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1" r:id="rId6"/>
    <p:sldId id="334" r:id="rId7"/>
    <p:sldId id="373" r:id="rId8"/>
    <p:sldId id="375" r:id="rId9"/>
    <p:sldId id="374" r:id="rId10"/>
    <p:sldId id="376" r:id="rId11"/>
    <p:sldId id="372" r:id="rId12"/>
    <p:sldId id="364" r:id="rId13"/>
    <p:sldId id="343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5226" autoAdjust="0"/>
  </p:normalViewPr>
  <p:slideViewPr>
    <p:cSldViewPr snapToGrid="0">
      <p:cViewPr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21/03/2024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39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1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1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21 mars 2024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21 mars 2024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21 mars 2024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DF6F8"/>
            </a:gs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  <a:alpha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21 mars 2024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6" y="2777438"/>
            <a:ext cx="5311139" cy="1188719"/>
          </a:xfrm>
        </p:spPr>
        <p:txBody>
          <a:bodyPr rtlCol="0"/>
          <a:lstStyle/>
          <a:p>
            <a:pPr rtl="0"/>
            <a:r>
              <a:rPr lang="fr-FR" sz="3600" dirty="0"/>
              <a:t>Data engineering</a:t>
            </a:r>
            <a:br>
              <a:rPr lang="fr-FR" sz="3600" dirty="0"/>
            </a:br>
            <a:r>
              <a:rPr lang="fr-FR" sz="3600" dirty="0"/>
              <a:t>Project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4606" y="4762991"/>
            <a:ext cx="6511019" cy="1188719"/>
          </a:xfrm>
        </p:spPr>
        <p:txBody>
          <a:bodyPr rtlCol="0"/>
          <a:lstStyle/>
          <a:p>
            <a:pPr rtl="0"/>
            <a:r>
              <a:rPr lang="fr-FR" dirty="0" err="1">
                <a:latin typeface="+mj-lt"/>
              </a:rPr>
              <a:t>Creators</a:t>
            </a:r>
            <a:endParaRPr lang="fr-FR" dirty="0"/>
          </a:p>
          <a:p>
            <a:pPr rtl="0"/>
            <a:r>
              <a:rPr lang="fr-FR" dirty="0"/>
              <a:t>Samy Hadj-said  Jason Perez  </a:t>
            </a:r>
          </a:p>
          <a:p>
            <a:pPr rtl="0"/>
            <a:r>
              <a:rPr lang="fr-FR" dirty="0"/>
              <a:t>Paul Abi-</a:t>
            </a:r>
            <a:r>
              <a:rPr lang="fr-FR" dirty="0" err="1"/>
              <a:t>saad</a:t>
            </a:r>
            <a:r>
              <a:rPr lang="fr-FR" dirty="0"/>
              <a:t> Florian </a:t>
            </a:r>
            <a:r>
              <a:rPr lang="fr-FR" dirty="0" err="1"/>
              <a:t>Segard-gahery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F14566-04B2-48FE-62CC-B0226F0D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0" y="2755496"/>
            <a:ext cx="5619768" cy="202708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9"/>
            <a:ext cx="4903377" cy="61086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We would like to express our sincere gratitude for your attention and support throughout our presentation</a:t>
            </a:r>
            <a:endParaRPr lang="fr-FR" dirty="0"/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annuel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21 mars 2024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78F9EF-6AE9-68E4-B4CD-2F5878B7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32" y="2133096"/>
            <a:ext cx="7016209" cy="35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Présentation of </a:t>
            </a:r>
            <a:r>
              <a:rPr lang="fr-FR" b="1" i="0" dirty="0" err="1">
                <a:solidFill>
                  <a:srgbClr val="ECECEC"/>
                </a:solidFill>
                <a:effectLst/>
                <a:latin typeface="Söhne"/>
              </a:rPr>
              <a:t>subject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96BC7EE2-BE7F-4D06-24B6-6BD9A4F1B1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3" b="53"/>
          <a:stretch>
            <a:fillRect/>
          </a:stretch>
        </p:blipFill>
        <p:spPr>
          <a:prstGeom prst="rect">
            <a:avLst/>
          </a:prstGeom>
          <a:gradFill>
            <a:gsLst>
              <a:gs pos="0">
                <a:srgbClr val="EDF6F8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60000">
                <a:schemeClr val="accent1">
                  <a:lumMod val="30000"/>
                  <a:lumOff val="70000"/>
                  <a:alpha val="15000"/>
                </a:schemeClr>
              </a:gs>
            </a:gsLst>
            <a:lin ang="5400000" scaled="1"/>
          </a:gradFill>
          <a:effectLst>
            <a:glow rad="127000">
              <a:schemeClr val="accent1">
                <a:alpha val="72000"/>
              </a:schemeClr>
            </a:glow>
            <a:outerShdw blurRad="50800" dist="508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B796FC-4727-5D58-2C66-DD1BA37788F3}"/>
              </a:ext>
            </a:extLst>
          </p:cNvPr>
          <p:cNvSpPr txBox="1"/>
          <p:nvPr/>
        </p:nvSpPr>
        <p:spPr>
          <a:xfrm>
            <a:off x="2968414" y="2391412"/>
            <a:ext cx="6008277" cy="130805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7900" b="1" dirty="0" err="1">
                <a:solidFill>
                  <a:schemeClr val="bg1"/>
                </a:solidFill>
              </a:rPr>
              <a:t>SafeGuardian</a:t>
            </a:r>
            <a:endParaRPr lang="fr-FR" sz="7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5" y="2275476"/>
            <a:ext cx="10356669" cy="2307047"/>
          </a:xfrm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technical/business constraints should the data storage component of the program architecture meet to fulfill the requirement described by the customer in paragraph «Statistics» ?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So, what kind of component(s) (listed in the lecture) will the architecture need ?</a:t>
            </a: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1627233" y="5948093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103993" y="5948093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93337" y="5948093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21 mars 2024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D424FD-1A90-9AE6-AC2E-09F234D79A2D}"/>
              </a:ext>
            </a:extLst>
          </p:cNvPr>
          <p:cNvSpPr txBox="1"/>
          <p:nvPr/>
        </p:nvSpPr>
        <p:spPr>
          <a:xfrm>
            <a:off x="393337" y="425770"/>
            <a:ext cx="826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Data Storage Component Requirements for Statistics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1627233" y="5948093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103993" y="5948093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93337" y="5948093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21 mars 2024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D424FD-1A90-9AE6-AC2E-09F234D79A2D}"/>
              </a:ext>
            </a:extLst>
          </p:cNvPr>
          <p:cNvSpPr txBox="1"/>
          <p:nvPr/>
        </p:nvSpPr>
        <p:spPr>
          <a:xfrm>
            <a:off x="393337" y="425770"/>
            <a:ext cx="2553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Söhne"/>
              </a:rPr>
              <a:t>Answer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34520D-6921-7853-1A3B-35F5CA80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23" y="2347428"/>
            <a:ext cx="3933805" cy="16628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A3665F-3805-7EC2-F3FE-5F9E8BDAB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04" y="1614419"/>
            <a:ext cx="4234354" cy="316658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93D501-CDFB-F62D-8868-D3B90CC0A35D}"/>
              </a:ext>
            </a:extLst>
          </p:cNvPr>
          <p:cNvCxnSpPr>
            <a:cxnSpLocks/>
          </p:cNvCxnSpPr>
          <p:nvPr/>
        </p:nvCxnSpPr>
        <p:spPr>
          <a:xfrm flipH="1">
            <a:off x="9270343" y="1195211"/>
            <a:ext cx="1558765" cy="1610699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2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5" y="2756264"/>
            <a:ext cx="10356669" cy="1369060"/>
          </a:xfrm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business constraint should the architecture meet to fulfill the requirement describe in the paragraph «Alert»?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Which component to choose?</a:t>
            </a:r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1627233" y="5948093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103993" y="5948093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93337" y="5948093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21 mars 2024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D424FD-1A90-9AE6-AC2E-09F234D79A2D}"/>
              </a:ext>
            </a:extLst>
          </p:cNvPr>
          <p:cNvSpPr txBox="1"/>
          <p:nvPr/>
        </p:nvSpPr>
        <p:spPr>
          <a:xfrm>
            <a:off x="393337" y="425770"/>
            <a:ext cx="826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Business Constraint and Component Selection for Alerts</a:t>
            </a:r>
          </a:p>
        </p:txBody>
      </p:sp>
    </p:spTree>
    <p:extLst>
      <p:ext uri="{BB962C8B-B14F-4D97-AF65-F5344CB8AC3E}">
        <p14:creationId xmlns:p14="http://schemas.microsoft.com/office/powerpoint/2010/main" val="32112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-1627233" y="5948093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103993" y="5948093"/>
            <a:ext cx="1497330" cy="247651"/>
          </a:xfrm>
        </p:spPr>
        <p:txBody>
          <a:bodyPr rtlCol="0"/>
          <a:lstStyle/>
          <a:p>
            <a:pPr rtl="0"/>
            <a:r>
              <a:rPr lang="fr-FR" dirty="0"/>
              <a:t>Rapport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93337" y="5948093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21 mars 2024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D424FD-1A90-9AE6-AC2E-09F234D79A2D}"/>
              </a:ext>
            </a:extLst>
          </p:cNvPr>
          <p:cNvSpPr txBox="1"/>
          <p:nvPr/>
        </p:nvSpPr>
        <p:spPr>
          <a:xfrm>
            <a:off x="393337" y="425770"/>
            <a:ext cx="2553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Söhne"/>
              </a:rPr>
              <a:t>Answer</a:t>
            </a:r>
            <a:endParaRPr lang="fr-FR" sz="4400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A3665F-3805-7EC2-F3FE-5F9E8BDA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55" y="1581643"/>
            <a:ext cx="4564611" cy="316658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93D501-CDFB-F62D-8868-D3B90CC0A35D}"/>
              </a:ext>
            </a:extLst>
          </p:cNvPr>
          <p:cNvCxnSpPr>
            <a:cxnSpLocks/>
          </p:cNvCxnSpPr>
          <p:nvPr/>
        </p:nvCxnSpPr>
        <p:spPr>
          <a:xfrm flipV="1">
            <a:off x="6466373" y="4061276"/>
            <a:ext cx="1836326" cy="1215081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A33BBD4-DF3E-53AA-4116-BF9765E2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91" y="2606158"/>
            <a:ext cx="3071622" cy="16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1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661C732-D8F6-E05F-D4C4-E41BD2BD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79" y="396990"/>
            <a:ext cx="7532277" cy="610863"/>
          </a:xfrm>
        </p:spPr>
        <p:txBody>
          <a:bodyPr/>
          <a:lstStyle/>
          <a:p>
            <a:r>
              <a:rPr lang="fr-FR" dirty="0"/>
              <a:t>Our architecture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A604BD1-4874-0DEA-2BEB-80637416988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21 mars 2024</a:t>
            </a:fld>
            <a:endParaRPr lang="fr-FR" noProof="0" dirty="0">
              <a:latin typeface="+mn-lt"/>
            </a:endParaRP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D9A86CE6-17DE-E963-4C88-FC20C5A3CE3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rtl="0"/>
            <a:r>
              <a:rPr lang="fr-FR" noProof="0"/>
              <a:t>Rapport annuel</a:t>
            </a:r>
            <a:endParaRPr lang="fr-FR" b="0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FDAEA78-2702-6C01-B867-56B25B8ED45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94375C-86ED-9B01-B7FB-BB5BD87E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17" y="1338316"/>
            <a:ext cx="8820785" cy="466344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6873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9" y="918252"/>
            <a:ext cx="4992640" cy="766857"/>
          </a:xfrm>
        </p:spPr>
        <p:txBody>
          <a:bodyPr rtlCol="0">
            <a:noAutofit/>
          </a:bodyPr>
          <a:lstStyle/>
          <a:p>
            <a:pPr rtl="0"/>
            <a:r>
              <a:rPr lang="fr-FR" sz="6600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21 mars 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092d5a-db09-465a-bfb2-6a43ed41504d">
      <Terms xmlns="http://schemas.microsoft.com/office/infopath/2007/PartnerControls"/>
    </lcf76f155ced4ddcb4097134ff3c332f>
    <TaxCatchAll xmlns="da723d63-a75f-45aa-a5bd-684e97dc37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425EC3832AB479617827BFB1B6FCE" ma:contentTypeVersion="10" ma:contentTypeDescription="Crée un document." ma:contentTypeScope="" ma:versionID="9446a9ffdf8715ce5895d7e813517e82">
  <xsd:schema xmlns:xsd="http://www.w3.org/2001/XMLSchema" xmlns:xs="http://www.w3.org/2001/XMLSchema" xmlns:p="http://schemas.microsoft.com/office/2006/metadata/properties" xmlns:ns2="2e092d5a-db09-465a-bfb2-6a43ed41504d" xmlns:ns3="da723d63-a75f-45aa-a5bd-684e97dc37cc" targetNamespace="http://schemas.microsoft.com/office/2006/metadata/properties" ma:root="true" ma:fieldsID="7622a92184ba587bf0f9acf457f51447" ns2:_="" ns3:_="">
    <xsd:import namespace="2e092d5a-db09-465a-bfb2-6a43ed41504d"/>
    <xsd:import namespace="da723d63-a75f-45aa-a5bd-684e97dc37c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92d5a-db09-465a-bfb2-6a43ed41504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94a43d38-6610-4186-890e-37907fc4e3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23d63-a75f-45aa-a5bd-684e97dc37c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a3b9bea-2a03-4972-b152-eb0208407cfb}" ma:internalName="TaxCatchAll" ma:showField="CatchAllData" ma:web="da723d63-a75f-45aa-a5bd-684e97dc37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2e092d5a-db09-465a-bfb2-6a43ed41504d"/>
    <ds:schemaRef ds:uri="http://schemas.microsoft.com/office/infopath/2007/PartnerControls"/>
    <ds:schemaRef ds:uri="da723d63-a75f-45aa-a5bd-684e97dc37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41C6F18-A1AF-4A69-BC51-40A0F0012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092d5a-db09-465a-bfb2-6a43ed41504d"/>
    <ds:schemaRef ds:uri="da723d63-a75f-45aa-a5bd-684e97dc3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{7F757DF8-9DA3-483A-BA35-3A7CB37ECC13}tf78853419_win32</Template>
  <TotalTime>534</TotalTime>
  <Words>167</Words>
  <Application>Microsoft Office PowerPoint</Application>
  <PresentationFormat>Grand écran</PresentationFormat>
  <Paragraphs>47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Söhne</vt:lpstr>
      <vt:lpstr>Wingdings</vt:lpstr>
      <vt:lpstr>Thème1</vt:lpstr>
      <vt:lpstr>Data engineering Project</vt:lpstr>
      <vt:lpstr>Introduction</vt:lpstr>
      <vt:lpstr>Présentation of subject</vt:lpstr>
      <vt:lpstr>What technical/business constraints should the data storage component of the program architecture meet to fulfill the requirement described by the customer in paragraph «Statistics» ?   So, what kind of component(s) (listed in the lecture) will the architecture need ?</vt:lpstr>
      <vt:lpstr>Présentation PowerPoint</vt:lpstr>
      <vt:lpstr>What business constraint should the architecture meet to fulfill the requirement describe in the paragraph «Alert»?  Which component to choose?</vt:lpstr>
      <vt:lpstr>Présentation PowerPoint</vt:lpstr>
      <vt:lpstr>Our architecture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ChessWeb</dc:title>
  <dc:creator>samss hadj said</dc:creator>
  <cp:lastModifiedBy>Samy Hadj said</cp:lastModifiedBy>
  <cp:revision>8</cp:revision>
  <dcterms:created xsi:type="dcterms:W3CDTF">2023-07-07T12:19:37Z</dcterms:created>
  <dcterms:modified xsi:type="dcterms:W3CDTF">2024-03-21T20:59:24Z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0x010100B6E425EC3832AB479617827BFB1B6FCE</vt:lpwstr>
  </property>
  <property fmtid="{D5CDD505-2E9C-101B-9397-08002B2CF9AE}" pid="3" name="MediaServiceImageTags">
    <vt:lpwstr/>
  </property>
</Properties>
</file>