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a Statement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in an “xAPI Statement”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74700"/>
            <a:ext cx="8520600" cy="19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xAPI “Statements”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JSON data representation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“I did this” basic structure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Attachments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Extensions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8-23 at 1.07.36 PM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57" y="787348"/>
            <a:ext cx="54001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Overview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JavaScript Object Notation (JSON)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Text-based open standard for human readable data exchange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37421" t="0"/>
          <a:stretch/>
        </p:blipFill>
        <p:spPr>
          <a:xfrm>
            <a:off x="4699121" y="1152475"/>
            <a:ext cx="3995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Actor overview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0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“I” part of the “I did this” </a:t>
            </a:r>
            <a:br>
              <a:rPr lang="en"/>
            </a:br>
            <a:r>
              <a:rPr lang="en"/>
              <a:t>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Learner (or general user)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Group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than the “authority”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267800" y="1152475"/>
            <a:ext cx="4564500" cy="217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"actor":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"mbox": "mailto:jonopoltrack@gmail.com",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"name": "Jono Poltrack",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"objectType": "Agent"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Verb overview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95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“did” part of the “I did this”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ADL-standard verbs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Initialized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Launched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verbs introduced in “profiles” by communities of practice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267800" y="1152475"/>
            <a:ext cx="4564500" cy="217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"verb":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"id": "http://adlnet.gov/expapi/verbs/initialized",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"display":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"en-US": "initialized"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Overview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32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“this” part of the “I did this”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 is typically an “activity” but could also be an “agent”, “substatement” or “statement”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Activities can be of different granularities and types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166075" y="1152475"/>
            <a:ext cx="4818600" cy="310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"object":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"id": "http://adlnet.gov/xapi/samples/xapi-jqm/course/",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"definition":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"name":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"en-US": "How to Make French Toast xapi-jqm Course Demo"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},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"description":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"en-US": "French Toast Cooking Course built on JQuery Mobile"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},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"objectType": "Activity"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56100" cy="34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Adds to the “I did this” statement by allowing a “result” to be appended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 can include: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Score (Scaled, Raw, Min, Max)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Success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Response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267800" y="1152475"/>
            <a:ext cx="4564500" cy="310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"result":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"score": {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"scaled": 0.7,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"raw": 70,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"max": 100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},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"success": true,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"completion": false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2760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place for contextual information about a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 can include: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Registration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Context Activities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Instructor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Context is important for querying data later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87700" y="368125"/>
            <a:ext cx="5452200" cy="4418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</a:endParaRPr>
          </a:p>
          <a:p>
            <a:pPr indent="381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</a:endParaRP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"context":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"contextActivities":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"grouping": [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"definition":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"name":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"en-US": "NATO E-Learning Forum xAPI Workshop"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},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"description": {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"en-US": "NATO E-Learning Forum xAPI Workshop"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}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},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"id": "http://adlnet.gov/xapi/workshops/2016/natoelearningforum/",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"objectType": "Activity"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}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]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38100"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