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4" r:id="rId5"/>
    <p:sldId id="261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70EBF5-BDCA-439D-B259-8F20E1422E1A}" v="344" dt="2021-05-18T20:05:21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88" y="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Vigier" userId="4448005c0c8ca223" providerId="LiveId" clId="{A870EBF5-BDCA-439D-B259-8F20E1422E1A}"/>
    <pc:docChg chg="undo custSel addSld delSld modSld sldOrd addMainMaster delMainMaster modMainMaster">
      <pc:chgData name="Florian Vigier" userId="4448005c0c8ca223" providerId="LiveId" clId="{A870EBF5-BDCA-439D-B259-8F20E1422E1A}" dt="2021-05-18T20:05:34.431" v="5071" actId="47"/>
      <pc:docMkLst>
        <pc:docMk/>
      </pc:docMkLst>
      <pc:sldChg chg="addSp delSp modSp new mod">
        <pc:chgData name="Florian Vigier" userId="4448005c0c8ca223" providerId="LiveId" clId="{A870EBF5-BDCA-439D-B259-8F20E1422E1A}" dt="2021-05-18T19:40:16.726" v="4446" actId="1076"/>
        <pc:sldMkLst>
          <pc:docMk/>
          <pc:sldMk cId="214346002" sldId="256"/>
        </pc:sldMkLst>
        <pc:spChg chg="del">
          <ac:chgData name="Florian Vigier" userId="4448005c0c8ca223" providerId="LiveId" clId="{A870EBF5-BDCA-439D-B259-8F20E1422E1A}" dt="2021-05-17T11:48:45.632" v="12"/>
          <ac:spMkLst>
            <pc:docMk/>
            <pc:sldMk cId="214346002" sldId="256"/>
            <ac:spMk id="2" creationId="{606679B2-CF50-4828-876F-FB60B4DC83F9}"/>
          </ac:spMkLst>
        </pc:spChg>
        <pc:spChg chg="add mod ord">
          <ac:chgData name="Florian Vigier" userId="4448005c0c8ca223" providerId="LiveId" clId="{A870EBF5-BDCA-439D-B259-8F20E1422E1A}" dt="2021-05-18T19:39:07.722" v="4402" actId="167"/>
          <ac:spMkLst>
            <pc:docMk/>
            <pc:sldMk cId="214346002" sldId="256"/>
            <ac:spMk id="2" creationId="{EDB983A5-FD1B-404E-A30E-0CBD1270F2EF}"/>
          </ac:spMkLst>
        </pc:spChg>
        <pc:spChg chg="del">
          <ac:chgData name="Florian Vigier" userId="4448005c0c8ca223" providerId="LiveId" clId="{A870EBF5-BDCA-439D-B259-8F20E1422E1A}" dt="2021-05-17T11:48:51.339" v="13"/>
          <ac:spMkLst>
            <pc:docMk/>
            <pc:sldMk cId="214346002" sldId="256"/>
            <ac:spMk id="3" creationId="{87877071-0495-4DA3-B2D9-16BC7FECD217}"/>
          </ac:spMkLst>
        </pc:spChg>
        <pc:spChg chg="add mod">
          <ac:chgData name="Florian Vigier" userId="4448005c0c8ca223" providerId="LiveId" clId="{A870EBF5-BDCA-439D-B259-8F20E1422E1A}" dt="2021-05-18T19:38:41.872" v="4395" actId="208"/>
          <ac:spMkLst>
            <pc:docMk/>
            <pc:sldMk cId="214346002" sldId="256"/>
            <ac:spMk id="11" creationId="{802CE74D-5784-439E-848E-C7D2CBC0F459}"/>
          </ac:spMkLst>
        </pc:spChg>
        <pc:spChg chg="add mod">
          <ac:chgData name="Florian Vigier" userId="4448005c0c8ca223" providerId="LiveId" clId="{A870EBF5-BDCA-439D-B259-8F20E1422E1A}" dt="2021-05-18T19:40:16.726" v="4446" actId="1076"/>
          <ac:spMkLst>
            <pc:docMk/>
            <pc:sldMk cId="214346002" sldId="256"/>
            <ac:spMk id="12" creationId="{9B63B1A9-B3CC-434C-80B7-38A55A343768}"/>
          </ac:spMkLst>
        </pc:spChg>
        <pc:picChg chg="add del mod">
          <ac:chgData name="Florian Vigier" userId="4448005c0c8ca223" providerId="LiveId" clId="{A870EBF5-BDCA-439D-B259-8F20E1422E1A}" dt="2021-05-18T19:38:00.964" v="4392" actId="478"/>
          <ac:picMkLst>
            <pc:docMk/>
            <pc:sldMk cId="214346002" sldId="256"/>
            <ac:picMk id="4" creationId="{DFFC4E45-6214-43EA-8911-B6C0C5542FAE}"/>
          </ac:picMkLst>
        </pc:picChg>
        <pc:picChg chg="add mod">
          <ac:chgData name="Florian Vigier" userId="4448005c0c8ca223" providerId="LiveId" clId="{A870EBF5-BDCA-439D-B259-8F20E1422E1A}" dt="2021-05-18T19:39:20.255" v="4409" actId="1036"/>
          <ac:picMkLst>
            <pc:docMk/>
            <pc:sldMk cId="214346002" sldId="256"/>
            <ac:picMk id="5" creationId="{615618BC-9970-4BEE-94E1-7BB8B752C62D}"/>
          </ac:picMkLst>
        </pc:picChg>
        <pc:picChg chg="add mod">
          <ac:chgData name="Florian Vigier" userId="4448005c0c8ca223" providerId="LiveId" clId="{A870EBF5-BDCA-439D-B259-8F20E1422E1A}" dt="2021-05-18T19:39:20.255" v="4409" actId="1036"/>
          <ac:picMkLst>
            <pc:docMk/>
            <pc:sldMk cId="214346002" sldId="256"/>
            <ac:picMk id="6" creationId="{AD2B5251-405D-4C73-8EC9-0E92D071B3C0}"/>
          </ac:picMkLst>
        </pc:picChg>
        <pc:picChg chg="add mod">
          <ac:chgData name="Florian Vigier" userId="4448005c0c8ca223" providerId="LiveId" clId="{A870EBF5-BDCA-439D-B259-8F20E1422E1A}" dt="2021-05-18T19:39:20.255" v="4409" actId="1036"/>
          <ac:picMkLst>
            <pc:docMk/>
            <pc:sldMk cId="214346002" sldId="256"/>
            <ac:picMk id="7" creationId="{ADCD7F5E-4E72-42AE-B890-137FD34F765D}"/>
          </ac:picMkLst>
        </pc:picChg>
        <pc:picChg chg="add mod">
          <ac:chgData name="Florian Vigier" userId="4448005c0c8ca223" providerId="LiveId" clId="{A870EBF5-BDCA-439D-B259-8F20E1422E1A}" dt="2021-05-18T19:39:20.255" v="4409" actId="1036"/>
          <ac:picMkLst>
            <pc:docMk/>
            <pc:sldMk cId="214346002" sldId="256"/>
            <ac:picMk id="8" creationId="{90232333-6D79-45B4-BD8E-4332F857590D}"/>
          </ac:picMkLst>
        </pc:picChg>
        <pc:picChg chg="add mod">
          <ac:chgData name="Florian Vigier" userId="4448005c0c8ca223" providerId="LiveId" clId="{A870EBF5-BDCA-439D-B259-8F20E1422E1A}" dt="2021-05-18T19:39:20.255" v="4409" actId="1036"/>
          <ac:picMkLst>
            <pc:docMk/>
            <pc:sldMk cId="214346002" sldId="256"/>
            <ac:picMk id="9" creationId="{0EE92E36-013F-4D22-8B0A-279632D0E146}"/>
          </ac:picMkLst>
        </pc:picChg>
        <pc:picChg chg="add mod">
          <ac:chgData name="Florian Vigier" userId="4448005c0c8ca223" providerId="LiveId" clId="{A870EBF5-BDCA-439D-B259-8F20E1422E1A}" dt="2021-05-18T19:39:20.255" v="4409" actId="1036"/>
          <ac:picMkLst>
            <pc:docMk/>
            <pc:sldMk cId="214346002" sldId="256"/>
            <ac:picMk id="10" creationId="{6CF2E054-4820-482E-A49C-AA0A7314ABBB}"/>
          </ac:picMkLst>
        </pc:picChg>
        <pc:picChg chg="add mod">
          <ac:chgData name="Florian Vigier" userId="4448005c0c8ca223" providerId="LiveId" clId="{A870EBF5-BDCA-439D-B259-8F20E1422E1A}" dt="2021-05-18T19:39:59.680" v="4444" actId="732"/>
          <ac:picMkLst>
            <pc:docMk/>
            <pc:sldMk cId="214346002" sldId="256"/>
            <ac:picMk id="1026" creationId="{0B026807-93DD-4DA9-B88F-225B55E7BF7C}"/>
          </ac:picMkLst>
        </pc:picChg>
      </pc:sldChg>
      <pc:sldChg chg="addSp modSp new mod">
        <pc:chgData name="Florian Vigier" userId="4448005c0c8ca223" providerId="LiveId" clId="{A870EBF5-BDCA-439D-B259-8F20E1422E1A}" dt="2021-05-18T19:49:52.070" v="4949" actId="14100"/>
        <pc:sldMkLst>
          <pc:docMk/>
          <pc:sldMk cId="3728465985" sldId="257"/>
        </pc:sldMkLst>
        <pc:spChg chg="mod">
          <ac:chgData name="Florian Vigier" userId="4448005c0c8ca223" providerId="LiveId" clId="{A870EBF5-BDCA-439D-B259-8F20E1422E1A}" dt="2021-05-18T19:47:57.825" v="4897" actId="115"/>
          <ac:spMkLst>
            <pc:docMk/>
            <pc:sldMk cId="3728465985" sldId="257"/>
            <ac:spMk id="2" creationId="{3A6A47F6-8653-4BCD-AA06-66A85F7880E5}"/>
          </ac:spMkLst>
        </pc:spChg>
        <pc:spChg chg="mod">
          <ac:chgData name="Florian Vigier" userId="4448005c0c8ca223" providerId="LiveId" clId="{A870EBF5-BDCA-439D-B259-8F20E1422E1A}" dt="2021-05-18T19:49:44.827" v="4947" actId="27636"/>
          <ac:spMkLst>
            <pc:docMk/>
            <pc:sldMk cId="3728465985" sldId="257"/>
            <ac:spMk id="3" creationId="{D1C2A83E-DFD7-4587-87D9-EB742CE2AED9}"/>
          </ac:spMkLst>
        </pc:spChg>
        <pc:cxnChg chg="add mod">
          <ac:chgData name="Florian Vigier" userId="4448005c0c8ca223" providerId="LiveId" clId="{A870EBF5-BDCA-439D-B259-8F20E1422E1A}" dt="2021-05-18T19:49:52.070" v="4949" actId="14100"/>
          <ac:cxnSpMkLst>
            <pc:docMk/>
            <pc:sldMk cId="3728465985" sldId="257"/>
            <ac:cxnSpMk id="4" creationId="{19FA7EB8-0B43-469D-9ACD-C3AA25E33D19}"/>
          </ac:cxnSpMkLst>
        </pc:cxnChg>
      </pc:sldChg>
      <pc:sldChg chg="modSp new mod">
        <pc:chgData name="Florian Vigier" userId="4448005c0c8ca223" providerId="LiveId" clId="{A870EBF5-BDCA-439D-B259-8F20E1422E1A}" dt="2021-05-18T19:50:42.273" v="4951" actId="113"/>
        <pc:sldMkLst>
          <pc:docMk/>
          <pc:sldMk cId="1162492112" sldId="258"/>
        </pc:sldMkLst>
        <pc:spChg chg="mod">
          <ac:chgData name="Florian Vigier" userId="4448005c0c8ca223" providerId="LiveId" clId="{A870EBF5-BDCA-439D-B259-8F20E1422E1A}" dt="2021-05-18T19:50:42.273" v="4951" actId="113"/>
          <ac:spMkLst>
            <pc:docMk/>
            <pc:sldMk cId="1162492112" sldId="258"/>
            <ac:spMk id="2" creationId="{63894B23-1C0D-49E4-A87B-E41B11C8A96D}"/>
          </ac:spMkLst>
        </pc:spChg>
        <pc:spChg chg="mod">
          <ac:chgData name="Florian Vigier" userId="4448005c0c8ca223" providerId="LiveId" clId="{A870EBF5-BDCA-439D-B259-8F20E1422E1A}" dt="2021-05-18T19:44:31.514" v="4678" actId="27636"/>
          <ac:spMkLst>
            <pc:docMk/>
            <pc:sldMk cId="1162492112" sldId="258"/>
            <ac:spMk id="3" creationId="{B62330EF-9F42-41BF-91D1-7B3B98B3664C}"/>
          </ac:spMkLst>
        </pc:spChg>
      </pc:sldChg>
      <pc:sldChg chg="addSp delSp modSp add mod">
        <pc:chgData name="Florian Vigier" userId="4448005c0c8ca223" providerId="LiveId" clId="{A870EBF5-BDCA-439D-B259-8F20E1422E1A}" dt="2021-05-18T19:53:18.132" v="5050" actId="14100"/>
        <pc:sldMkLst>
          <pc:docMk/>
          <pc:sldMk cId="1627793399" sldId="259"/>
        </pc:sldMkLst>
        <pc:spChg chg="mod">
          <ac:chgData name="Florian Vigier" userId="4448005c0c8ca223" providerId="LiveId" clId="{A870EBF5-BDCA-439D-B259-8F20E1422E1A}" dt="2021-05-18T19:50:49.776" v="4955" actId="207"/>
          <ac:spMkLst>
            <pc:docMk/>
            <pc:sldMk cId="1627793399" sldId="259"/>
            <ac:spMk id="2" creationId="{63894B23-1C0D-49E4-A87B-E41B11C8A96D}"/>
          </ac:spMkLst>
        </pc:spChg>
        <pc:spChg chg="del mod">
          <ac:chgData name="Florian Vigier" userId="4448005c0c8ca223" providerId="LiveId" clId="{A870EBF5-BDCA-439D-B259-8F20E1422E1A}" dt="2021-05-17T13:33:25.783" v="845" actId="478"/>
          <ac:spMkLst>
            <pc:docMk/>
            <pc:sldMk cId="1627793399" sldId="259"/>
            <ac:spMk id="3" creationId="{B62330EF-9F42-41BF-91D1-7B3B98B3664C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0" creationId="{1584698C-21A3-4D47-8C9B-FE31404642F9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1" creationId="{95531122-3CB7-4AB2-8038-CEAEBC43F3C8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7" creationId="{5B44DBCD-C08A-4782-B1CD-C1D7DF5BA504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8" creationId="{AB77FA16-8C34-4C7F-9B42-2806907DE12D}"/>
          </ac:spMkLst>
        </pc:spChg>
        <pc:spChg chg="add mod">
          <ac:chgData name="Florian Vigier" userId="4448005c0c8ca223" providerId="LiveId" clId="{A870EBF5-BDCA-439D-B259-8F20E1422E1A}" dt="2021-05-18T19:53:11.015" v="5048" actId="1076"/>
          <ac:spMkLst>
            <pc:docMk/>
            <pc:sldMk cId="1627793399" sldId="259"/>
            <ac:spMk id="23" creationId="{4E18D161-3368-4F28-AB37-6C998CBCE5BC}"/>
          </ac:spMkLst>
        </pc:spChg>
        <pc:spChg chg="add mod">
          <ac:chgData name="Florian Vigier" userId="4448005c0c8ca223" providerId="LiveId" clId="{A870EBF5-BDCA-439D-B259-8F20E1422E1A}" dt="2021-05-18T19:53:11.015" v="5048" actId="1076"/>
          <ac:spMkLst>
            <pc:docMk/>
            <pc:sldMk cId="1627793399" sldId="259"/>
            <ac:spMk id="24" creationId="{33619938-0E77-4B73-8F21-68C7E802F670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26" creationId="{62B8533E-AD7D-41B4-8C38-90142F40CA66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27" creationId="{E512F700-9B32-4654-A823-0EE5E486E2D3}"/>
          </ac:spMkLst>
        </pc:spChg>
        <pc:spChg chg="add mod">
          <ac:chgData name="Florian Vigier" userId="4448005c0c8ca223" providerId="LiveId" clId="{A870EBF5-BDCA-439D-B259-8F20E1422E1A}" dt="2021-05-18T19:53:11.015" v="5048" actId="1076"/>
          <ac:spMkLst>
            <pc:docMk/>
            <pc:sldMk cId="1627793399" sldId="259"/>
            <ac:spMk id="29" creationId="{4EF001C5-3D9B-420D-91CD-AFBD6C6EC09F}"/>
          </ac:spMkLst>
        </pc:spChg>
        <pc:spChg chg="add mod">
          <ac:chgData name="Florian Vigier" userId="4448005c0c8ca223" providerId="LiveId" clId="{A870EBF5-BDCA-439D-B259-8F20E1422E1A}" dt="2021-05-18T19:53:11.015" v="5048" actId="1076"/>
          <ac:spMkLst>
            <pc:docMk/>
            <pc:sldMk cId="1627793399" sldId="259"/>
            <ac:spMk id="30" creationId="{E2B916CD-4A3D-4FEE-ABB9-9591AD7F55DF}"/>
          </ac:spMkLst>
        </pc:spChg>
        <pc:spChg chg="add del mod">
          <ac:chgData name="Florian Vigier" userId="4448005c0c8ca223" providerId="LiveId" clId="{A870EBF5-BDCA-439D-B259-8F20E1422E1A}" dt="2021-05-17T14:04:22.834" v="1521" actId="478"/>
          <ac:spMkLst>
            <pc:docMk/>
            <pc:sldMk cId="1627793399" sldId="259"/>
            <ac:spMk id="32" creationId="{832A041D-CC69-4608-A6CE-DA8F65F3A596}"/>
          </ac:spMkLst>
        </pc:spChg>
        <pc:spChg chg="add del mod">
          <ac:chgData name="Florian Vigier" userId="4448005c0c8ca223" providerId="LiveId" clId="{A870EBF5-BDCA-439D-B259-8F20E1422E1A}" dt="2021-05-17T14:04:22.834" v="1521" actId="478"/>
          <ac:spMkLst>
            <pc:docMk/>
            <pc:sldMk cId="1627793399" sldId="259"/>
            <ac:spMk id="33" creationId="{E4892319-0207-44E4-A2C9-9C08B284724E}"/>
          </ac:spMkLst>
        </pc:spChg>
        <pc:spChg chg="add mod">
          <ac:chgData name="Florian Vigier" userId="4448005c0c8ca223" providerId="LiveId" clId="{A870EBF5-BDCA-439D-B259-8F20E1422E1A}" dt="2021-05-18T19:53:01.767" v="5046" actId="1076"/>
          <ac:spMkLst>
            <pc:docMk/>
            <pc:sldMk cId="1627793399" sldId="259"/>
            <ac:spMk id="37" creationId="{89B7E4C9-43AB-498B-8E30-DE10F382371E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38" creationId="{4D912BBD-8311-4D86-9B30-15771A954B35}"/>
          </ac:spMkLst>
        </pc:spChg>
        <pc:spChg chg="add mod">
          <ac:chgData name="Florian Vigier" userId="4448005c0c8ca223" providerId="LiveId" clId="{A870EBF5-BDCA-439D-B259-8F20E1422E1A}" dt="2021-05-17T13:38:59.940" v="968" actId="571"/>
          <ac:spMkLst>
            <pc:docMk/>
            <pc:sldMk cId="1627793399" sldId="259"/>
            <ac:spMk id="43" creationId="{2C43A5A2-696E-4A7F-80F9-3A0869DCE00B}"/>
          </ac:spMkLst>
        </pc:spChg>
        <pc:spChg chg="add mod">
          <ac:chgData name="Florian Vigier" userId="4448005c0c8ca223" providerId="LiveId" clId="{A870EBF5-BDCA-439D-B259-8F20E1422E1A}" dt="2021-05-17T13:38:59.940" v="968" actId="571"/>
          <ac:spMkLst>
            <pc:docMk/>
            <pc:sldMk cId="1627793399" sldId="259"/>
            <ac:spMk id="44" creationId="{6D18AC9D-80D9-430A-9984-9C08D1E0E899}"/>
          </ac:spMkLst>
        </pc:spChg>
        <pc:spChg chg="add del mod">
          <ac:chgData name="Florian Vigier" userId="4448005c0c8ca223" providerId="LiveId" clId="{A870EBF5-BDCA-439D-B259-8F20E1422E1A}" dt="2021-05-17T13:40:31.577" v="1034"/>
          <ac:spMkLst>
            <pc:docMk/>
            <pc:sldMk cId="1627793399" sldId="259"/>
            <ac:spMk id="46" creationId="{3B60058D-67FF-40E8-8619-018378CF4035}"/>
          </ac:spMkLst>
        </pc:spChg>
        <pc:spChg chg="add del mod">
          <ac:chgData name="Florian Vigier" userId="4448005c0c8ca223" providerId="LiveId" clId="{A870EBF5-BDCA-439D-B259-8F20E1422E1A}" dt="2021-05-17T13:40:31.577" v="1034"/>
          <ac:spMkLst>
            <pc:docMk/>
            <pc:sldMk cId="1627793399" sldId="259"/>
            <ac:spMk id="47" creationId="{1670AE17-EF77-4A72-9B1F-D0B59D246BF2}"/>
          </ac:spMkLst>
        </pc:spChg>
        <pc:spChg chg="add mod">
          <ac:chgData name="Florian Vigier" userId="4448005c0c8ca223" providerId="LiveId" clId="{A870EBF5-BDCA-439D-B259-8F20E1422E1A}" dt="2021-05-18T19:53:04.092" v="5047" actId="1076"/>
          <ac:spMkLst>
            <pc:docMk/>
            <pc:sldMk cId="1627793399" sldId="259"/>
            <ac:spMk id="49" creationId="{7ABDAD82-1229-475B-BC90-ACEAC0F7D0C0}"/>
          </ac:spMkLst>
        </pc:spChg>
        <pc:spChg chg="add mod or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0" creationId="{AAFE939E-786B-4FAA-8188-1D03B2DE12C5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1" creationId="{7A89D36D-9DAD-40FB-B501-BEA4C8F446C7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2" creationId="{FEF2CF9F-E6F0-4919-8F5D-7621E00B8E3F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3" creationId="{18F0946D-1079-430C-B5BB-FE4B9EF5D325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4" creationId="{56334FFB-D699-41E0-9DE2-A8B40827704C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5" creationId="{220A7A32-1BF4-447E-9789-C03161E485C7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6" creationId="{6708B0F6-356E-4026-B107-4D793A85C144}"/>
          </ac:spMkLst>
        </pc:spChg>
        <pc:spChg chg="add del mod">
          <ac:chgData name="Florian Vigier" userId="4448005c0c8ca223" providerId="LiveId" clId="{A870EBF5-BDCA-439D-B259-8F20E1422E1A}" dt="2021-05-17T13:47:59.216" v="1254"/>
          <ac:spMkLst>
            <pc:docMk/>
            <pc:sldMk cId="1627793399" sldId="259"/>
            <ac:spMk id="62" creationId="{41683C62-67AD-48C0-8CB9-7C2B557B5756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66" creationId="{E1F0FA61-CE1D-45B5-83E7-D092CA664B77}"/>
          </ac:spMkLst>
        </pc:spChg>
        <pc:spChg chg="add mod or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67" creationId="{7325D4FA-FA86-47AE-87E8-6D9D7308836A}"/>
          </ac:spMkLst>
        </pc:spChg>
        <pc:spChg chg="add del mod">
          <ac:chgData name="Florian Vigier" userId="4448005c0c8ca223" providerId="LiveId" clId="{A870EBF5-BDCA-439D-B259-8F20E1422E1A}" dt="2021-05-17T13:53:54.292" v="1324" actId="478"/>
          <ac:spMkLst>
            <pc:docMk/>
            <pc:sldMk cId="1627793399" sldId="259"/>
            <ac:spMk id="68" creationId="{E6200613-8922-4B3D-BC45-6A1718211B24}"/>
          </ac:spMkLst>
        </pc:spChg>
        <pc:spChg chg="add del mod">
          <ac:chgData name="Florian Vigier" userId="4448005c0c8ca223" providerId="LiveId" clId="{A870EBF5-BDCA-439D-B259-8F20E1422E1A}" dt="2021-05-17T13:52:18.743" v="1303" actId="478"/>
          <ac:spMkLst>
            <pc:docMk/>
            <pc:sldMk cId="1627793399" sldId="259"/>
            <ac:spMk id="76" creationId="{54978C5E-C98E-4C28-A7CD-2510D2A4CBE7}"/>
          </ac:spMkLst>
        </pc:spChg>
        <pc:spChg chg="add del mod">
          <ac:chgData name="Florian Vigier" userId="4448005c0c8ca223" providerId="LiveId" clId="{A870EBF5-BDCA-439D-B259-8F20E1422E1A}" dt="2021-05-17T13:53:36.727" v="1323" actId="478"/>
          <ac:spMkLst>
            <pc:docMk/>
            <pc:sldMk cId="1627793399" sldId="259"/>
            <ac:spMk id="77" creationId="{BD4D6BCB-2314-40F6-8B1F-1B98A8000B2C}"/>
          </ac:spMkLst>
        </pc:spChg>
        <pc:spChg chg="add del mod">
          <ac:chgData name="Florian Vigier" userId="4448005c0c8ca223" providerId="LiveId" clId="{A870EBF5-BDCA-439D-B259-8F20E1422E1A}" dt="2021-05-17T13:54:04.719" v="1327"/>
          <ac:spMkLst>
            <pc:docMk/>
            <pc:sldMk cId="1627793399" sldId="259"/>
            <ac:spMk id="78" creationId="{106D853F-6401-4D4F-B125-43A93DB66604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81" creationId="{D2BE901F-A98C-45CA-85D9-712C3CC79121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82" creationId="{B197D69B-0F70-4431-B1BF-E85B4C1F928C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98" creationId="{E78E9BCD-E784-4E78-AE0F-2C1451184B5A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99" creationId="{87FA212B-71CB-4E00-9BD6-6B62592A603A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0" creationId="{ECA2BE64-2734-4B83-A82B-5935549C75CD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1" creationId="{F6A22533-C021-43B3-B039-F8FF20BD6083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3" creationId="{2066199F-B7F8-4C53-8D12-0F77C134F56C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4" creationId="{0BC53889-737B-4589-BABF-FAFF84D4DAA8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5" creationId="{BB58C51D-F9F7-4F55-A516-9436203DD7B6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6" creationId="{F2B75C30-F071-4882-A096-ECCFF06B949A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7" creationId="{CFCEAD98-890E-4A2B-9C3E-DE45B359C664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8" creationId="{2EE07AF6-F14D-4E05-A138-03C788FC2E29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9" creationId="{D7A37A0C-653E-436E-96BA-B284B38F5B5A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10" creationId="{DFA1DB15-36C7-4378-A625-822B984E7587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11" creationId="{0CFDC018-342F-4BA0-9EFA-BB078EC03BA2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13" creationId="{BCDF98F8-1F03-49A1-9A75-F027F2CABEDF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14" creationId="{32D11D73-66A9-43E1-A57D-CD0322AAF510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2" creationId="{A513833E-7276-4404-95F5-2560BBB5BAC4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3" creationId="{D9698F47-F262-490D-A9FA-EC6988A7C233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4" creationId="{75962945-6F8E-4EF4-B3C2-B7F2A8EF4274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5" creationId="{26614B17-FF91-432F-AF6F-94DAB05B34E3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7" creationId="{8BDF3D48-F7B5-477A-8262-B8B8E141D017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8" creationId="{676741F3-334B-408E-B7D2-FB60A975014D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9" creationId="{6A14DCF8-2194-4FAF-97C9-DAEA2915A7A2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0" creationId="{01AE06B7-84B7-430A-95FB-49D964270D8E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1" creationId="{5D039AEE-80F6-4E84-9C5C-3ABAAE4A62C7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2" creationId="{083B4C23-C269-4E4D-BE2D-02BEAF013DDD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3" creationId="{FCF5845D-ADD0-43FD-88A5-6E0D2361F512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5" creationId="{50A69F86-AF8F-470D-9273-7AE08FAB2B07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7" creationId="{8627B689-7E64-485C-ADE3-7AE4A9C06432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8" creationId="{D1D0ADE9-3775-49BA-B3C5-F3A0366AFBF9}"/>
          </ac:spMkLst>
        </pc:spChg>
        <pc:spChg chg="add del mod">
          <ac:chgData name="Florian Vigier" userId="4448005c0c8ca223" providerId="LiveId" clId="{A870EBF5-BDCA-439D-B259-8F20E1422E1A}" dt="2021-05-17T14:02:59.899" v="1469" actId="478"/>
          <ac:spMkLst>
            <pc:docMk/>
            <pc:sldMk cId="1627793399" sldId="259"/>
            <ac:spMk id="145" creationId="{63ACD841-1584-498A-8638-283FE4746601}"/>
          </ac:spMkLst>
        </pc:spChg>
        <pc:spChg chg="add del mod">
          <ac:chgData name="Florian Vigier" userId="4448005c0c8ca223" providerId="LiveId" clId="{A870EBF5-BDCA-439D-B259-8F20E1422E1A}" dt="2021-05-17T14:02:59.899" v="1469" actId="478"/>
          <ac:spMkLst>
            <pc:docMk/>
            <pc:sldMk cId="1627793399" sldId="259"/>
            <ac:spMk id="146" creationId="{95241D67-E76F-4FC2-A2F0-06787210CF5A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49" creationId="{C6F4A66A-5E72-409E-96FA-4EF461622913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50" creationId="{0DC4526E-6D17-4134-857D-2331DBC8ACC3}"/>
          </ac:spMkLst>
        </pc:spChg>
        <pc:spChg chg="add mod">
          <ac:chgData name="Florian Vigier" userId="4448005c0c8ca223" providerId="LiveId" clId="{A870EBF5-BDCA-439D-B259-8F20E1422E1A}" dt="2021-05-17T14:04:58.148" v="1526" actId="571"/>
          <ac:spMkLst>
            <pc:docMk/>
            <pc:sldMk cId="1627793399" sldId="259"/>
            <ac:spMk id="153" creationId="{EEAD45F3-6E85-46FB-BD89-9488F72010B7}"/>
          </ac:spMkLst>
        </pc:spChg>
        <pc:spChg chg="add mod">
          <ac:chgData name="Florian Vigier" userId="4448005c0c8ca223" providerId="LiveId" clId="{A870EBF5-BDCA-439D-B259-8F20E1422E1A}" dt="2021-05-17T14:04:58.148" v="1526" actId="571"/>
          <ac:spMkLst>
            <pc:docMk/>
            <pc:sldMk cId="1627793399" sldId="259"/>
            <ac:spMk id="154" creationId="{908CD662-CEA0-4465-8B23-6BC0BBFBBDCD}"/>
          </ac:spMkLst>
        </pc:spChg>
        <pc:spChg chg="add mod">
          <ac:chgData name="Florian Vigier" userId="4448005c0c8ca223" providerId="LiveId" clId="{A870EBF5-BDCA-439D-B259-8F20E1422E1A}" dt="2021-05-17T14:04:58.148" v="1526" actId="571"/>
          <ac:spMkLst>
            <pc:docMk/>
            <pc:sldMk cId="1627793399" sldId="259"/>
            <ac:spMk id="155" creationId="{D166DCFD-2DA3-4DC0-BE00-23A9DE642405}"/>
          </ac:spMkLst>
        </pc:spChg>
        <pc:spChg chg="add mod">
          <ac:chgData name="Florian Vigier" userId="4448005c0c8ca223" providerId="LiveId" clId="{A870EBF5-BDCA-439D-B259-8F20E1422E1A}" dt="2021-05-17T14:04:58.148" v="1526" actId="571"/>
          <ac:spMkLst>
            <pc:docMk/>
            <pc:sldMk cId="1627793399" sldId="259"/>
            <ac:spMk id="156" creationId="{D4513C97-FB54-4641-86FC-23F872A25CF7}"/>
          </ac:spMkLst>
        </pc:spChg>
        <pc:spChg chg="add mod">
          <ac:chgData name="Florian Vigier" userId="4448005c0c8ca223" providerId="LiveId" clId="{A870EBF5-BDCA-439D-B259-8F20E1422E1A}" dt="2021-05-17T14:04:58.148" v="1526" actId="571"/>
          <ac:spMkLst>
            <pc:docMk/>
            <pc:sldMk cId="1627793399" sldId="259"/>
            <ac:spMk id="157" creationId="{4113DAB3-395D-47B9-B9E8-E7C853E35B61}"/>
          </ac:spMkLst>
        </pc:spChg>
        <pc:spChg chg="add mod">
          <ac:chgData name="Florian Vigier" userId="4448005c0c8ca223" providerId="LiveId" clId="{A870EBF5-BDCA-439D-B259-8F20E1422E1A}" dt="2021-05-17T14:04:58.148" v="1526" actId="571"/>
          <ac:spMkLst>
            <pc:docMk/>
            <pc:sldMk cId="1627793399" sldId="259"/>
            <ac:spMk id="158" creationId="{72B65195-88AF-44F6-B9E9-267E0979BAD4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65" creationId="{30EBD06C-7B4C-4261-BA61-4909D7CC6DB2}"/>
          </ac:spMkLst>
        </pc:spChg>
        <pc:spChg chg="add mod">
          <ac:chgData name="Florian Vigier" userId="4448005c0c8ca223" providerId="LiveId" clId="{A870EBF5-BDCA-439D-B259-8F20E1422E1A}" dt="2021-05-17T14:08:14.708" v="1568" actId="571"/>
          <ac:spMkLst>
            <pc:docMk/>
            <pc:sldMk cId="1627793399" sldId="259"/>
            <ac:spMk id="169" creationId="{56E8F1D4-A4A7-43C3-B2E3-A9F6273A6D2C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72" creationId="{A4B44A94-FB26-4296-9EBC-E78D40B9ABB3}"/>
          </ac:spMkLst>
        </pc:spChg>
        <pc:spChg chg="add del">
          <ac:chgData name="Florian Vigier" userId="4448005c0c8ca223" providerId="LiveId" clId="{A870EBF5-BDCA-439D-B259-8F20E1422E1A}" dt="2021-05-17T14:49:31.520" v="3543" actId="478"/>
          <ac:spMkLst>
            <pc:docMk/>
            <pc:sldMk cId="1627793399" sldId="259"/>
            <ac:spMk id="190" creationId="{DB0C1B2D-DD70-4C11-9629-3D3524D46EC8}"/>
          </ac:spMkLst>
        </pc:sp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4" creationId="{3B996862-A12A-4D49-806A-A21C9DECA724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5" creationId="{2CD9BB51-2881-48DE-B8A2-FC7782C2C6B8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6" creationId="{73129DB9-4AB0-4D8A-ACD4-936F517697F2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7" creationId="{5BF7C9AE-5E1C-4C23-B9E3-88C0FB4BB4B5}"/>
          </ac:picMkLst>
        </pc:picChg>
        <pc:picChg chg="add mod or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8" creationId="{B4200B1C-88DE-45BF-9FC3-F1A50A0DE98D}"/>
          </ac:picMkLst>
        </pc:picChg>
        <pc:picChg chg="add mod">
          <ac:chgData name="Florian Vigier" userId="4448005c0c8ca223" providerId="LiveId" clId="{A870EBF5-BDCA-439D-B259-8F20E1422E1A}" dt="2021-05-18T19:53:11.015" v="5048" actId="1076"/>
          <ac:picMkLst>
            <pc:docMk/>
            <pc:sldMk cId="1627793399" sldId="259"/>
            <ac:picMk id="9" creationId="{58FC75A2-A38E-45C2-995C-3B43C56CFBF8}"/>
          </ac:picMkLst>
        </pc:picChg>
        <pc:picChg chg="add del mod">
          <ac:chgData name="Florian Vigier" userId="4448005c0c8ca223" providerId="LiveId" clId="{A870EBF5-BDCA-439D-B259-8F20E1422E1A}" dt="2021-05-17T13:28:00.888" v="741"/>
          <ac:picMkLst>
            <pc:docMk/>
            <pc:sldMk cId="1627793399" sldId="259"/>
            <ac:picMk id="12" creationId="{4C29F355-D55D-4E83-A98C-7169938FDB7F}"/>
          </ac:picMkLst>
        </pc:picChg>
        <pc:picChg chg="add del mod">
          <ac:chgData name="Florian Vigier" userId="4448005c0c8ca223" providerId="LiveId" clId="{A870EBF5-BDCA-439D-B259-8F20E1422E1A}" dt="2021-05-17T13:29:42.419" v="790" actId="478"/>
          <ac:picMkLst>
            <pc:docMk/>
            <pc:sldMk cId="1627793399" sldId="259"/>
            <ac:picMk id="13" creationId="{80059790-EDDB-44A9-8315-47138A883C3A}"/>
          </ac:picMkLst>
        </pc:picChg>
        <pc:picChg chg="add del mod">
          <ac:chgData name="Florian Vigier" userId="4448005c0c8ca223" providerId="LiveId" clId="{A870EBF5-BDCA-439D-B259-8F20E1422E1A}" dt="2021-05-17T13:29:41.836" v="789" actId="478"/>
          <ac:picMkLst>
            <pc:docMk/>
            <pc:sldMk cId="1627793399" sldId="259"/>
            <ac:picMk id="14" creationId="{693A1E10-1188-4FD0-97BB-16896065A296}"/>
          </ac:picMkLst>
        </pc:picChg>
        <pc:picChg chg="add del mod">
          <ac:chgData name="Florian Vigier" userId="4448005c0c8ca223" providerId="LiveId" clId="{A870EBF5-BDCA-439D-B259-8F20E1422E1A}" dt="2021-05-17T13:29:43.395" v="792" actId="478"/>
          <ac:picMkLst>
            <pc:docMk/>
            <pc:sldMk cId="1627793399" sldId="259"/>
            <ac:picMk id="15" creationId="{171E6F4B-D1F5-4C8B-B15C-5088460E1AFA}"/>
          </ac:picMkLst>
        </pc:picChg>
        <pc:picChg chg="add del mod">
          <ac:chgData name="Florian Vigier" userId="4448005c0c8ca223" providerId="LiveId" clId="{A870EBF5-BDCA-439D-B259-8F20E1422E1A}" dt="2021-05-17T13:29:42.842" v="791" actId="478"/>
          <ac:picMkLst>
            <pc:docMk/>
            <pc:sldMk cId="1627793399" sldId="259"/>
            <ac:picMk id="16" creationId="{73E2A8F6-7ECE-42AC-BFB1-571B2FD6E14A}"/>
          </ac:picMkLst>
        </pc:picChg>
        <pc:picChg chg="add del mod">
          <ac:chgData name="Florian Vigier" userId="4448005c0c8ca223" providerId="LiveId" clId="{A870EBF5-BDCA-439D-B259-8F20E1422E1A}" dt="2021-05-17T13:29:48.869" v="795" actId="478"/>
          <ac:picMkLst>
            <pc:docMk/>
            <pc:sldMk cId="1627793399" sldId="259"/>
            <ac:picMk id="19" creationId="{0B8596A9-7585-4EAA-A2EE-D3C084D0F0F8}"/>
          </ac:picMkLst>
        </pc:picChg>
        <pc:picChg chg="add del mod">
          <ac:chgData name="Florian Vigier" userId="4448005c0c8ca223" providerId="LiveId" clId="{A870EBF5-BDCA-439D-B259-8F20E1422E1A}" dt="2021-05-17T13:29:48.300" v="794" actId="478"/>
          <ac:picMkLst>
            <pc:docMk/>
            <pc:sldMk cId="1627793399" sldId="259"/>
            <ac:picMk id="20" creationId="{6A101A7A-BFFD-4057-B9A8-1ADC0E86FCFC}"/>
          </ac:picMkLst>
        </pc:picChg>
        <pc:picChg chg="add del mod">
          <ac:chgData name="Florian Vigier" userId="4448005c0c8ca223" providerId="LiveId" clId="{A870EBF5-BDCA-439D-B259-8F20E1422E1A}" dt="2021-05-17T13:29:49.695" v="797" actId="478"/>
          <ac:picMkLst>
            <pc:docMk/>
            <pc:sldMk cId="1627793399" sldId="259"/>
            <ac:picMk id="21" creationId="{4AC01D97-48B5-40B5-B0AB-85B357D4C86B}"/>
          </ac:picMkLst>
        </pc:picChg>
        <pc:picChg chg="add del mod">
          <ac:chgData name="Florian Vigier" userId="4448005c0c8ca223" providerId="LiveId" clId="{A870EBF5-BDCA-439D-B259-8F20E1422E1A}" dt="2021-05-17T13:29:49.261" v="796" actId="478"/>
          <ac:picMkLst>
            <pc:docMk/>
            <pc:sldMk cId="1627793399" sldId="259"/>
            <ac:picMk id="22" creationId="{6EE5078F-D5D4-4338-9DD2-9CCAC109F658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25" creationId="{95D43825-3443-4F97-A9AC-D3BAB633B6B4}"/>
          </ac:picMkLst>
        </pc:picChg>
        <pc:picChg chg="add mod">
          <ac:chgData name="Florian Vigier" userId="4448005c0c8ca223" providerId="LiveId" clId="{A870EBF5-BDCA-439D-B259-8F20E1422E1A}" dt="2021-05-18T19:53:11.015" v="5048" actId="1076"/>
          <ac:picMkLst>
            <pc:docMk/>
            <pc:sldMk cId="1627793399" sldId="259"/>
            <ac:picMk id="28" creationId="{EBCF81BB-1500-44FF-B489-9583D3EF7D77}"/>
          </ac:picMkLst>
        </pc:picChg>
        <pc:picChg chg="add del mod">
          <ac:chgData name="Florian Vigier" userId="4448005c0c8ca223" providerId="LiveId" clId="{A870EBF5-BDCA-439D-B259-8F20E1422E1A}" dt="2021-05-17T14:04:22.834" v="1521" actId="478"/>
          <ac:picMkLst>
            <pc:docMk/>
            <pc:sldMk cId="1627793399" sldId="259"/>
            <ac:picMk id="31" creationId="{3AC36B22-3473-4BEF-A56D-BBEE64A8CB38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36" creationId="{7AF4A87F-2FBF-4296-904C-84291F8D7E7E}"/>
          </ac:picMkLst>
        </pc:picChg>
        <pc:picChg chg="add mod">
          <ac:chgData name="Florian Vigier" userId="4448005c0c8ca223" providerId="LiveId" clId="{A870EBF5-BDCA-439D-B259-8F20E1422E1A}" dt="2021-05-17T13:38:59.940" v="968" actId="571"/>
          <ac:picMkLst>
            <pc:docMk/>
            <pc:sldMk cId="1627793399" sldId="259"/>
            <ac:picMk id="39" creationId="{D2EF3FD8-2477-47EC-B473-BD495055BCAF}"/>
          </ac:picMkLst>
        </pc:picChg>
        <pc:picChg chg="add mod">
          <ac:chgData name="Florian Vigier" userId="4448005c0c8ca223" providerId="LiveId" clId="{A870EBF5-BDCA-439D-B259-8F20E1422E1A}" dt="2021-05-17T13:38:59.940" v="968" actId="571"/>
          <ac:picMkLst>
            <pc:docMk/>
            <pc:sldMk cId="1627793399" sldId="259"/>
            <ac:picMk id="40" creationId="{6DEC6A40-F672-499C-87FB-A3CE7779640C}"/>
          </ac:picMkLst>
        </pc:picChg>
        <pc:picChg chg="add mod">
          <ac:chgData name="Florian Vigier" userId="4448005c0c8ca223" providerId="LiveId" clId="{A870EBF5-BDCA-439D-B259-8F20E1422E1A}" dt="2021-05-17T13:38:59.940" v="968" actId="571"/>
          <ac:picMkLst>
            <pc:docMk/>
            <pc:sldMk cId="1627793399" sldId="259"/>
            <ac:picMk id="41" creationId="{D753E377-2681-40D0-8F68-255A2BBFE883}"/>
          </ac:picMkLst>
        </pc:picChg>
        <pc:picChg chg="add mod">
          <ac:chgData name="Florian Vigier" userId="4448005c0c8ca223" providerId="LiveId" clId="{A870EBF5-BDCA-439D-B259-8F20E1422E1A}" dt="2021-05-17T13:38:59.940" v="968" actId="571"/>
          <ac:picMkLst>
            <pc:docMk/>
            <pc:sldMk cId="1627793399" sldId="259"/>
            <ac:picMk id="42" creationId="{27EDA44C-DBE9-4FF9-8F1F-1291E98D5C52}"/>
          </ac:picMkLst>
        </pc:picChg>
        <pc:picChg chg="add del mod">
          <ac:chgData name="Florian Vigier" userId="4448005c0c8ca223" providerId="LiveId" clId="{A870EBF5-BDCA-439D-B259-8F20E1422E1A}" dt="2021-05-17T13:40:31.577" v="1034"/>
          <ac:picMkLst>
            <pc:docMk/>
            <pc:sldMk cId="1627793399" sldId="259"/>
            <ac:picMk id="45" creationId="{16325CEA-240B-42BB-BE9E-284E83E30604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48" creationId="{24B9195F-3404-41B9-A693-27B397B496A5}"/>
          </ac:picMkLst>
        </pc:picChg>
        <pc:picChg chg="add del mod">
          <ac:chgData name="Florian Vigier" userId="4448005c0c8ca223" providerId="LiveId" clId="{A870EBF5-BDCA-439D-B259-8F20E1422E1A}" dt="2021-05-17T13:47:56.116" v="1252" actId="478"/>
          <ac:picMkLst>
            <pc:docMk/>
            <pc:sldMk cId="1627793399" sldId="259"/>
            <ac:picMk id="57" creationId="{4D0DBF7A-6542-439A-8706-8B161EF242C8}"/>
          </ac:picMkLst>
        </pc:picChg>
        <pc:picChg chg="add del mod ord">
          <ac:chgData name="Florian Vigier" userId="4448005c0c8ca223" providerId="LiveId" clId="{A870EBF5-BDCA-439D-B259-8F20E1422E1A}" dt="2021-05-17T14:07:07.595" v="1556" actId="478"/>
          <ac:picMkLst>
            <pc:docMk/>
            <pc:sldMk cId="1627793399" sldId="259"/>
            <ac:picMk id="64" creationId="{DA04C0AF-FA15-4785-806F-BA9C73D17B30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65" creationId="{185913C3-0915-4088-90E2-FD118511ED11}"/>
          </ac:picMkLst>
        </pc:picChg>
        <pc:picChg chg="add mod or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83" creationId="{E4640213-17A2-4D61-9868-D88EA65D184C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92" creationId="{D8A18947-E690-4E44-9B3A-8657AC100CE6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93" creationId="{F3EEEBA6-2D85-438C-9297-BE035D28B6CD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94" creationId="{551931A1-6D89-4988-BC2E-83B1D26FD5C0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95" creationId="{50F8F0DD-E15F-476E-B85E-EDAB36531EC0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96" creationId="{7597A881-C869-44D6-A6AB-DA26BF957A28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97" creationId="{AF7B4E70-ACAF-43CD-9CD2-71162F228FE5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102" creationId="{A5053D17-C122-4DCF-815D-4DF58F31A014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16" creationId="{A651B708-1F33-4284-A0E0-12E95F170087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17" creationId="{EB882DF1-DBFF-47AF-960E-65E570261A94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18" creationId="{923C5D99-6ED0-4EFA-8035-9E6821AD1172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19" creationId="{94BBBC10-D841-49D1-95F3-C9D2C1A510FD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20" creationId="{F58C0448-B8DC-47B0-9ACE-A03F5B1A12DB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21" creationId="{79B6ECA2-27B6-4A23-8F71-F99F4BD855D1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26" creationId="{B042FF8E-A54C-4ACC-B2B7-82DA83E9F89B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34" creationId="{4C32E50F-4AF8-41B1-915B-90B7B062E19B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151" creationId="{4B325829-60A9-41B2-808A-D55215094425}"/>
          </ac:picMkLst>
        </pc:picChg>
        <pc:picChg chg="add mod">
          <ac:chgData name="Florian Vigier" userId="4448005c0c8ca223" providerId="LiveId" clId="{A870EBF5-BDCA-439D-B259-8F20E1422E1A}" dt="2021-05-17T14:04:58.148" v="1526" actId="571"/>
          <ac:picMkLst>
            <pc:docMk/>
            <pc:sldMk cId="1627793399" sldId="259"/>
            <ac:picMk id="152" creationId="{83BF2238-D2D5-486F-BF8F-6DBC0B4C798B}"/>
          </ac:picMkLst>
        </pc:picChg>
        <pc:picChg chg="add mod or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164" creationId="{291A97E9-27C0-4C84-B313-528DC0D0D22A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171" creationId="{2C25FAB7-A53E-4880-AD34-100820E1B6C2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177" creationId="{9410DD13-77A9-40D1-ACED-74D4BA7478DB}"/>
          </ac:picMkLst>
        </pc:picChg>
        <pc:cxnChg chg="add del">
          <ac:chgData name="Florian Vigier" userId="4448005c0c8ca223" providerId="LiveId" clId="{A870EBF5-BDCA-439D-B259-8F20E1422E1A}" dt="2021-05-17T13:37:15.686" v="941" actId="478"/>
          <ac:cxnSpMkLst>
            <pc:docMk/>
            <pc:sldMk cId="1627793399" sldId="259"/>
            <ac:cxnSpMk id="35" creationId="{D0FD99B1-FD8E-4A5F-A5BA-2FBE6E130359}"/>
          </ac:cxnSpMkLst>
        </pc:cxnChg>
        <pc:cxnChg chg="add mod ord">
          <ac:chgData name="Florian Vigier" userId="4448005c0c8ca223" providerId="LiveId" clId="{A870EBF5-BDCA-439D-B259-8F20E1422E1A}" dt="2021-05-18T19:53:14.562" v="5049" actId="14100"/>
          <ac:cxnSpMkLst>
            <pc:docMk/>
            <pc:sldMk cId="1627793399" sldId="259"/>
            <ac:cxnSpMk id="59" creationId="{E693586F-13A2-44A2-AD4A-08674C9089B4}"/>
          </ac:cxnSpMkLst>
        </pc:cxnChg>
        <pc:cxnChg chg="add mod">
          <ac:chgData name="Florian Vigier" userId="4448005c0c8ca223" providerId="LiveId" clId="{A870EBF5-BDCA-439D-B259-8F20E1422E1A}" dt="2021-05-18T19:53:18.132" v="5050" actId="14100"/>
          <ac:cxnSpMkLst>
            <pc:docMk/>
            <pc:sldMk cId="1627793399" sldId="259"/>
            <ac:cxnSpMk id="63" creationId="{C930C6EF-C53E-426E-81EB-B6C67CE3262F}"/>
          </ac:cxnSpMkLst>
        </pc:cxnChg>
        <pc:cxnChg chg="add del mod">
          <ac:chgData name="Florian Vigier" userId="4448005c0c8ca223" providerId="LiveId" clId="{A870EBF5-BDCA-439D-B259-8F20E1422E1A}" dt="2021-05-17T13:51:58.463" v="1298" actId="478"/>
          <ac:cxnSpMkLst>
            <pc:docMk/>
            <pc:sldMk cId="1627793399" sldId="259"/>
            <ac:cxnSpMk id="69" creationId="{D131A80F-EB13-4918-8ABC-C395A2182229}"/>
          </ac:cxnSpMkLst>
        </pc:cxnChg>
        <pc:cxnChg chg="add mod ord">
          <ac:chgData name="Florian Vigier" userId="4448005c0c8ca223" providerId="LiveId" clId="{A870EBF5-BDCA-439D-B259-8F20E1422E1A}" dt="2021-05-18T19:52:57.389" v="5045" actId="1076"/>
          <ac:cxnSpMkLst>
            <pc:docMk/>
            <pc:sldMk cId="1627793399" sldId="259"/>
            <ac:cxnSpMk id="79" creationId="{D783F77B-B6C4-4469-8AC2-4FF26A18FFB2}"/>
          </ac:cxnSpMkLst>
        </pc:cxnChg>
        <pc:cxnChg chg="add mod ord">
          <ac:chgData name="Florian Vigier" userId="4448005c0c8ca223" providerId="LiveId" clId="{A870EBF5-BDCA-439D-B259-8F20E1422E1A}" dt="2021-05-18T19:52:57.389" v="5045" actId="1076"/>
          <ac:cxnSpMkLst>
            <pc:docMk/>
            <pc:sldMk cId="1627793399" sldId="259"/>
            <ac:cxnSpMk id="84" creationId="{177899CD-2DEF-4412-AE78-AE9800025691}"/>
          </ac:cxnSpMkLst>
        </pc:cxnChg>
        <pc:cxnChg chg="add del mod ord">
          <ac:chgData name="Florian Vigier" userId="4448005c0c8ca223" providerId="LiveId" clId="{A870EBF5-BDCA-439D-B259-8F20E1422E1A}" dt="2021-05-17T14:10:05.747" v="1584" actId="478"/>
          <ac:cxnSpMkLst>
            <pc:docMk/>
            <pc:sldMk cId="1627793399" sldId="259"/>
            <ac:cxnSpMk id="86" creationId="{9BF3006B-3BB7-42F1-8F85-C95BC1658B53}"/>
          </ac:cxnSpMkLst>
        </pc:cxnChg>
        <pc:cxnChg chg="add mod">
          <ac:chgData name="Florian Vigier" userId="4448005c0c8ca223" providerId="LiveId" clId="{A870EBF5-BDCA-439D-B259-8F20E1422E1A}" dt="2021-05-17T14:00:25.358" v="1435" actId="571"/>
          <ac:cxnSpMkLst>
            <pc:docMk/>
            <pc:sldMk cId="1627793399" sldId="259"/>
            <ac:cxnSpMk id="91" creationId="{A28D1900-4860-4E4F-AABB-5C46E6E7C4F2}"/>
          </ac:cxnSpMkLst>
        </pc:cxnChg>
        <pc:cxnChg chg="add mod">
          <ac:chgData name="Florian Vigier" userId="4448005c0c8ca223" providerId="LiveId" clId="{A870EBF5-BDCA-439D-B259-8F20E1422E1A}" dt="2021-05-17T14:00:25.358" v="1435" actId="571"/>
          <ac:cxnSpMkLst>
            <pc:docMk/>
            <pc:sldMk cId="1627793399" sldId="259"/>
            <ac:cxnSpMk id="112" creationId="{FA3F619B-F580-46EF-B8DC-686F70FA98A2}"/>
          </ac:cxnSpMkLst>
        </pc:cxnChg>
        <pc:cxnChg chg="add mod">
          <ac:chgData name="Florian Vigier" userId="4448005c0c8ca223" providerId="LiveId" clId="{A870EBF5-BDCA-439D-B259-8F20E1422E1A}" dt="2021-05-17T14:00:25.358" v="1435" actId="571"/>
          <ac:cxnSpMkLst>
            <pc:docMk/>
            <pc:sldMk cId="1627793399" sldId="259"/>
            <ac:cxnSpMk id="115" creationId="{5210331B-8D0F-47A3-AE47-B992700A21A7}"/>
          </ac:cxnSpMkLst>
        </pc:cxnChg>
        <pc:cxnChg chg="add mod">
          <ac:chgData name="Florian Vigier" userId="4448005c0c8ca223" providerId="LiveId" clId="{A870EBF5-BDCA-439D-B259-8F20E1422E1A}" dt="2021-05-17T14:00:34.988" v="1437" actId="571"/>
          <ac:cxnSpMkLst>
            <pc:docMk/>
            <pc:sldMk cId="1627793399" sldId="259"/>
            <ac:cxnSpMk id="136" creationId="{3C5D9CBB-6E3E-4965-AC16-0E35D0C34858}"/>
          </ac:cxnSpMkLst>
        </pc:cxnChg>
        <pc:cxnChg chg="add mod">
          <ac:chgData name="Florian Vigier" userId="4448005c0c8ca223" providerId="LiveId" clId="{A870EBF5-BDCA-439D-B259-8F20E1422E1A}" dt="2021-05-17T14:00:34.988" v="1437" actId="571"/>
          <ac:cxnSpMkLst>
            <pc:docMk/>
            <pc:sldMk cId="1627793399" sldId="259"/>
            <ac:cxnSpMk id="139" creationId="{F5D8708C-0D77-46C3-953D-92AD7A9D9AA3}"/>
          </ac:cxnSpMkLst>
        </pc:cxnChg>
        <pc:cxnChg chg="add mod">
          <ac:chgData name="Florian Vigier" userId="4448005c0c8ca223" providerId="LiveId" clId="{A870EBF5-BDCA-439D-B259-8F20E1422E1A}" dt="2021-05-18T19:52:57.389" v="5045" actId="1076"/>
          <ac:cxnSpMkLst>
            <pc:docMk/>
            <pc:sldMk cId="1627793399" sldId="259"/>
            <ac:cxnSpMk id="141" creationId="{24C94983-3B7B-473B-9F9E-B5AFE3BD2FC1}"/>
          </ac:cxnSpMkLst>
        </pc:cxnChg>
        <pc:cxnChg chg="add mod ord">
          <ac:chgData name="Florian Vigier" userId="4448005c0c8ca223" providerId="LiveId" clId="{A870EBF5-BDCA-439D-B259-8F20E1422E1A}" dt="2021-05-18T19:52:57.389" v="5045" actId="1076"/>
          <ac:cxnSpMkLst>
            <pc:docMk/>
            <pc:sldMk cId="1627793399" sldId="259"/>
            <ac:cxnSpMk id="142" creationId="{5B738561-DEE6-48AA-A30D-6E919B568B7F}"/>
          </ac:cxnSpMkLst>
        </pc:cxnChg>
        <pc:cxnChg chg="add del mod">
          <ac:chgData name="Florian Vigier" userId="4448005c0c8ca223" providerId="LiveId" clId="{A870EBF5-BDCA-439D-B259-8F20E1422E1A}" dt="2021-05-17T14:15:08.100" v="1669" actId="478"/>
          <ac:cxnSpMkLst>
            <pc:docMk/>
            <pc:sldMk cId="1627793399" sldId="259"/>
            <ac:cxnSpMk id="147" creationId="{09EFAAC8-8CA6-445D-A19F-16E82739E1D6}"/>
          </ac:cxnSpMkLst>
        </pc:cxnChg>
        <pc:cxnChg chg="add del mod">
          <ac:chgData name="Florian Vigier" userId="4448005c0c8ca223" providerId="LiveId" clId="{A870EBF5-BDCA-439D-B259-8F20E1422E1A}" dt="2021-05-17T14:07:56.687" v="1564" actId="478"/>
          <ac:cxnSpMkLst>
            <pc:docMk/>
            <pc:sldMk cId="1627793399" sldId="259"/>
            <ac:cxnSpMk id="159" creationId="{B8A045FC-2BFF-4BEE-BC42-7C053DD82E4E}"/>
          </ac:cxnSpMkLst>
        </pc:cxnChg>
        <pc:cxnChg chg="add mod">
          <ac:chgData name="Florian Vigier" userId="4448005c0c8ca223" providerId="LiveId" clId="{A870EBF5-BDCA-439D-B259-8F20E1422E1A}" dt="2021-05-18T19:52:57.389" v="5045" actId="1076"/>
          <ac:cxnSpMkLst>
            <pc:docMk/>
            <pc:sldMk cId="1627793399" sldId="259"/>
            <ac:cxnSpMk id="160" creationId="{D4435C91-BAE4-4ED2-95A7-C8784220BE0D}"/>
          </ac:cxnSpMkLst>
        </pc:cxnChg>
        <pc:cxnChg chg="add mod">
          <ac:chgData name="Florian Vigier" userId="4448005c0c8ca223" providerId="LiveId" clId="{A870EBF5-BDCA-439D-B259-8F20E1422E1A}" dt="2021-05-17T14:08:14.708" v="1568" actId="571"/>
          <ac:cxnSpMkLst>
            <pc:docMk/>
            <pc:sldMk cId="1627793399" sldId="259"/>
            <ac:cxnSpMk id="167" creationId="{53B87F17-2B39-496B-A4C0-2D8E88CB96FE}"/>
          </ac:cxnSpMkLst>
        </pc:cxnChg>
        <pc:cxnChg chg="add mod">
          <ac:chgData name="Florian Vigier" userId="4448005c0c8ca223" providerId="LiveId" clId="{A870EBF5-BDCA-439D-B259-8F20E1422E1A}" dt="2021-05-17T14:08:14.708" v="1568" actId="571"/>
          <ac:cxnSpMkLst>
            <pc:docMk/>
            <pc:sldMk cId="1627793399" sldId="259"/>
            <ac:cxnSpMk id="168" creationId="{6C9D3FFC-A010-4CF7-A323-DD980F3B6A9B}"/>
          </ac:cxnSpMkLst>
        </pc:cxnChg>
        <pc:cxnChg chg="add mod">
          <ac:chgData name="Florian Vigier" userId="4448005c0c8ca223" providerId="LiveId" clId="{A870EBF5-BDCA-439D-B259-8F20E1422E1A}" dt="2021-05-17T14:08:14.708" v="1568" actId="571"/>
          <ac:cxnSpMkLst>
            <pc:docMk/>
            <pc:sldMk cId="1627793399" sldId="259"/>
            <ac:cxnSpMk id="170" creationId="{DFD741B9-8FC0-4421-AF19-F6C5E3B2D388}"/>
          </ac:cxnSpMkLst>
        </pc:cxnChg>
        <pc:cxnChg chg="add del mod">
          <ac:chgData name="Florian Vigier" userId="4448005c0c8ca223" providerId="LiveId" clId="{A870EBF5-BDCA-439D-B259-8F20E1422E1A}" dt="2021-05-17T14:15:09.554" v="1670" actId="478"/>
          <ac:cxnSpMkLst>
            <pc:docMk/>
            <pc:sldMk cId="1627793399" sldId="259"/>
            <ac:cxnSpMk id="180" creationId="{FEACA000-5E32-4DDF-9B39-20433DF37965}"/>
          </ac:cxnSpMkLst>
        </pc:cxnChg>
        <pc:cxnChg chg="add del mod">
          <ac:chgData name="Florian Vigier" userId="4448005c0c8ca223" providerId="LiveId" clId="{A870EBF5-BDCA-439D-B259-8F20E1422E1A}" dt="2021-05-17T14:15:56.505" v="1676" actId="478"/>
          <ac:cxnSpMkLst>
            <pc:docMk/>
            <pc:sldMk cId="1627793399" sldId="259"/>
            <ac:cxnSpMk id="183" creationId="{C431344F-80CF-4F47-9E3A-FA08779778F7}"/>
          </ac:cxnSpMkLst>
        </pc:cxnChg>
        <pc:cxnChg chg="add mod">
          <ac:chgData name="Florian Vigier" userId="4448005c0c8ca223" providerId="LiveId" clId="{A870EBF5-BDCA-439D-B259-8F20E1422E1A}" dt="2021-05-18T19:52:57.389" v="5045" actId="1076"/>
          <ac:cxnSpMkLst>
            <pc:docMk/>
            <pc:sldMk cId="1627793399" sldId="259"/>
            <ac:cxnSpMk id="185" creationId="{5F9FD5DD-2276-4D4C-9ED5-3A92950FB44F}"/>
          </ac:cxnSpMkLst>
        </pc:cxnChg>
        <pc:cxnChg chg="add mod">
          <ac:chgData name="Florian Vigier" userId="4448005c0c8ca223" providerId="LiveId" clId="{A870EBF5-BDCA-439D-B259-8F20E1422E1A}" dt="2021-05-18T19:52:57.389" v="5045" actId="1076"/>
          <ac:cxnSpMkLst>
            <pc:docMk/>
            <pc:sldMk cId="1627793399" sldId="259"/>
            <ac:cxnSpMk id="188" creationId="{B76809F2-A990-4C15-A1FC-DF369A945A20}"/>
          </ac:cxnSpMkLst>
        </pc:cxnChg>
      </pc:sldChg>
      <pc:sldChg chg="addSp delSp modSp add mod">
        <pc:chgData name="Florian Vigier" userId="4448005c0c8ca223" providerId="LiveId" clId="{A870EBF5-BDCA-439D-B259-8F20E1422E1A}" dt="2021-05-18T19:54:05.204" v="5059" actId="20577"/>
        <pc:sldMkLst>
          <pc:docMk/>
          <pc:sldMk cId="2193513431" sldId="260"/>
        </pc:sldMkLst>
        <pc:spChg chg="mod">
          <ac:chgData name="Florian Vigier" userId="4448005c0c8ca223" providerId="LiveId" clId="{A870EBF5-BDCA-439D-B259-8F20E1422E1A}" dt="2021-05-18T19:50:52.678" v="4957" actId="207"/>
          <ac:spMkLst>
            <pc:docMk/>
            <pc:sldMk cId="2193513431" sldId="260"/>
            <ac:spMk id="2" creationId="{63894B23-1C0D-49E4-A87B-E41B11C8A96D}"/>
          </ac:spMkLst>
        </pc:spChg>
        <pc:spChg chg="del">
          <ac:chgData name="Florian Vigier" userId="4448005c0c8ca223" providerId="LiveId" clId="{A870EBF5-BDCA-439D-B259-8F20E1422E1A}" dt="2021-05-17T20:29:28.161" v="3736" actId="478"/>
          <ac:spMkLst>
            <pc:docMk/>
            <pc:sldMk cId="2193513431" sldId="260"/>
            <ac:spMk id="3" creationId="{B62330EF-9F42-41BF-91D1-7B3B98B3664C}"/>
          </ac:spMkLst>
        </pc:spChg>
        <pc:spChg chg="add mod">
          <ac:chgData name="Florian Vigier" userId="4448005c0c8ca223" providerId="LiveId" clId="{A870EBF5-BDCA-439D-B259-8F20E1422E1A}" dt="2021-05-18T19:54:05.204" v="5059" actId="20577"/>
          <ac:spMkLst>
            <pc:docMk/>
            <pc:sldMk cId="2193513431" sldId="260"/>
            <ac:spMk id="8" creationId="{10E1B9C0-3E06-40F6-890A-EEAADC2A5BCF}"/>
          </ac:spMkLst>
        </pc:spChg>
        <pc:spChg chg="add mod">
          <ac:chgData name="Florian Vigier" userId="4448005c0c8ca223" providerId="LiveId" clId="{A870EBF5-BDCA-439D-B259-8F20E1422E1A}" dt="2021-05-18T19:53:54.994" v="5057" actId="1076"/>
          <ac:spMkLst>
            <pc:docMk/>
            <pc:sldMk cId="2193513431" sldId="260"/>
            <ac:spMk id="12" creationId="{C5164551-7757-4406-9BDF-E613B3298D2B}"/>
          </ac:spMkLst>
        </pc:spChg>
        <pc:spChg chg="add del mod">
          <ac:chgData name="Florian Vigier" userId="4448005c0c8ca223" providerId="LiveId" clId="{A870EBF5-BDCA-439D-B259-8F20E1422E1A}" dt="2021-05-17T20:38:41.598" v="4380" actId="478"/>
          <ac:spMkLst>
            <pc:docMk/>
            <pc:sldMk cId="2193513431" sldId="260"/>
            <ac:spMk id="13" creationId="{700869B9-5F1E-45F4-BD5E-CAA376D12DB1}"/>
          </ac:spMkLst>
        </pc:spChg>
        <pc:spChg chg="add mod">
          <ac:chgData name="Florian Vigier" userId="4448005c0c8ca223" providerId="LiveId" clId="{A870EBF5-BDCA-439D-B259-8F20E1422E1A}" dt="2021-05-18T19:54:01.944" v="5058" actId="208"/>
          <ac:spMkLst>
            <pc:docMk/>
            <pc:sldMk cId="2193513431" sldId="260"/>
            <ac:spMk id="14" creationId="{E084315A-F24F-48B7-B1F3-CBBDA86F00FB}"/>
          </ac:spMkLst>
        </pc:spChg>
        <pc:graphicFrameChg chg="add del mod modGraphic">
          <ac:chgData name="Florian Vigier" userId="4448005c0c8ca223" providerId="LiveId" clId="{A870EBF5-BDCA-439D-B259-8F20E1422E1A}" dt="2021-05-17T20:37:17.470" v="4304" actId="1032"/>
          <ac:graphicFrameMkLst>
            <pc:docMk/>
            <pc:sldMk cId="2193513431" sldId="260"/>
            <ac:graphicFrameMk id="11" creationId="{F1A3A9D7-19A8-4A59-9547-A86711B99FE5}"/>
          </ac:graphicFrameMkLst>
        </pc:graphicFrameChg>
        <pc:picChg chg="add mod">
          <ac:chgData name="Florian Vigier" userId="4448005c0c8ca223" providerId="LiveId" clId="{A870EBF5-BDCA-439D-B259-8F20E1422E1A}" dt="2021-05-17T20:34:23.927" v="4076" actId="1076"/>
          <ac:picMkLst>
            <pc:docMk/>
            <pc:sldMk cId="2193513431" sldId="260"/>
            <ac:picMk id="5" creationId="{1049B0D8-E4BD-4907-B9F0-36C8086606A9}"/>
          </ac:picMkLst>
        </pc:picChg>
        <pc:picChg chg="add mod">
          <ac:chgData name="Florian Vigier" userId="4448005c0c8ca223" providerId="LiveId" clId="{A870EBF5-BDCA-439D-B259-8F20E1422E1A}" dt="2021-05-18T19:53:28.579" v="5051" actId="1076"/>
          <ac:picMkLst>
            <pc:docMk/>
            <pc:sldMk cId="2193513431" sldId="260"/>
            <ac:picMk id="7" creationId="{91F196B8-ED49-4ADA-8C69-182D87D67FE7}"/>
          </ac:picMkLst>
        </pc:picChg>
        <pc:picChg chg="add mod modCrop">
          <ac:chgData name="Florian Vigier" userId="4448005c0c8ca223" providerId="LiveId" clId="{A870EBF5-BDCA-439D-B259-8F20E1422E1A}" dt="2021-05-18T19:53:34.655" v="5053" actId="208"/>
          <ac:picMkLst>
            <pc:docMk/>
            <pc:sldMk cId="2193513431" sldId="260"/>
            <ac:picMk id="10" creationId="{92C974F7-45E8-4FA8-8421-713F624A7423}"/>
          </ac:picMkLst>
        </pc:picChg>
      </pc:sldChg>
      <pc:sldChg chg="addSp modSp add mod ord">
        <pc:chgData name="Florian Vigier" userId="4448005c0c8ca223" providerId="LiveId" clId="{A870EBF5-BDCA-439D-B259-8F20E1422E1A}" dt="2021-05-18T19:52:20.277" v="5038" actId="1076"/>
        <pc:sldMkLst>
          <pc:docMk/>
          <pc:sldMk cId="2505219414" sldId="261"/>
        </pc:sldMkLst>
        <pc:spChg chg="mod">
          <ac:chgData name="Florian Vigier" userId="4448005c0c8ca223" providerId="LiveId" clId="{A870EBF5-BDCA-439D-B259-8F20E1422E1A}" dt="2021-05-18T19:50:46.896" v="4953" actId="207"/>
          <ac:spMkLst>
            <pc:docMk/>
            <pc:sldMk cId="2505219414" sldId="261"/>
            <ac:spMk id="2" creationId="{63894B23-1C0D-49E4-A87B-E41B11C8A96D}"/>
          </ac:spMkLst>
        </pc:spChg>
        <pc:spChg chg="mod ord">
          <ac:chgData name="Florian Vigier" userId="4448005c0c8ca223" providerId="LiveId" clId="{A870EBF5-BDCA-439D-B259-8F20E1422E1A}" dt="2021-05-18T19:52:17.929" v="5037" actId="14100"/>
          <ac:spMkLst>
            <pc:docMk/>
            <pc:sldMk cId="2505219414" sldId="261"/>
            <ac:spMk id="3" creationId="{B62330EF-9F42-41BF-91D1-7B3B98B3664C}"/>
          </ac:spMkLst>
        </pc:spChg>
        <pc:cxnChg chg="add mod">
          <ac:chgData name="Florian Vigier" userId="4448005c0c8ca223" providerId="LiveId" clId="{A870EBF5-BDCA-439D-B259-8F20E1422E1A}" dt="2021-05-18T19:52:20.277" v="5038" actId="1076"/>
          <ac:cxnSpMkLst>
            <pc:docMk/>
            <pc:sldMk cId="2505219414" sldId="261"/>
            <ac:cxnSpMk id="5" creationId="{B5201490-23A2-4707-A42F-82553D2E927C}"/>
          </ac:cxnSpMkLst>
        </pc:cxnChg>
      </pc:sldChg>
      <pc:sldChg chg="add del">
        <pc:chgData name="Florian Vigier" userId="4448005c0c8ca223" providerId="LiveId" clId="{A870EBF5-BDCA-439D-B259-8F20E1422E1A}" dt="2021-05-17T13:33:13.156" v="844"/>
        <pc:sldMkLst>
          <pc:docMk/>
          <pc:sldMk cId="4095396903" sldId="261"/>
        </pc:sldMkLst>
      </pc:sldChg>
      <pc:sldChg chg="modSp add del mod">
        <pc:chgData name="Florian Vigier" userId="4448005c0c8ca223" providerId="LiveId" clId="{A870EBF5-BDCA-439D-B259-8F20E1422E1A}" dt="2021-05-17T20:28:16.926" v="3716" actId="47"/>
        <pc:sldMkLst>
          <pc:docMk/>
          <pc:sldMk cId="2152370785" sldId="262"/>
        </pc:sldMkLst>
        <pc:spChg chg="mod">
          <ac:chgData name="Florian Vigier" userId="4448005c0c8ca223" providerId="LiveId" clId="{A870EBF5-BDCA-439D-B259-8F20E1422E1A}" dt="2021-05-17T14:43:14.337" v="3123"/>
          <ac:spMkLst>
            <pc:docMk/>
            <pc:sldMk cId="2152370785" sldId="262"/>
            <ac:spMk id="2" creationId="{63894B23-1C0D-49E4-A87B-E41B11C8A96D}"/>
          </ac:spMkLst>
        </pc:spChg>
      </pc:sldChg>
      <pc:sldChg chg="modSp add mod">
        <pc:chgData name="Florian Vigier" userId="4448005c0c8ca223" providerId="LiveId" clId="{A870EBF5-BDCA-439D-B259-8F20E1422E1A}" dt="2021-05-18T19:50:55.303" v="4959" actId="207"/>
        <pc:sldMkLst>
          <pc:docMk/>
          <pc:sldMk cId="2967853838" sldId="263"/>
        </pc:sldMkLst>
        <pc:spChg chg="mod">
          <ac:chgData name="Florian Vigier" userId="4448005c0c8ca223" providerId="LiveId" clId="{A870EBF5-BDCA-439D-B259-8F20E1422E1A}" dt="2021-05-18T19:50:55.303" v="4959" actId="207"/>
          <ac:spMkLst>
            <pc:docMk/>
            <pc:sldMk cId="2967853838" sldId="263"/>
            <ac:spMk id="2" creationId="{63894B23-1C0D-49E4-A87B-E41B11C8A96D}"/>
          </ac:spMkLst>
        </pc:spChg>
        <pc:spChg chg="mod">
          <ac:chgData name="Florian Vigier" userId="4448005c0c8ca223" providerId="LiveId" clId="{A870EBF5-BDCA-439D-B259-8F20E1422E1A}" dt="2021-05-18T19:44:31.371" v="4677"/>
          <ac:spMkLst>
            <pc:docMk/>
            <pc:sldMk cId="2967853838" sldId="263"/>
            <ac:spMk id="3" creationId="{B62330EF-9F42-41BF-91D1-7B3B98B3664C}"/>
          </ac:spMkLst>
        </pc:spChg>
      </pc:sldChg>
      <pc:sldChg chg="add">
        <pc:chgData name="Florian Vigier" userId="4448005c0c8ca223" providerId="LiveId" clId="{A870EBF5-BDCA-439D-B259-8F20E1422E1A}" dt="2021-05-18T19:51:01.692" v="4960"/>
        <pc:sldMkLst>
          <pc:docMk/>
          <pc:sldMk cId="3959651730" sldId="264"/>
        </pc:sldMkLst>
      </pc:sldChg>
      <pc:sldChg chg="modSp add del mod">
        <pc:chgData name="Florian Vigier" userId="4448005c0c8ca223" providerId="LiveId" clId="{A870EBF5-BDCA-439D-B259-8F20E1422E1A}" dt="2021-05-18T20:05:34.431" v="5071" actId="47"/>
        <pc:sldMkLst>
          <pc:docMk/>
          <pc:sldMk cId="3452670211" sldId="265"/>
        </pc:sldMkLst>
        <pc:spChg chg="mod">
          <ac:chgData name="Florian Vigier" userId="4448005c0c8ca223" providerId="LiveId" clId="{A870EBF5-BDCA-439D-B259-8F20E1422E1A}" dt="2021-05-18T20:05:26.966" v="5070" actId="20577"/>
          <ac:spMkLst>
            <pc:docMk/>
            <pc:sldMk cId="3452670211" sldId="265"/>
            <ac:spMk id="2" creationId="{63894B23-1C0D-49E4-A87B-E41B11C8A96D}"/>
          </ac:spMkLst>
        </pc:spChg>
      </pc:sldChg>
      <pc:sldMasterChg chg="modSldLayout">
        <pc:chgData name="Florian Vigier" userId="4448005c0c8ca223" providerId="LiveId" clId="{A870EBF5-BDCA-439D-B259-8F20E1422E1A}" dt="2021-05-17T12:18:07.702" v="178" actId="478"/>
        <pc:sldMasterMkLst>
          <pc:docMk/>
          <pc:sldMasterMk cId="3381981354" sldId="2147483648"/>
        </pc:sldMasterMkLst>
        <pc:sldLayoutChg chg="addSp delSp modSp mod">
          <pc:chgData name="Florian Vigier" userId="4448005c0c8ca223" providerId="LiveId" clId="{A870EBF5-BDCA-439D-B259-8F20E1422E1A}" dt="2021-05-17T12:18:07.702" v="178" actId="478"/>
          <pc:sldLayoutMkLst>
            <pc:docMk/>
            <pc:sldMasterMk cId="3381981354" sldId="2147483648"/>
            <pc:sldLayoutMk cId="906017408" sldId="2147483650"/>
          </pc:sldLayoutMkLst>
          <pc:spChg chg="add del mod">
            <ac:chgData name="Florian Vigier" userId="4448005c0c8ca223" providerId="LiveId" clId="{A870EBF5-BDCA-439D-B259-8F20E1422E1A}" dt="2021-05-17T12:14:46.583" v="99" actId="478"/>
            <ac:spMkLst>
              <pc:docMk/>
              <pc:sldMasterMk cId="3381981354" sldId="2147483648"/>
              <pc:sldLayoutMk cId="906017408" sldId="2147483650"/>
              <ac:spMk id="7" creationId="{CAAFCA6D-7B6A-47D5-BFCB-89FBD341BBAF}"/>
            </ac:spMkLst>
          </pc:spChg>
          <pc:spChg chg="add del mod">
            <ac:chgData name="Florian Vigier" userId="4448005c0c8ca223" providerId="LiveId" clId="{A870EBF5-BDCA-439D-B259-8F20E1422E1A}" dt="2021-05-17T12:11:28.528" v="30" actId="478"/>
            <ac:spMkLst>
              <pc:docMk/>
              <pc:sldMasterMk cId="3381981354" sldId="2147483648"/>
              <pc:sldLayoutMk cId="906017408" sldId="2147483650"/>
              <ac:spMk id="8" creationId="{165CFF75-FB59-4BEA-9703-4F277E237A11}"/>
            </ac:spMkLst>
          </pc:spChg>
          <pc:spChg chg="add del mod">
            <ac:chgData name="Florian Vigier" userId="4448005c0c8ca223" providerId="LiveId" clId="{A870EBF5-BDCA-439D-B259-8F20E1422E1A}" dt="2021-05-17T12:14:47.348" v="100" actId="478"/>
            <ac:spMkLst>
              <pc:docMk/>
              <pc:sldMasterMk cId="3381981354" sldId="2147483648"/>
              <pc:sldLayoutMk cId="906017408" sldId="2147483650"/>
              <ac:spMk id="9" creationId="{3AA52DFA-331F-4A6D-921C-0B1961DF70E0}"/>
            </ac:spMkLst>
          </pc:spChg>
          <pc:spChg chg="add del mod">
            <ac:chgData name="Florian Vigier" userId="4448005c0c8ca223" providerId="LiveId" clId="{A870EBF5-BDCA-439D-B259-8F20E1422E1A}" dt="2021-05-17T12:14:48.442" v="101" actId="478"/>
            <ac:spMkLst>
              <pc:docMk/>
              <pc:sldMasterMk cId="3381981354" sldId="2147483648"/>
              <pc:sldLayoutMk cId="906017408" sldId="2147483650"/>
              <ac:spMk id="10" creationId="{72D7DE9D-7468-45B3-A3F6-4989B22B04F6}"/>
            </ac:spMkLst>
          </pc:spChg>
          <pc:spChg chg="add del mod">
            <ac:chgData name="Florian Vigier" userId="4448005c0c8ca223" providerId="LiveId" clId="{A870EBF5-BDCA-439D-B259-8F20E1422E1A}" dt="2021-05-17T12:14:48.998" v="102" actId="478"/>
            <ac:spMkLst>
              <pc:docMk/>
              <pc:sldMasterMk cId="3381981354" sldId="2147483648"/>
              <pc:sldLayoutMk cId="906017408" sldId="2147483650"/>
              <ac:spMk id="11" creationId="{0609F451-A341-48EC-8D38-B7BD2664D957}"/>
            </ac:spMkLst>
          </pc:spChg>
          <pc:spChg chg="add del mod">
            <ac:chgData name="Florian Vigier" userId="4448005c0c8ca223" providerId="LiveId" clId="{A870EBF5-BDCA-439D-B259-8F20E1422E1A}" dt="2021-05-17T12:18:03.531" v="173" actId="478"/>
            <ac:spMkLst>
              <pc:docMk/>
              <pc:sldMasterMk cId="3381981354" sldId="2147483648"/>
              <pc:sldLayoutMk cId="906017408" sldId="2147483650"/>
              <ac:spMk id="12" creationId="{36596AF1-D53E-46F0-82AF-02744AF23B2D}"/>
            </ac:spMkLst>
          </pc:spChg>
          <pc:spChg chg="add del mod ord">
            <ac:chgData name="Florian Vigier" userId="4448005c0c8ca223" providerId="LiveId" clId="{A870EBF5-BDCA-439D-B259-8F20E1422E1A}" dt="2021-05-17T12:18:04.461" v="175" actId="478"/>
            <ac:spMkLst>
              <pc:docMk/>
              <pc:sldMasterMk cId="3381981354" sldId="2147483648"/>
              <pc:sldLayoutMk cId="906017408" sldId="2147483650"/>
              <ac:spMk id="13" creationId="{A045F81B-3607-4896-9A96-4D5B9D02304C}"/>
            </ac:spMkLst>
          </pc:spChg>
          <pc:spChg chg="add del mod ord">
            <ac:chgData name="Florian Vigier" userId="4448005c0c8ca223" providerId="LiveId" clId="{A870EBF5-BDCA-439D-B259-8F20E1422E1A}" dt="2021-05-17T12:18:05.121" v="176" actId="478"/>
            <ac:spMkLst>
              <pc:docMk/>
              <pc:sldMasterMk cId="3381981354" sldId="2147483648"/>
              <pc:sldLayoutMk cId="906017408" sldId="2147483650"/>
              <ac:spMk id="14" creationId="{7DB03619-8F73-4704-A223-9F53460BDFED}"/>
            </ac:spMkLst>
          </pc:spChg>
          <pc:spChg chg="add del mod ord">
            <ac:chgData name="Florian Vigier" userId="4448005c0c8ca223" providerId="LiveId" clId="{A870EBF5-BDCA-439D-B259-8F20E1422E1A}" dt="2021-05-17T12:18:07.702" v="178" actId="478"/>
            <ac:spMkLst>
              <pc:docMk/>
              <pc:sldMasterMk cId="3381981354" sldId="2147483648"/>
              <pc:sldLayoutMk cId="906017408" sldId="2147483650"/>
              <ac:spMk id="15" creationId="{C0310314-CCA4-4A53-B9D4-1296FF5EE3E8}"/>
            </ac:spMkLst>
          </pc:spChg>
          <pc:spChg chg="add del mod ord">
            <ac:chgData name="Florian Vigier" userId="4448005c0c8ca223" providerId="LiveId" clId="{A870EBF5-BDCA-439D-B259-8F20E1422E1A}" dt="2021-05-17T12:18:03.996" v="174" actId="478"/>
            <ac:spMkLst>
              <pc:docMk/>
              <pc:sldMasterMk cId="3381981354" sldId="2147483648"/>
              <pc:sldLayoutMk cId="906017408" sldId="2147483650"/>
              <ac:spMk id="16" creationId="{A2CDC0E1-2248-4448-B15F-F71DCD5F6A9E}"/>
            </ac:spMkLst>
          </pc:spChg>
          <pc:spChg chg="add del mod ord">
            <ac:chgData name="Florian Vigier" userId="4448005c0c8ca223" providerId="LiveId" clId="{A870EBF5-BDCA-439D-B259-8F20E1422E1A}" dt="2021-05-17T12:18:05.677" v="177" actId="478"/>
            <ac:spMkLst>
              <pc:docMk/>
              <pc:sldMasterMk cId="3381981354" sldId="2147483648"/>
              <pc:sldLayoutMk cId="906017408" sldId="2147483650"/>
              <ac:spMk id="17" creationId="{8DCA2069-06D4-4395-BEC8-31ABAF42125B}"/>
            </ac:spMkLst>
          </pc:spChg>
          <pc:spChg chg="add del mod ord">
            <ac:chgData name="Florian Vigier" userId="4448005c0c8ca223" providerId="LiveId" clId="{A870EBF5-BDCA-439D-B259-8F20E1422E1A}" dt="2021-05-17T12:17:53.579" v="172"/>
            <ac:spMkLst>
              <pc:docMk/>
              <pc:sldMasterMk cId="3381981354" sldId="2147483648"/>
              <pc:sldLayoutMk cId="906017408" sldId="2147483650"/>
              <ac:spMk id="18" creationId="{C420EFA3-6235-4122-8447-F68B0BBB13AA}"/>
            </ac:spMkLst>
          </pc:spChg>
        </pc:sldLayoutChg>
      </pc:sldMasterChg>
      <pc:sldMasterChg chg="modSldLayout">
        <pc:chgData name="Florian Vigier" userId="4448005c0c8ca223" providerId="LiveId" clId="{A870EBF5-BDCA-439D-B259-8F20E1422E1A}" dt="2021-05-18T19:44:20.130" v="4676" actId="14100"/>
        <pc:sldMasterMkLst>
          <pc:docMk/>
          <pc:sldMasterMk cId="904242964" sldId="2147483660"/>
        </pc:sldMasterMkLst>
        <pc:sldLayoutChg chg="addSp delSp modSp">
          <pc:chgData name="Florian Vigier" userId="4448005c0c8ca223" providerId="LiveId" clId="{A870EBF5-BDCA-439D-B259-8F20E1422E1A}" dt="2021-05-18T19:40:26.978" v="4449"/>
          <pc:sldLayoutMkLst>
            <pc:docMk/>
            <pc:sldMasterMk cId="904242964" sldId="2147483660"/>
            <pc:sldLayoutMk cId="2438241931" sldId="2147483661"/>
          </pc:sldLayoutMkLst>
          <pc:picChg chg="add del mod">
            <ac:chgData name="Florian Vigier" userId="4448005c0c8ca223" providerId="LiveId" clId="{A870EBF5-BDCA-439D-B259-8F20E1422E1A}" dt="2021-05-18T19:40:25.161" v="4448"/>
            <ac:picMkLst>
              <pc:docMk/>
              <pc:sldMasterMk cId="904242964" sldId="2147483660"/>
              <pc:sldLayoutMk cId="2438241931" sldId="2147483661"/>
              <ac:picMk id="18" creationId="{241E56C1-3FB9-4F46-8631-956FB7DD3AC3}"/>
            </ac:picMkLst>
          </pc:picChg>
          <pc:picChg chg="add mod">
            <ac:chgData name="Florian Vigier" userId="4448005c0c8ca223" providerId="LiveId" clId="{A870EBF5-BDCA-439D-B259-8F20E1422E1A}" dt="2021-05-18T19:40:26.978" v="4449"/>
            <ac:picMkLst>
              <pc:docMk/>
              <pc:sldMasterMk cId="904242964" sldId="2147483660"/>
              <pc:sldLayoutMk cId="2438241931" sldId="2147483661"/>
              <ac:picMk id="20" creationId="{7504337F-F7A5-4CEF-B7B1-358E042D2FED}"/>
            </ac:picMkLst>
          </pc:picChg>
        </pc:sldLayoutChg>
        <pc:sldLayoutChg chg="addSp modSp mod">
          <pc:chgData name="Florian Vigier" userId="4448005c0c8ca223" providerId="LiveId" clId="{A870EBF5-BDCA-439D-B259-8F20E1422E1A}" dt="2021-05-18T19:44:20.130" v="4676" actId="14100"/>
          <pc:sldLayoutMkLst>
            <pc:docMk/>
            <pc:sldMasterMk cId="904242964" sldId="2147483660"/>
            <pc:sldLayoutMk cId="677971139" sldId="2147483662"/>
          </pc:sldLayoutMkLst>
          <pc:spChg chg="mod">
            <ac:chgData name="Florian Vigier" userId="4448005c0c8ca223" providerId="LiveId" clId="{A870EBF5-BDCA-439D-B259-8F20E1422E1A}" dt="2021-05-18T19:44:16.820" v="4675" actId="1076"/>
            <ac:spMkLst>
              <pc:docMk/>
              <pc:sldMasterMk cId="904242964" sldId="2147483660"/>
              <pc:sldLayoutMk cId="677971139" sldId="2147483662"/>
              <ac:spMk id="3" creationId="{00000000-0000-0000-0000-000000000000}"/>
            </ac:spMkLst>
          </pc:spChg>
          <pc:spChg chg="add mod">
            <ac:chgData name="Florian Vigier" userId="4448005c0c8ca223" providerId="LiveId" clId="{A870EBF5-BDCA-439D-B259-8F20E1422E1A}" dt="2021-05-18T19:44:20.130" v="4676" actId="14100"/>
            <ac:spMkLst>
              <pc:docMk/>
              <pc:sldMasterMk cId="904242964" sldId="2147483660"/>
              <pc:sldLayoutMk cId="677971139" sldId="2147483662"/>
              <ac:spMk id="8" creationId="{6F1F55B1-9CC6-47C3-83A3-73FBD1E43E59}"/>
            </ac:spMkLst>
          </pc:spChg>
          <pc:picChg chg="add mod">
            <ac:chgData name="Florian Vigier" userId="4448005c0c8ca223" providerId="LiveId" clId="{A870EBF5-BDCA-439D-B259-8F20E1422E1A}" dt="2021-05-18T19:44:09.113" v="4672" actId="1076"/>
            <ac:picMkLst>
              <pc:docMk/>
              <pc:sldMasterMk cId="904242964" sldId="2147483660"/>
              <pc:sldLayoutMk cId="677971139" sldId="2147483662"/>
              <ac:picMk id="7" creationId="{45635B55-1685-4C74-8FE4-C2037FC39CE0}"/>
            </ac:picMkLst>
          </pc:picChg>
        </pc:sldLayoutChg>
      </pc:sldMasterChg>
      <pc:sldMasterChg chg="new del mod addSldLayout delSldLayout">
        <pc:chgData name="Florian Vigier" userId="4448005c0c8ca223" providerId="LiveId" clId="{A870EBF5-BDCA-439D-B259-8F20E1422E1A}" dt="2021-05-17T12:18:13.379" v="180" actId="6938"/>
        <pc:sldMasterMkLst>
          <pc:docMk/>
          <pc:sldMasterMk cId="3990484622" sldId="2147483660"/>
        </pc:sldMasterMkLst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2720765638" sldId="2147483661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638632077" sldId="2147483662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1172048253" sldId="2147483663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2447990770" sldId="2147483664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3654099488" sldId="2147483665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1718319795" sldId="2147483666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4075642007" sldId="2147483667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1064798412" sldId="2147483668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65241123" sldId="2147483669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4205523303" sldId="2147483670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1749800396" sldId="2147483671"/>
          </pc:sldLayoutMkLst>
        </pc:sldLayoutChg>
      </pc:sldMasterChg>
      <pc:sldMasterChg chg="modSldLayout">
        <pc:chgData name="Florian Vigier" userId="4448005c0c8ca223" providerId="LiveId" clId="{A870EBF5-BDCA-439D-B259-8F20E1422E1A}" dt="2021-05-18T19:47:21.033" v="4887" actId="207"/>
        <pc:sldMasterMkLst>
          <pc:docMk/>
          <pc:sldMasterMk cId="2698720245" sldId="2147483677"/>
        </pc:sldMasterMkLst>
        <pc:sldLayoutChg chg="addSp">
          <pc:chgData name="Florian Vigier" userId="4448005c0c8ca223" providerId="LiveId" clId="{A870EBF5-BDCA-439D-B259-8F20E1422E1A}" dt="2021-05-18T19:44:31.371" v="4677"/>
          <pc:sldLayoutMkLst>
            <pc:docMk/>
            <pc:sldMasterMk cId="2698720245" sldId="2147483677"/>
            <pc:sldLayoutMk cId="4228712009" sldId="2147483678"/>
          </pc:sldLayoutMkLst>
          <pc:picChg chg="add">
            <ac:chgData name="Florian Vigier" userId="4448005c0c8ca223" providerId="LiveId" clId="{A870EBF5-BDCA-439D-B259-8F20E1422E1A}" dt="2021-05-18T19:44:31.371" v="4677"/>
            <ac:picMkLst>
              <pc:docMk/>
              <pc:sldMasterMk cId="2698720245" sldId="2147483677"/>
              <pc:sldLayoutMk cId="4228712009" sldId="2147483678"/>
              <ac:picMk id="7" creationId="{87322D23-5BCE-43A1-A850-216FCBCF6D44}"/>
            </ac:picMkLst>
          </pc:picChg>
        </pc:sldLayoutChg>
        <pc:sldLayoutChg chg="addSp modSp mod">
          <pc:chgData name="Florian Vigier" userId="4448005c0c8ca223" providerId="LiveId" clId="{A870EBF5-BDCA-439D-B259-8F20E1422E1A}" dt="2021-05-18T19:47:21.033" v="4887" actId="207"/>
          <pc:sldLayoutMkLst>
            <pc:docMk/>
            <pc:sldMasterMk cId="2698720245" sldId="2147483677"/>
            <pc:sldLayoutMk cId="2481945149" sldId="2147483679"/>
          </pc:sldLayoutMkLst>
          <pc:spChg chg="add mod ord">
            <ac:chgData name="Florian Vigier" userId="4448005c0c8ca223" providerId="LiveId" clId="{A870EBF5-BDCA-439D-B259-8F20E1422E1A}" dt="2021-05-18T19:47:21.033" v="4887" actId="207"/>
            <ac:spMkLst>
              <pc:docMk/>
              <pc:sldMasterMk cId="2698720245" sldId="2147483677"/>
              <pc:sldLayoutMk cId="2481945149" sldId="2147483679"/>
              <ac:spMk id="8" creationId="{AB7F6588-AC50-49C0-945A-E59169F5335D}"/>
            </ac:spMkLst>
          </pc:spChg>
          <pc:picChg chg="add mod">
            <ac:chgData name="Florian Vigier" userId="4448005c0c8ca223" providerId="LiveId" clId="{A870EBF5-BDCA-439D-B259-8F20E1422E1A}" dt="2021-05-18T19:45:09.504" v="4687" actId="167"/>
            <ac:picMkLst>
              <pc:docMk/>
              <pc:sldMasterMk cId="2698720245" sldId="2147483677"/>
              <pc:sldLayoutMk cId="2481945149" sldId="2147483679"/>
              <ac:picMk id="7" creationId="{4D575F58-7F9C-4529-A33C-9D0BC225F7D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9E0FA9-BE35-416B-825C-B791B7F67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5FCC47-50B6-43B6-A3E9-AFEAED1C6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C3BAF6-E023-4CC1-8937-A1A9E6D5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0E0DD4-66B7-49C1-95CC-BB52E046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697B22-0586-4836-A729-D2DECFB1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" descr="L'intelligence artificielle s'empare des fonctions DevOps">
            <a:extLst>
              <a:ext uri="{FF2B5EF4-FFF2-40B4-BE49-F238E27FC236}">
                <a16:creationId xmlns:a16="http://schemas.microsoft.com/office/drawing/2014/main" id="{87322D23-5BCE-43A1-A850-216FCBCF6D4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8"/>
          <a:stretch/>
        </p:blipFill>
        <p:spPr bwMode="auto">
          <a:xfrm>
            <a:off x="0" y="0"/>
            <a:ext cx="12191999" cy="61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71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D503D-5889-4E45-854C-CABAAB66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84A778-DCE4-4D4F-B538-24716DB18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B96646-F167-4E7A-847C-2F0DE08F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615988-1E7B-4BAD-B47E-94DA326D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12026-5A41-4AB5-8AF5-269567B5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25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AA3798-E701-49C0-94B5-1D324AC8B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77E9A8-5E97-4ABA-B4B3-F29A3FBB8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CFB068-5A56-41D7-8E38-7B5BF921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953AE9-05DE-4372-B30C-F313BB66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B8A282-1792-420F-82FA-894C0FC2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5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L'intelligence artificielle s'empare des fonctions DevOps">
            <a:extLst>
              <a:ext uri="{FF2B5EF4-FFF2-40B4-BE49-F238E27FC236}">
                <a16:creationId xmlns:a16="http://schemas.microsoft.com/office/drawing/2014/main" id="{4D575F58-7F9C-4529-A33C-9D0BC225F7D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6448" r="-2" b="8837"/>
          <a:stretch/>
        </p:blipFill>
        <p:spPr bwMode="auto">
          <a:xfrm rot="5400000">
            <a:off x="7321658" y="1987658"/>
            <a:ext cx="6857998" cy="28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7F6588-AC50-49C0-945A-E59169F5335D}"/>
              </a:ext>
            </a:extLst>
          </p:cNvPr>
          <p:cNvSpPr/>
          <p:nvPr userDrawn="1"/>
        </p:nvSpPr>
        <p:spPr>
          <a:xfrm rot="5400000">
            <a:off x="7315663" y="1993652"/>
            <a:ext cx="6857998" cy="287069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50000">
                <a:srgbClr val="FFFFFF">
                  <a:alpha val="75000"/>
                </a:srgbClr>
              </a:gs>
              <a:gs pos="8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ABB92C-C174-4802-8760-3C959412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5A3764-B402-4734-871F-A237BD8BB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3806D9-CE6F-4771-867B-E62733F3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3A22B0-BB53-4FD9-A3BE-E219FB3B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586150-FFA6-4C31-BDDA-B375BB96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94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FFECE-924A-4A12-97B4-55AD8642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E7B462-F986-42EB-AFF3-2376CBC89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69C534-2926-4A5E-B6C2-D1E871F8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D69468-59B7-44A2-9959-86A2E488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35F7F2-8AD3-42F8-BC9C-E3964557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82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CBFC0-A6F4-4CC7-A3A5-B660B983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1041FA-CFCF-4660-9D59-915EC874D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A4C30D-2FDC-4C30-AD84-90438DA9B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6A1F97-E24C-479A-8B0C-0F825EBF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7A105F-BAED-4033-8F8D-3B18DE5B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C85CA6-68DD-4688-885F-7BB7B660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22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044BD-EC58-4AC6-8587-C8A40692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0A529-C6C6-42F3-9599-47A2E1A57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1B679A-1617-4200-B3AA-D585102DC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942850-DCE2-4DF7-9CC4-F0FA5C4B9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A57E-2225-4B38-B4FC-BC0695C9D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CAC1EC6-CFC4-4156-8134-D1D7C5FF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9CBB9B-CD6F-462A-ACB4-CA7504F0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215C33-438A-4C0C-BC1C-D31A47DC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98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4043A-0786-4151-AAAA-C816036A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915F1A-A9D7-46F7-8B7C-0E30DFC9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4FB3C4-260C-41F5-9D69-0DB4AFE9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E5FBA0-8401-4916-B54D-F7782242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03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0F8206-9732-4F87-967C-9C0C9A0D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C7EBAB-568A-4E9A-8FC8-8B6A6CBB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2F643-FBDF-456B-8425-587F2B97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51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CE268-0E27-42B8-AE6D-6643997E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1CE476-E8D3-4DF2-B215-13551BDA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3577CE-6EAC-4F2C-964C-0D8792C2E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94C9BE-CB29-4E43-A593-E2D5B204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6020CB-F034-404B-8772-39CD7045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0097A5-18F4-4AB6-A448-7F6D3096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56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CAF60-0548-48BD-A75C-0BB18219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14C100-3CD3-4FA2-BBBE-3F3A2F2F6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31A79A-5E14-4532-BD33-0F7BCEF84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5BA548-6480-47FF-9CD5-4D10611E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487B87-66C5-4072-B874-BD03D1B3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FC7057-98E0-4F35-8206-0F7FECF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3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52E40D-6FBB-4F3F-A348-6E49F66A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29640-1D51-446E-B540-EE6DB5BEE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34200E-057B-45E0-8FE6-99CFED331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90143-62A9-4926-8D72-6383F949BC4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B6DE77-2E33-4C6B-9D94-CD00BC078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C62EBD-12EC-4880-9BB5-949605FBF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72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ranetafen/student-li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ranetafen/student-li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svg"/><Relationship Id="rId7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'intelligence artificielle s'empare des fonctions DevOps">
            <a:extLst>
              <a:ext uri="{FF2B5EF4-FFF2-40B4-BE49-F238E27FC236}">
                <a16:creationId xmlns:a16="http://schemas.microsoft.com/office/drawing/2014/main" id="{0B026807-93DD-4DA9-B88F-225B55E7BF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8"/>
          <a:stretch/>
        </p:blipFill>
        <p:spPr bwMode="auto">
          <a:xfrm>
            <a:off x="0" y="0"/>
            <a:ext cx="12191999" cy="61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B983A5-FD1B-404E-A30E-0CBD1270F2EF}"/>
              </a:ext>
            </a:extLst>
          </p:cNvPr>
          <p:cNvSpPr/>
          <p:nvPr/>
        </p:nvSpPr>
        <p:spPr>
          <a:xfrm>
            <a:off x="0" y="6114691"/>
            <a:ext cx="12192000" cy="74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5618BC-9970-4BEE-94E1-7BB8B752C62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732" y="6272640"/>
            <a:ext cx="525780" cy="45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D2B5251-405D-4C73-8EC9-0E92D071B3C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42" y="6275180"/>
            <a:ext cx="95694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DCD7F5E-4E72-42AE-B890-137FD34F765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932" y="6275180"/>
            <a:ext cx="662940" cy="440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232333-6D79-45B4-BD8E-4332F857590D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732" y="6357095"/>
            <a:ext cx="845185" cy="266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EE92E36-013F-4D22-8B0A-279632D0E14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107" y="6179930"/>
            <a:ext cx="664210" cy="49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CF2E054-4820-482E-A49C-AA0A7314ABBB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742" y="6174850"/>
            <a:ext cx="638175" cy="5765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802CE74D-5784-439E-848E-C7D2CBC0F4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471403" y="2863632"/>
            <a:ext cx="52491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4DVOP - RENDU DE PROJET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B63B1A9-B3CC-434C-80B7-38A55A3437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381730" y="4829736"/>
            <a:ext cx="542853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Florian Vigier  –  Adrien Gauthier  –  Aude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Grantais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A47F6-8653-4BCD-AA06-66A85F78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L’ordre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C2A83E-DFD7-4587-87D9-EB742CE2A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332" y="1825625"/>
            <a:ext cx="9819467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La demande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package de document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L’architecture physique et logique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/>
              <a:t>Les serveurs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/>
              <a:t>L’organigramme de fonctionnement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1000" dirty="0"/>
          </a:p>
          <a:p>
            <a:pPr marL="0" indent="0">
              <a:buNone/>
            </a:pPr>
            <a:r>
              <a:rPr lang="fr-FR" dirty="0"/>
              <a:t>L’intégration continue by Jenkins UI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 marL="0" indent="0">
              <a:buNone/>
            </a:pPr>
            <a:r>
              <a:rPr lang="fr-FR" dirty="0"/>
              <a:t>L’intégration continue as code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monitoring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9FA7EB8-0B43-469D-9ACD-C3AA25E33D19}"/>
              </a:ext>
            </a:extLst>
          </p:cNvPr>
          <p:cNvCxnSpPr>
            <a:cxnSpLocks/>
          </p:cNvCxnSpPr>
          <p:nvPr/>
        </p:nvCxnSpPr>
        <p:spPr>
          <a:xfrm>
            <a:off x="1396139" y="1825625"/>
            <a:ext cx="0" cy="4377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6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94B23-1C0D-49E4-A87B-E41B11C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La demande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2330EF-9F42-41BF-91D1-7B3B98B3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Création d’une plateforme d’intégration continue et de déploiement permettant de gérer les évolutions de code autour de l’application de l’entreprise POZOS.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données d’entrées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Infrastructures : 4 serveurs sous Centos7,6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L’application web : </a:t>
            </a:r>
            <a:r>
              <a:rPr lang="fr-FR" dirty="0">
                <a:hlinkClick r:id="rId2"/>
              </a:rPr>
              <a:t>https://github.com/diranetafen/student-list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Les outils : </a:t>
            </a:r>
            <a:r>
              <a:rPr lang="fr-FR" dirty="0" err="1"/>
              <a:t>Gitlab</a:t>
            </a:r>
            <a:r>
              <a:rPr lang="fr-FR" dirty="0"/>
              <a:t>, Jenkins, Docker, Ansible, Clair, </a:t>
            </a:r>
            <a:r>
              <a:rPr lang="fr-FR" dirty="0" err="1"/>
              <a:t>Arachni</a:t>
            </a:r>
            <a:r>
              <a:rPr lang="fr-FR" dirty="0"/>
              <a:t>, </a:t>
            </a:r>
            <a:r>
              <a:rPr lang="fr-FR" dirty="0" err="1"/>
              <a:t>Datadog</a:t>
            </a:r>
            <a:r>
              <a:rPr lang="fr-FR" dirty="0"/>
              <a:t>, Splunk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Développer un pipeline via Jenkins 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Développer un pipeline via Jenkins as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Monitorer l’ensemble</a:t>
            </a:r>
          </a:p>
        </p:txBody>
      </p:sp>
    </p:spTree>
    <p:extLst>
      <p:ext uri="{BB962C8B-B14F-4D97-AF65-F5344CB8AC3E}">
        <p14:creationId xmlns:p14="http://schemas.microsoft.com/office/powerpoint/2010/main" val="116249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94B23-1C0D-49E4-A87B-E41B11C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La demande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2330EF-9F42-41BF-91D1-7B3B98B3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Création d’une plateforme d’intégration continue et de déploiement permettant de gérer les évolutions de code autour de l’application de l’entreprise POZOS.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données d’entrées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Infrastructures : 4 serveurs sous Centos7,6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L’application web : </a:t>
            </a:r>
            <a:r>
              <a:rPr lang="fr-FR" dirty="0">
                <a:hlinkClick r:id="rId2"/>
              </a:rPr>
              <a:t>https://github.com/diranetafen/student-list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Les outils : </a:t>
            </a:r>
            <a:r>
              <a:rPr lang="fr-FR" dirty="0" err="1"/>
              <a:t>Gitlab</a:t>
            </a:r>
            <a:r>
              <a:rPr lang="fr-FR" dirty="0"/>
              <a:t>, Jenkins, Docker, Ansible, Clair, </a:t>
            </a:r>
            <a:r>
              <a:rPr lang="fr-FR" dirty="0" err="1"/>
              <a:t>Arachni</a:t>
            </a:r>
            <a:r>
              <a:rPr lang="fr-FR" dirty="0"/>
              <a:t>, </a:t>
            </a:r>
            <a:r>
              <a:rPr lang="fr-FR" dirty="0" err="1"/>
              <a:t>Datadog</a:t>
            </a:r>
            <a:r>
              <a:rPr lang="fr-FR" dirty="0"/>
              <a:t>, Splunk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Développer un pipeline via Jenkins 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Développer un pipeline via Jenkins as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Monitorer l’ensemble</a:t>
            </a:r>
          </a:p>
        </p:txBody>
      </p:sp>
    </p:spTree>
    <p:extLst>
      <p:ext uri="{BB962C8B-B14F-4D97-AF65-F5344CB8AC3E}">
        <p14:creationId xmlns:p14="http://schemas.microsoft.com/office/powerpoint/2010/main" val="395965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94B23-1C0D-49E4-A87B-E41B11C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Les serveurs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2330EF-9F42-41BF-91D1-7B3B98B36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90688"/>
            <a:ext cx="9585603" cy="5167312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Le serveur de production (</a:t>
            </a:r>
            <a:r>
              <a:rPr lang="fr-FR" dirty="0" err="1"/>
              <a:t>App_Server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sz="15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	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Serveur hébergeant l’application déployée via Docker</a:t>
            </a:r>
          </a:p>
          <a:p>
            <a:pPr marL="0" indent="0">
              <a:buNone/>
            </a:pP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		backend : container </a:t>
            </a:r>
            <a:r>
              <a:rPr lang="fr-FR" sz="1500" dirty="0" err="1">
                <a:solidFill>
                  <a:schemeClr val="bg2">
                    <a:lumMod val="50000"/>
                  </a:schemeClr>
                </a:solidFill>
              </a:rPr>
              <a:t>flask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 / frontend : container </a:t>
            </a:r>
            <a:r>
              <a:rPr lang="fr-FR" sz="1500" dirty="0" err="1">
                <a:solidFill>
                  <a:schemeClr val="bg2">
                    <a:lumMod val="50000"/>
                  </a:schemeClr>
                </a:solidFill>
              </a:rPr>
              <a:t>php:apache</a:t>
            </a:r>
            <a:endParaRPr lang="fr-FR" sz="15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 serveur de stockage de code (Code Repository)</a:t>
            </a:r>
          </a:p>
          <a:p>
            <a:pPr marL="0" indent="0">
              <a:buNone/>
            </a:pPr>
            <a:r>
              <a:rPr lang="fr-FR" sz="15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	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Serveur hébergeant un </a:t>
            </a:r>
            <a:r>
              <a:rPr lang="fr-FR" sz="1500" dirty="0" err="1">
                <a:solidFill>
                  <a:schemeClr val="bg2">
                    <a:lumMod val="50000"/>
                  </a:schemeClr>
                </a:solidFill>
              </a:rPr>
              <a:t>gitlab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 local permettant d’héberger des projets git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 serveur de stockage des images (</a:t>
            </a:r>
            <a:r>
              <a:rPr lang="fr-FR" dirty="0" err="1"/>
              <a:t>Registry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sz="15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	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Serveur hébergeant un registre de stockage d’image docker</a:t>
            </a:r>
          </a:p>
          <a:p>
            <a:pPr marL="0" indent="0">
              <a:buNone/>
            </a:pP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		backend : container </a:t>
            </a:r>
            <a:r>
              <a:rPr lang="fr-FR" sz="1500" dirty="0" err="1">
                <a:solidFill>
                  <a:schemeClr val="bg2">
                    <a:lumMod val="50000"/>
                  </a:schemeClr>
                </a:solidFill>
              </a:rPr>
              <a:t>registry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 /  Frontend: container </a:t>
            </a:r>
            <a:r>
              <a:rPr lang="fr-FR" sz="1500" dirty="0" err="1">
                <a:solidFill>
                  <a:schemeClr val="bg2">
                    <a:lumMod val="50000"/>
                  </a:schemeClr>
                </a:solidFill>
              </a:rPr>
              <a:t>nginx</a:t>
            </a:r>
            <a:endParaRPr lang="fr-FR" sz="15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 serveur de déploiement (</a:t>
            </a:r>
            <a:r>
              <a:rPr lang="fr-FR" dirty="0" err="1"/>
              <a:t>Deployment_Server</a:t>
            </a:r>
            <a:r>
              <a:rPr lang="fr-FR" dirty="0"/>
              <a:t>)</a:t>
            </a:r>
          </a:p>
          <a:p>
            <a:pPr marL="800100" lvl="2" indent="0">
              <a:buNone/>
            </a:pP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Serveur hébergeant Jenkins pour la gestion de l’intégration continue</a:t>
            </a:r>
          </a:p>
          <a:p>
            <a:pPr marL="800100" lvl="2" indent="0">
              <a:buNone/>
            </a:pP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		            Ansible pour le déploiement de l’application</a:t>
            </a:r>
          </a:p>
          <a:p>
            <a:pPr marL="800100" lvl="2" indent="0">
              <a:buNone/>
            </a:pP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		            Clair pour la recherche de vulnérabilité de l’image</a:t>
            </a:r>
          </a:p>
          <a:p>
            <a:pPr marL="800100" lvl="2" indent="0">
              <a:buNone/>
            </a:pP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	 	            </a:t>
            </a:r>
            <a:r>
              <a:rPr lang="fr-FR" sz="1500" dirty="0" err="1">
                <a:solidFill>
                  <a:schemeClr val="bg2">
                    <a:lumMod val="50000"/>
                  </a:schemeClr>
                </a:solidFill>
              </a:rPr>
              <a:t>Arachni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 pour la recherche de vulnérabilité de l’application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5201490-23A2-4707-A42F-82553D2E927C}"/>
              </a:ext>
            </a:extLst>
          </p:cNvPr>
          <p:cNvCxnSpPr>
            <a:cxnSpLocks/>
          </p:cNvCxnSpPr>
          <p:nvPr/>
        </p:nvCxnSpPr>
        <p:spPr>
          <a:xfrm>
            <a:off x="2977147" y="6067926"/>
            <a:ext cx="0" cy="63767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21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raphique 44" descr="Flèche vers la droite avec un remplissage uni">
            <a:extLst>
              <a:ext uri="{FF2B5EF4-FFF2-40B4-BE49-F238E27FC236}">
                <a16:creationId xmlns:a16="http://schemas.microsoft.com/office/drawing/2014/main" id="{291A97E9-27C0-4C84-B313-528DC0D0D2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0832" y="2046104"/>
            <a:ext cx="914400" cy="937060"/>
          </a:xfrm>
          <a:prstGeom prst="rect">
            <a:avLst/>
          </a:prstGeom>
        </p:spPr>
      </p:pic>
      <p:pic>
        <p:nvPicPr>
          <p:cNvPr id="83" name="Graphique 44" descr="Flèche vers la droite avec un remplissage uni">
            <a:extLst>
              <a:ext uri="{FF2B5EF4-FFF2-40B4-BE49-F238E27FC236}">
                <a16:creationId xmlns:a16="http://schemas.microsoft.com/office/drawing/2014/main" id="{E4640213-17A2-4D61-9868-D88EA65D18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546068" y="4155151"/>
            <a:ext cx="914400" cy="914400"/>
          </a:xfrm>
          <a:prstGeom prst="rect">
            <a:avLst/>
          </a:prstGeom>
        </p:spPr>
      </p:pic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E693586F-13A2-44A2-AD4A-08674C9089B4}"/>
              </a:ext>
            </a:extLst>
          </p:cNvPr>
          <p:cNvCxnSpPr>
            <a:cxnSpLocks/>
          </p:cNvCxnSpPr>
          <p:nvPr/>
        </p:nvCxnSpPr>
        <p:spPr>
          <a:xfrm>
            <a:off x="3730001" y="2435549"/>
            <a:ext cx="906301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63894B23-1C0D-49E4-A87B-E41B11C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L’architecture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996862-A12A-4D49-806A-A21C9DECA72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996" y="5802893"/>
            <a:ext cx="525780" cy="45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D9BB51-2881-48DE-B8A2-FC7782C2C6B8}"/>
              </a:ext>
            </a:extLst>
          </p:cNvPr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457" y="2885321"/>
            <a:ext cx="95694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3129DB9-4AB0-4D8A-ACD4-936F517697F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54" y="1317337"/>
            <a:ext cx="1061449" cy="70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F7C9AE-5E1C-4C23-B9E3-88C0FB4BB4B5}"/>
              </a:ext>
            </a:extLst>
          </p:cNvPr>
          <p:cNvPicPr/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457" y="2324570"/>
            <a:ext cx="854633" cy="26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8FC75A2-A38E-45C2-995C-3B43C56CFBF8}"/>
              </a:ext>
            </a:extLst>
          </p:cNvPr>
          <p:cNvPicPr/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370" y="2311041"/>
            <a:ext cx="989170" cy="89369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584698C-21A3-4D47-8C9B-FE31404642F9}"/>
              </a:ext>
            </a:extLst>
          </p:cNvPr>
          <p:cNvSpPr/>
          <p:nvPr/>
        </p:nvSpPr>
        <p:spPr>
          <a:xfrm>
            <a:off x="5469439" y="957840"/>
            <a:ext cx="5181230" cy="30325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5531122-3CB7-4AB2-8038-CEAEBC43F3C8}"/>
              </a:ext>
            </a:extLst>
          </p:cNvPr>
          <p:cNvSpPr txBox="1"/>
          <p:nvPr/>
        </p:nvSpPr>
        <p:spPr>
          <a:xfrm>
            <a:off x="5878673" y="615033"/>
            <a:ext cx="166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Déploiement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B44DBCD-C08A-4782-B1CD-C1D7DF5BA504}"/>
              </a:ext>
            </a:extLst>
          </p:cNvPr>
          <p:cNvSpPr/>
          <p:nvPr/>
        </p:nvSpPr>
        <p:spPr>
          <a:xfrm>
            <a:off x="6322970" y="5392117"/>
            <a:ext cx="2261936" cy="1215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B77FA16-8C34-4C7F-9B42-2806907DE12D}"/>
              </a:ext>
            </a:extLst>
          </p:cNvPr>
          <p:cNvSpPr txBox="1"/>
          <p:nvPr/>
        </p:nvSpPr>
        <p:spPr>
          <a:xfrm>
            <a:off x="6621052" y="5069551"/>
            <a:ext cx="166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Production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4E18D161-3368-4F28-AB37-6C998CBCE5BC}"/>
              </a:ext>
            </a:extLst>
          </p:cNvPr>
          <p:cNvSpPr/>
          <p:nvPr/>
        </p:nvSpPr>
        <p:spPr>
          <a:xfrm>
            <a:off x="1263962" y="2139944"/>
            <a:ext cx="2261936" cy="1215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3619938-0E77-4B73-8F21-68C7E802F670}"/>
              </a:ext>
            </a:extLst>
          </p:cNvPr>
          <p:cNvSpPr txBox="1"/>
          <p:nvPr/>
        </p:nvSpPr>
        <p:spPr>
          <a:xfrm>
            <a:off x="1562044" y="1817378"/>
            <a:ext cx="166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repo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95D43825-3443-4F97-A9AC-D3BAB633B6B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01" y="5844901"/>
            <a:ext cx="525780" cy="45148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2B8533E-AD7D-41B4-8C38-90142F40CA66}"/>
              </a:ext>
            </a:extLst>
          </p:cNvPr>
          <p:cNvSpPr/>
          <p:nvPr/>
        </p:nvSpPr>
        <p:spPr>
          <a:xfrm>
            <a:off x="2880975" y="5434125"/>
            <a:ext cx="2261936" cy="1215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512F700-9B32-4654-A823-0EE5E486E2D3}"/>
              </a:ext>
            </a:extLst>
          </p:cNvPr>
          <p:cNvSpPr txBox="1"/>
          <p:nvPr/>
        </p:nvSpPr>
        <p:spPr>
          <a:xfrm>
            <a:off x="3318978" y="5035188"/>
            <a:ext cx="166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repo</a:t>
            </a:r>
          </a:p>
        </p:txBody>
      </p:sp>
      <p:pic>
        <p:nvPicPr>
          <p:cNvPr id="28" name="Graphique 44" descr="Flèche vers la droite avec un remplissage uni">
            <a:extLst>
              <a:ext uri="{FF2B5EF4-FFF2-40B4-BE49-F238E27FC236}">
                <a16:creationId xmlns:a16="http://schemas.microsoft.com/office/drawing/2014/main" id="{EBCF81BB-1500-44FF-B489-9583D3EF7D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067" y="2290339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4EF001C5-3D9B-420D-91CD-AFBD6C6EC09F}"/>
              </a:ext>
            </a:extLst>
          </p:cNvPr>
          <p:cNvSpPr txBox="1"/>
          <p:nvPr/>
        </p:nvSpPr>
        <p:spPr>
          <a:xfrm>
            <a:off x="-38263" y="2972159"/>
            <a:ext cx="1261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Push du code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2B916CD-4A3D-4FEE-ABB9-9591AD7F55DF}"/>
              </a:ext>
            </a:extLst>
          </p:cNvPr>
          <p:cNvSpPr/>
          <p:nvPr/>
        </p:nvSpPr>
        <p:spPr>
          <a:xfrm>
            <a:off x="376683" y="2518080"/>
            <a:ext cx="431165" cy="431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6" name="Graphique 44" descr="Flèche vers la droite avec un remplissage uni">
            <a:extLst>
              <a:ext uri="{FF2B5EF4-FFF2-40B4-BE49-F238E27FC236}">
                <a16:creationId xmlns:a16="http://schemas.microsoft.com/office/drawing/2014/main" id="{7AF4A87F-2FBF-4296-904C-84291F8D7E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00000">
            <a:off x="4517302" y="1814639"/>
            <a:ext cx="914400" cy="937060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9B7E4C9-43AB-498B-8E30-DE10F382371E}"/>
              </a:ext>
            </a:extLst>
          </p:cNvPr>
          <p:cNvSpPr txBox="1"/>
          <p:nvPr/>
        </p:nvSpPr>
        <p:spPr>
          <a:xfrm>
            <a:off x="3350701" y="1587574"/>
            <a:ext cx="177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Gitlab</a:t>
            </a:r>
            <a:r>
              <a:rPr lang="fr-FR" sz="1400" dirty="0"/>
              <a:t> informe Jenkins d’un push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D912BBD-8311-4D86-9B30-15771A954B35}"/>
              </a:ext>
            </a:extLst>
          </p:cNvPr>
          <p:cNvSpPr/>
          <p:nvPr/>
        </p:nvSpPr>
        <p:spPr>
          <a:xfrm>
            <a:off x="4533493" y="2187139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8" name="Graphique 44" descr="Flèche vers la droite avec un remplissage uni">
            <a:extLst>
              <a:ext uri="{FF2B5EF4-FFF2-40B4-BE49-F238E27FC236}">
                <a16:creationId xmlns:a16="http://schemas.microsoft.com/office/drawing/2014/main" id="{24B9195F-3404-41B9-A693-27B397B496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4648900" y="2169999"/>
            <a:ext cx="914400" cy="93706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7ABDAD82-1229-475B-BC90-ACEAC0F7D0C0}"/>
              </a:ext>
            </a:extLst>
          </p:cNvPr>
          <p:cNvSpPr txBox="1"/>
          <p:nvPr/>
        </p:nvSpPr>
        <p:spPr>
          <a:xfrm>
            <a:off x="3345001" y="3298245"/>
            <a:ext cx="170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Jenkins download le code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A89D36D-9DAD-40FB-B501-BEA4C8F446C7}"/>
              </a:ext>
            </a:extLst>
          </p:cNvPr>
          <p:cNvSpPr txBox="1"/>
          <p:nvPr/>
        </p:nvSpPr>
        <p:spPr>
          <a:xfrm>
            <a:off x="7157920" y="1111660"/>
            <a:ext cx="2483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Création d’un container docker &gt; </a:t>
            </a:r>
            <a:r>
              <a:rPr lang="fr-FR" sz="1400" dirty="0" err="1"/>
              <a:t>simple_api</a:t>
            </a:r>
            <a:endParaRPr lang="fr-FR" sz="14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EF2CF9F-E6F0-4919-8F5D-7621E00B8E3F}"/>
              </a:ext>
            </a:extLst>
          </p:cNvPr>
          <p:cNvSpPr/>
          <p:nvPr/>
        </p:nvSpPr>
        <p:spPr>
          <a:xfrm>
            <a:off x="6726755" y="1131232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8F0946D-1079-430C-B5BB-FE4B9EF5D325}"/>
              </a:ext>
            </a:extLst>
          </p:cNvPr>
          <p:cNvSpPr txBox="1"/>
          <p:nvPr/>
        </p:nvSpPr>
        <p:spPr>
          <a:xfrm>
            <a:off x="7172870" y="1792812"/>
            <a:ext cx="3325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Test de fonctionnement de </a:t>
            </a:r>
            <a:r>
              <a:rPr lang="fr-FR" sz="1400" dirty="0" err="1"/>
              <a:t>simple_api</a:t>
            </a:r>
            <a:endParaRPr lang="fr-FR" sz="1400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56334FFB-D699-41E0-9DE2-A8B40827704C}"/>
              </a:ext>
            </a:extLst>
          </p:cNvPr>
          <p:cNvSpPr/>
          <p:nvPr/>
        </p:nvSpPr>
        <p:spPr>
          <a:xfrm>
            <a:off x="6741705" y="1692064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20A7A32-1BF4-447E-9789-C03161E485C7}"/>
              </a:ext>
            </a:extLst>
          </p:cNvPr>
          <p:cNvSpPr txBox="1"/>
          <p:nvPr/>
        </p:nvSpPr>
        <p:spPr>
          <a:xfrm>
            <a:off x="7181800" y="2325003"/>
            <a:ext cx="21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Test de vulnérabilité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708B0F6-356E-4026-B107-4D793A85C144}"/>
              </a:ext>
            </a:extLst>
          </p:cNvPr>
          <p:cNvSpPr/>
          <p:nvPr/>
        </p:nvSpPr>
        <p:spPr>
          <a:xfrm>
            <a:off x="6742903" y="2257967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930C6EF-C53E-426E-81EB-B6C67CE3262F}"/>
              </a:ext>
            </a:extLst>
          </p:cNvPr>
          <p:cNvCxnSpPr>
            <a:cxnSpLocks/>
          </p:cNvCxnSpPr>
          <p:nvPr/>
        </p:nvCxnSpPr>
        <p:spPr>
          <a:xfrm>
            <a:off x="3730001" y="3015713"/>
            <a:ext cx="932514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AAFE939E-786B-4FAA-8188-1D03B2DE12C5}"/>
              </a:ext>
            </a:extLst>
          </p:cNvPr>
          <p:cNvSpPr/>
          <p:nvPr/>
        </p:nvSpPr>
        <p:spPr>
          <a:xfrm>
            <a:off x="4458096" y="2774924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5" name="Graphique 44" descr="Flèche vers la droite avec un remplissage uni">
            <a:extLst>
              <a:ext uri="{FF2B5EF4-FFF2-40B4-BE49-F238E27FC236}">
                <a16:creationId xmlns:a16="http://schemas.microsoft.com/office/drawing/2014/main" id="{185913C3-0915-4088-90E2-FD118511ED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100000">
            <a:off x="4934476" y="4722713"/>
            <a:ext cx="964987" cy="937060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E1F0FA61-CE1D-45B5-83E7-D092CA664B77}"/>
              </a:ext>
            </a:extLst>
          </p:cNvPr>
          <p:cNvSpPr txBox="1"/>
          <p:nvPr/>
        </p:nvSpPr>
        <p:spPr>
          <a:xfrm>
            <a:off x="4615011" y="4635625"/>
            <a:ext cx="123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Push de l’image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D2BE901F-A98C-45CA-85D9-712C3CC79121}"/>
              </a:ext>
            </a:extLst>
          </p:cNvPr>
          <p:cNvSpPr txBox="1"/>
          <p:nvPr/>
        </p:nvSpPr>
        <p:spPr>
          <a:xfrm>
            <a:off x="7155416" y="2912280"/>
            <a:ext cx="21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Déploiement de l’app</a:t>
            </a: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B197D69B-0F70-4431-B1BF-E85B4C1F928C}"/>
              </a:ext>
            </a:extLst>
          </p:cNvPr>
          <p:cNvSpPr/>
          <p:nvPr/>
        </p:nvSpPr>
        <p:spPr>
          <a:xfrm>
            <a:off x="6760161" y="2824494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24C94983-3B7B-473B-9F9E-B5AFE3BD2FC1}"/>
              </a:ext>
            </a:extLst>
          </p:cNvPr>
          <p:cNvCxnSpPr>
            <a:cxnSpLocks/>
          </p:cNvCxnSpPr>
          <p:nvPr/>
        </p:nvCxnSpPr>
        <p:spPr>
          <a:xfrm>
            <a:off x="5899652" y="3638735"/>
            <a:ext cx="77427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B4200B1C-88DE-45BF-9FC3-F1A50A0DE98D}"/>
              </a:ext>
            </a:extLst>
          </p:cNvPr>
          <p:cNvPicPr/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799" y="3264776"/>
            <a:ext cx="664210" cy="49657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ZoneTexte 148">
            <a:extLst>
              <a:ext uri="{FF2B5EF4-FFF2-40B4-BE49-F238E27FC236}">
                <a16:creationId xmlns:a16="http://schemas.microsoft.com/office/drawing/2014/main" id="{C6F4A66A-5E72-409E-96FA-4EF461622913}"/>
              </a:ext>
            </a:extLst>
          </p:cNvPr>
          <p:cNvSpPr txBox="1"/>
          <p:nvPr/>
        </p:nvSpPr>
        <p:spPr>
          <a:xfrm>
            <a:off x="7838279" y="3447807"/>
            <a:ext cx="21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Test de vulnérabilité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0DC4526E-6D17-4134-857D-2331DBC8ACC3}"/>
              </a:ext>
            </a:extLst>
          </p:cNvPr>
          <p:cNvSpPr/>
          <p:nvPr/>
        </p:nvSpPr>
        <p:spPr>
          <a:xfrm>
            <a:off x="7439570" y="3401361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1" name="Graphique 44" descr="Flèche vers la droite avec un remplissage uni">
            <a:extLst>
              <a:ext uri="{FF2B5EF4-FFF2-40B4-BE49-F238E27FC236}">
                <a16:creationId xmlns:a16="http://schemas.microsoft.com/office/drawing/2014/main" id="{4B325829-60A9-41B2-808A-D552150944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236529" y="4176956"/>
            <a:ext cx="914400" cy="914400"/>
          </a:xfrm>
          <a:prstGeom prst="rect">
            <a:avLst/>
          </a:prstGeom>
        </p:spPr>
      </p:pic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D4435C91-BAE4-4ED2-95A7-C8784220BE0D}"/>
              </a:ext>
            </a:extLst>
          </p:cNvPr>
          <p:cNvCxnSpPr>
            <a:cxnSpLocks/>
          </p:cNvCxnSpPr>
          <p:nvPr/>
        </p:nvCxnSpPr>
        <p:spPr>
          <a:xfrm flipV="1">
            <a:off x="6254578" y="2193230"/>
            <a:ext cx="0" cy="309372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0EBD06C-7B4C-4261-BA61-4909D7CC6DB2}"/>
              </a:ext>
            </a:extLst>
          </p:cNvPr>
          <p:cNvSpPr/>
          <p:nvPr/>
        </p:nvSpPr>
        <p:spPr>
          <a:xfrm>
            <a:off x="5686662" y="2420128"/>
            <a:ext cx="538757" cy="21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177899CD-2DEF-4412-AE78-AE9800025691}"/>
              </a:ext>
            </a:extLst>
          </p:cNvPr>
          <p:cNvCxnSpPr>
            <a:cxnSpLocks/>
          </p:cNvCxnSpPr>
          <p:nvPr/>
        </p:nvCxnSpPr>
        <p:spPr>
          <a:xfrm flipH="1" flipV="1">
            <a:off x="6063413" y="2195611"/>
            <a:ext cx="10809" cy="849817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Graphique 44" descr="Flèche vers la droite avec un remplissage uni">
            <a:extLst>
              <a:ext uri="{FF2B5EF4-FFF2-40B4-BE49-F238E27FC236}">
                <a16:creationId xmlns:a16="http://schemas.microsoft.com/office/drawing/2014/main" id="{2C25FAB7-A53E-4880-AD34-100820E1B6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5284" y="2589629"/>
            <a:ext cx="914400" cy="937060"/>
          </a:xfrm>
          <a:prstGeom prst="rect">
            <a:avLst/>
          </a:prstGeom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A4B44A94-FB26-4296-9EBC-E78D40B9ABB3}"/>
              </a:ext>
            </a:extLst>
          </p:cNvPr>
          <p:cNvSpPr/>
          <p:nvPr/>
        </p:nvSpPr>
        <p:spPr>
          <a:xfrm>
            <a:off x="5508805" y="2967697"/>
            <a:ext cx="538757" cy="21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5B738561-DEE6-48AA-A30D-6E919B568B7F}"/>
              </a:ext>
            </a:extLst>
          </p:cNvPr>
          <p:cNvCxnSpPr>
            <a:cxnSpLocks/>
          </p:cNvCxnSpPr>
          <p:nvPr/>
        </p:nvCxnSpPr>
        <p:spPr>
          <a:xfrm flipH="1" flipV="1">
            <a:off x="5877070" y="2211682"/>
            <a:ext cx="18146" cy="1426576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D783F77B-B6C4-4469-8AC2-4FF26A18FFB2}"/>
              </a:ext>
            </a:extLst>
          </p:cNvPr>
          <p:cNvCxnSpPr>
            <a:cxnSpLocks/>
          </p:cNvCxnSpPr>
          <p:nvPr/>
        </p:nvCxnSpPr>
        <p:spPr>
          <a:xfrm flipH="1" flipV="1">
            <a:off x="5694363" y="2211681"/>
            <a:ext cx="25809" cy="266362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Graphique 44" descr="Flèche vers la droite avec un remplissage uni">
            <a:extLst>
              <a:ext uri="{FF2B5EF4-FFF2-40B4-BE49-F238E27FC236}">
                <a16:creationId xmlns:a16="http://schemas.microsoft.com/office/drawing/2014/main" id="{9410DD13-77A9-40D1-ACED-74D4BA7478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9709" y="3175575"/>
            <a:ext cx="884229" cy="937060"/>
          </a:xfrm>
          <a:prstGeom prst="rect">
            <a:avLst/>
          </a:prstGeom>
        </p:spPr>
      </p:pic>
      <p:sp>
        <p:nvSpPr>
          <p:cNvPr id="67" name="Ellipse 66">
            <a:extLst>
              <a:ext uri="{FF2B5EF4-FFF2-40B4-BE49-F238E27FC236}">
                <a16:creationId xmlns:a16="http://schemas.microsoft.com/office/drawing/2014/main" id="{7325D4FA-FA86-47AE-87E8-6D9D7308836A}"/>
              </a:ext>
            </a:extLst>
          </p:cNvPr>
          <p:cNvSpPr/>
          <p:nvPr/>
        </p:nvSpPr>
        <p:spPr>
          <a:xfrm>
            <a:off x="5478780" y="4664909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5F9FD5DD-2276-4D4C-9ED5-3A92950FB44F}"/>
              </a:ext>
            </a:extLst>
          </p:cNvPr>
          <p:cNvCxnSpPr>
            <a:cxnSpLocks/>
          </p:cNvCxnSpPr>
          <p:nvPr/>
        </p:nvCxnSpPr>
        <p:spPr>
          <a:xfrm flipV="1">
            <a:off x="7003308" y="3333099"/>
            <a:ext cx="1" cy="951576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B76809F2-A990-4C15-A1FC-DF369A945A20}"/>
              </a:ext>
            </a:extLst>
          </p:cNvPr>
          <p:cNvCxnSpPr>
            <a:cxnSpLocks/>
          </p:cNvCxnSpPr>
          <p:nvPr/>
        </p:nvCxnSpPr>
        <p:spPr>
          <a:xfrm flipH="1" flipV="1">
            <a:off x="7684092" y="3892915"/>
            <a:ext cx="9196" cy="376863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79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94B23-1C0D-49E4-A87B-E41B11C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La CI/CD en action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0E1B9C0-3E06-40F6-890A-EEAADC2A5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148"/>
            <a:ext cx="7412781" cy="47803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Démonstration : Les deux process sont lancés sur un push.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page initial de l’application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Nous allons faire un update de l’application en changeant le titre de la page. Nous devrions avoir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Un nouveau code sur le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gitlab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Une nouvelle image sur le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registry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Une application fonctionnelle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49B0D8-E4BD-4907-B9F0-36C808660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267" y="168517"/>
            <a:ext cx="2832414" cy="16099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F196B8-ED49-4ADA-8C69-182D87D67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795" y="2182558"/>
            <a:ext cx="2819886" cy="22505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2C974F7-45E8-4FA8-8421-713F624A74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831"/>
          <a:stretch/>
        </p:blipFill>
        <p:spPr>
          <a:xfrm>
            <a:off x="5025994" y="2190184"/>
            <a:ext cx="2806421" cy="15127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5164551-7757-4406-9BDF-E613B3298D2B}"/>
              </a:ext>
            </a:extLst>
          </p:cNvPr>
          <p:cNvSpPr txBox="1">
            <a:spLocks/>
          </p:cNvSpPr>
          <p:nvPr/>
        </p:nvSpPr>
        <p:spPr>
          <a:xfrm>
            <a:off x="6096000" y="5442782"/>
            <a:ext cx="972538" cy="77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3800" dirty="0">
                <a:solidFill>
                  <a:schemeClr val="accent3"/>
                </a:solidFill>
              </a:rPr>
              <a:t>x 2</a:t>
            </a:r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14" name="Parenthèse fermante 13">
            <a:extLst>
              <a:ext uri="{FF2B5EF4-FFF2-40B4-BE49-F238E27FC236}">
                <a16:creationId xmlns:a16="http://schemas.microsoft.com/office/drawing/2014/main" id="{E084315A-F24F-48B7-B1F3-CBBDA86F00FB}"/>
              </a:ext>
            </a:extLst>
          </p:cNvPr>
          <p:cNvSpPr/>
          <p:nvPr/>
        </p:nvSpPr>
        <p:spPr>
          <a:xfrm>
            <a:off x="5801429" y="5257101"/>
            <a:ext cx="142171" cy="1141417"/>
          </a:xfrm>
          <a:prstGeom prst="righ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51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94B23-1C0D-49E4-A87B-E41B11C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Le monitoring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2330EF-9F42-41BF-91D1-7B3B98B3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8538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449</Words>
  <Application>Microsoft Office PowerPoint</Application>
  <PresentationFormat>Grand écran</PresentationFormat>
  <Paragraphs>89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Wingdings 3</vt:lpstr>
      <vt:lpstr>Thème Office</vt:lpstr>
      <vt:lpstr>4DVOP - RENDU DE PROJET</vt:lpstr>
      <vt:lpstr>L’ordre du jour</vt:lpstr>
      <vt:lpstr>La demande</vt:lpstr>
      <vt:lpstr>La demande</vt:lpstr>
      <vt:lpstr>Les serveurs</vt:lpstr>
      <vt:lpstr>L’architecture</vt:lpstr>
      <vt:lpstr>La CI/CD en action</vt:lpstr>
      <vt:lpstr>Le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4DVOP - RENDU DE PROJET</dc:title>
  <dc:creator>Florian Vigier</dc:creator>
  <cp:lastModifiedBy>Florian Vigier</cp:lastModifiedBy>
  <cp:revision>1</cp:revision>
  <dcterms:created xsi:type="dcterms:W3CDTF">2021-05-17T11:15:00Z</dcterms:created>
  <dcterms:modified xsi:type="dcterms:W3CDTF">2021-05-18T20:05:48Z</dcterms:modified>
</cp:coreProperties>
</file>