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5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0EBF5-BDCA-439D-B259-8F20E1422E1A}" v="370" dt="2021-05-22T11:46:0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Vigier" userId="4448005c0c8ca223" providerId="LiveId" clId="{A870EBF5-BDCA-439D-B259-8F20E1422E1A}"/>
    <pc:docChg chg="undo custSel addSld delSld modSld sldOrd addMainMaster delMainMaster modMainMaster">
      <pc:chgData name="Florian Vigier" userId="4448005c0c8ca223" providerId="LiveId" clId="{A870EBF5-BDCA-439D-B259-8F20E1422E1A}" dt="2021-05-23T12:24:51.055" v="5764" actId="1037"/>
      <pc:docMkLst>
        <pc:docMk/>
      </pc:docMkLst>
      <pc:sldChg chg="addSp delSp modSp new mod">
        <pc:chgData name="Florian Vigier" userId="4448005c0c8ca223" providerId="LiveId" clId="{A870EBF5-BDCA-439D-B259-8F20E1422E1A}" dt="2021-05-23T12:19:35.554" v="5742" actId="20577"/>
        <pc:sldMkLst>
          <pc:docMk/>
          <pc:sldMk cId="214346002" sldId="256"/>
        </pc:sldMkLst>
        <pc:spChg chg="del">
          <ac:chgData name="Florian Vigier" userId="4448005c0c8ca223" providerId="LiveId" clId="{A870EBF5-BDCA-439D-B259-8F20E1422E1A}" dt="2021-05-17T11:48:45.632" v="12"/>
          <ac:spMkLst>
            <pc:docMk/>
            <pc:sldMk cId="214346002" sldId="256"/>
            <ac:spMk id="2" creationId="{606679B2-CF50-4828-876F-FB60B4DC83F9}"/>
          </ac:spMkLst>
        </pc:spChg>
        <pc:spChg chg="add mod ord">
          <ac:chgData name="Florian Vigier" userId="4448005c0c8ca223" providerId="LiveId" clId="{A870EBF5-BDCA-439D-B259-8F20E1422E1A}" dt="2021-05-18T19:39:07.722" v="4402" actId="167"/>
          <ac:spMkLst>
            <pc:docMk/>
            <pc:sldMk cId="214346002" sldId="256"/>
            <ac:spMk id="2" creationId="{EDB983A5-FD1B-404E-A30E-0CBD1270F2EF}"/>
          </ac:spMkLst>
        </pc:spChg>
        <pc:spChg chg="del">
          <ac:chgData name="Florian Vigier" userId="4448005c0c8ca223" providerId="LiveId" clId="{A870EBF5-BDCA-439D-B259-8F20E1422E1A}" dt="2021-05-17T11:48:51.339" v="13"/>
          <ac:spMkLst>
            <pc:docMk/>
            <pc:sldMk cId="214346002" sldId="256"/>
            <ac:spMk id="3" creationId="{87877071-0495-4DA3-B2D9-16BC7FECD217}"/>
          </ac:spMkLst>
        </pc:spChg>
        <pc:spChg chg="add mod">
          <ac:chgData name="Florian Vigier" userId="4448005c0c8ca223" providerId="LiveId" clId="{A870EBF5-BDCA-439D-B259-8F20E1422E1A}" dt="2021-05-18T19:38:41.872" v="4395" actId="208"/>
          <ac:spMkLst>
            <pc:docMk/>
            <pc:sldMk cId="214346002" sldId="256"/>
            <ac:spMk id="11" creationId="{802CE74D-5784-439E-848E-C7D2CBC0F459}"/>
          </ac:spMkLst>
        </pc:spChg>
        <pc:spChg chg="add mod">
          <ac:chgData name="Florian Vigier" userId="4448005c0c8ca223" providerId="LiveId" clId="{A870EBF5-BDCA-439D-B259-8F20E1422E1A}" dt="2021-05-23T12:19:35.554" v="5742" actId="20577"/>
          <ac:spMkLst>
            <pc:docMk/>
            <pc:sldMk cId="214346002" sldId="256"/>
            <ac:spMk id="12" creationId="{9B63B1A9-B3CC-434C-80B7-38A55A343768}"/>
          </ac:spMkLst>
        </pc:spChg>
        <pc:picChg chg="add del mod">
          <ac:chgData name="Florian Vigier" userId="4448005c0c8ca223" providerId="LiveId" clId="{A870EBF5-BDCA-439D-B259-8F20E1422E1A}" dt="2021-05-18T19:38:00.964" v="4392" actId="478"/>
          <ac:picMkLst>
            <pc:docMk/>
            <pc:sldMk cId="214346002" sldId="256"/>
            <ac:picMk id="4" creationId="{DFFC4E45-6214-43EA-8911-B6C0C5542FAE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5" creationId="{615618BC-9970-4BEE-94E1-7BB8B752C62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6" creationId="{AD2B5251-405D-4C73-8EC9-0E92D071B3C0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7" creationId="{ADCD7F5E-4E72-42AE-B890-137FD34F765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8" creationId="{90232333-6D79-45B4-BD8E-4332F857590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9" creationId="{0EE92E36-013F-4D22-8B0A-279632D0E146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10" creationId="{6CF2E054-4820-482E-A49C-AA0A7314ABBB}"/>
          </ac:picMkLst>
        </pc:picChg>
        <pc:picChg chg="add mod">
          <ac:chgData name="Florian Vigier" userId="4448005c0c8ca223" providerId="LiveId" clId="{A870EBF5-BDCA-439D-B259-8F20E1422E1A}" dt="2021-05-18T19:39:59.680" v="4444" actId="732"/>
          <ac:picMkLst>
            <pc:docMk/>
            <pc:sldMk cId="214346002" sldId="256"/>
            <ac:picMk id="1026" creationId="{0B026807-93DD-4DA9-B88F-225B55E7BF7C}"/>
          </ac:picMkLst>
        </pc:picChg>
      </pc:sldChg>
      <pc:sldChg chg="addSp modSp new mod">
        <pc:chgData name="Florian Vigier" userId="4448005c0c8ca223" providerId="LiveId" clId="{A870EBF5-BDCA-439D-B259-8F20E1422E1A}" dt="2021-05-23T12:20:00.353" v="5749" actId="20577"/>
        <pc:sldMkLst>
          <pc:docMk/>
          <pc:sldMk cId="3728465985" sldId="257"/>
        </pc:sldMkLst>
        <pc:spChg chg="mod">
          <ac:chgData name="Florian Vigier" userId="4448005c0c8ca223" providerId="LiveId" clId="{A870EBF5-BDCA-439D-B259-8F20E1422E1A}" dt="2021-05-18T19:47:57.825" v="4897" actId="115"/>
          <ac:spMkLst>
            <pc:docMk/>
            <pc:sldMk cId="3728465985" sldId="25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23T12:20:00.353" v="5749" actId="20577"/>
          <ac:spMkLst>
            <pc:docMk/>
            <pc:sldMk cId="3728465985" sldId="257"/>
            <ac:spMk id="3" creationId="{D1C2A83E-DFD7-4587-87D9-EB742CE2AED9}"/>
          </ac:spMkLst>
        </pc:spChg>
        <pc:cxnChg chg="add mod">
          <ac:chgData name="Florian Vigier" userId="4448005c0c8ca223" providerId="LiveId" clId="{A870EBF5-BDCA-439D-B259-8F20E1422E1A}" dt="2021-05-19T11:28:32.790" v="5322" actId="14100"/>
          <ac:cxnSpMkLst>
            <pc:docMk/>
            <pc:sldMk cId="3728465985" sldId="257"/>
            <ac:cxnSpMk id="4" creationId="{19FA7EB8-0B43-469D-9ACD-C3AA25E33D19}"/>
          </ac:cxnSpMkLst>
        </pc:cxnChg>
      </pc:sldChg>
      <pc:sldChg chg="addSp delSp modSp new mod ord">
        <pc:chgData name="Florian Vigier" userId="4448005c0c8ca223" providerId="LiveId" clId="{A870EBF5-BDCA-439D-B259-8F20E1422E1A}" dt="2021-05-19T11:28:50.221" v="5326"/>
        <pc:sldMkLst>
          <pc:docMk/>
          <pc:sldMk cId="1162492112" sldId="258"/>
        </pc:sldMkLst>
        <pc:spChg chg="mod">
          <ac:chgData name="Florian Vigier" userId="4448005c0c8ca223" providerId="LiveId" clId="{A870EBF5-BDCA-439D-B259-8F20E1422E1A}" dt="2021-05-19T10:06:30.465" v="5097" actId="20577"/>
          <ac:spMkLst>
            <pc:docMk/>
            <pc:sldMk cId="1162492112" sldId="258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9T10:06:14.431" v="5087" actId="478"/>
          <ac:spMkLst>
            <pc:docMk/>
            <pc:sldMk cId="1162492112" sldId="258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3" creationId="{EEF8B051-5939-45A0-B695-CE2E907DD958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4" creationId="{E205A433-C853-4365-AC7C-9F04506109D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5" creationId="{6DE29B9F-C35B-4FE1-B12B-3CAD077AE86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6" creationId="{AF957D2D-4620-4803-A35C-4F537C1BA59A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7" creationId="{7BF77A88-E2C8-433B-90FA-82539B80DB53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8" creationId="{BFF1E476-730E-4388-903D-063F2EE509E2}"/>
          </ac:spMkLst>
        </pc:spChg>
        <pc:graphicFrameChg chg="add mod modGraphic">
          <ac:chgData name="Florian Vigier" userId="4448005c0c8ca223" providerId="LiveId" clId="{A870EBF5-BDCA-439D-B259-8F20E1422E1A}" dt="2021-05-19T10:12:54.978" v="5194" actId="1076"/>
          <ac:graphicFrameMkLst>
            <pc:docMk/>
            <pc:sldMk cId="1162492112" sldId="258"/>
            <ac:graphicFrameMk id="4" creationId="{3E7B3CDF-7A4B-461E-A902-5EA6653DCC6F}"/>
          </ac:graphicFrameMkLst>
        </pc:graphicFrame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5" creationId="{D75E1C56-45A7-446C-A1DC-AD3C7287CE8D}"/>
          </ac:cxnSpMkLst>
        </pc:cxnChg>
        <pc:cxnChg chg="add del mod">
          <ac:chgData name="Florian Vigier" userId="4448005c0c8ca223" providerId="LiveId" clId="{A870EBF5-BDCA-439D-B259-8F20E1422E1A}" dt="2021-05-19T10:07:55.035" v="5112" actId="478"/>
          <ac:cxnSpMkLst>
            <pc:docMk/>
            <pc:sldMk cId="1162492112" sldId="258"/>
            <ac:cxnSpMk id="7" creationId="{5C1A5408-C4F8-402B-BF6A-47BEDB180071}"/>
          </ac:cxnSpMkLst>
        </pc:cxnChg>
        <pc:cxnChg chg="add del mod">
          <ac:chgData name="Florian Vigier" userId="4448005c0c8ca223" providerId="LiveId" clId="{A870EBF5-BDCA-439D-B259-8F20E1422E1A}" dt="2021-05-19T10:08:02.024" v="5115" actId="478"/>
          <ac:cxnSpMkLst>
            <pc:docMk/>
            <pc:sldMk cId="1162492112" sldId="258"/>
            <ac:cxnSpMk id="8" creationId="{129272CF-AC46-4442-9DBE-74231F23B98E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9" creationId="{3B520CFD-EACB-4B38-9CD7-9BB294E37349}"/>
          </ac:cxnSpMkLst>
        </pc:cxnChg>
        <pc:cxnChg chg="add del mod">
          <ac:chgData name="Florian Vigier" userId="4448005c0c8ca223" providerId="LiveId" clId="{A870EBF5-BDCA-439D-B259-8F20E1422E1A}" dt="2021-05-19T10:08:11.975" v="5120"/>
          <ac:cxnSpMkLst>
            <pc:docMk/>
            <pc:sldMk cId="1162492112" sldId="258"/>
            <ac:cxnSpMk id="11" creationId="{8ACADE5C-54CD-4CD8-BEDB-A6135289EDA4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12" creationId="{03B1385D-262F-40CD-9703-50563EB13AD2}"/>
          </ac:cxnSpMkLst>
        </pc:cxnChg>
      </pc:sldChg>
      <pc:sldChg chg="addSp delSp modSp add mod ord">
        <pc:chgData name="Florian Vigier" userId="4448005c0c8ca223" providerId="LiveId" clId="{A870EBF5-BDCA-439D-B259-8F20E1422E1A}" dt="2021-05-23T12:24:51.055" v="5764" actId="1037"/>
        <pc:sldMkLst>
          <pc:docMk/>
          <pc:sldMk cId="1627793399" sldId="259"/>
        </pc:sldMkLst>
        <pc:spChg chg="mod">
          <ac:chgData name="Florian Vigier" userId="4448005c0c8ca223" providerId="LiveId" clId="{A870EBF5-BDCA-439D-B259-8F20E1422E1A}" dt="2021-05-18T19:50:49.776" v="4955" actId="207"/>
          <ac:spMkLst>
            <pc:docMk/>
            <pc:sldMk cId="1627793399" sldId="259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7T13:33:25.783" v="845" actId="478"/>
          <ac:spMkLst>
            <pc:docMk/>
            <pc:sldMk cId="1627793399" sldId="259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0" creationId="{1584698C-21A3-4D47-8C9B-FE31404642F9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1" creationId="{95531122-3CB7-4AB2-8038-CEAEBC43F3C8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" creationId="{5B44DBCD-C08A-4782-B1CD-C1D7DF5BA5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8" creationId="{AB77FA16-8C34-4C7F-9B42-2806907DE12D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3" creationId="{4E18D161-3368-4F28-AB37-6C998CBCE5BC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4" creationId="{33619938-0E77-4B73-8F21-68C7E802F670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6" creationId="{62B8533E-AD7D-41B4-8C38-90142F40CA66}"/>
          </ac:spMkLst>
        </pc:spChg>
        <pc:spChg chg="add mod">
          <ac:chgData name="Florian Vigier" userId="4448005c0c8ca223" providerId="LiveId" clId="{A870EBF5-BDCA-439D-B259-8F20E1422E1A}" dt="2021-05-23T12:24:07.359" v="5763" actId="122"/>
          <ac:spMkLst>
            <pc:docMk/>
            <pc:sldMk cId="1627793399" sldId="259"/>
            <ac:spMk id="27" creationId="{E512F700-9B32-4654-A823-0EE5E486E2D3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9" creationId="{4EF001C5-3D9B-420D-91CD-AFBD6C6EC09F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30" creationId="{E2B916CD-4A3D-4FEE-ABB9-9591AD7F55DF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2" creationId="{832A041D-CC69-4608-A6CE-DA8F65F3A596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3" creationId="{E4892319-0207-44E4-A2C9-9C08B284724E}"/>
          </ac:spMkLst>
        </pc:spChg>
        <pc:spChg chg="add mod">
          <ac:chgData name="Florian Vigier" userId="4448005c0c8ca223" providerId="LiveId" clId="{A870EBF5-BDCA-439D-B259-8F20E1422E1A}" dt="2021-05-18T19:53:01.767" v="5046" actId="1076"/>
          <ac:spMkLst>
            <pc:docMk/>
            <pc:sldMk cId="1627793399" sldId="259"/>
            <ac:spMk id="37" creationId="{89B7E4C9-43AB-498B-8E30-DE10F382371E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38" creationId="{4D912BBD-8311-4D86-9B30-15771A954B35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3" creationId="{2C43A5A2-696E-4A7F-80F9-3A0869DCE00B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4" creationId="{6D18AC9D-80D9-430A-9984-9C08D1E0E899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6" creationId="{3B60058D-67FF-40E8-8619-018378CF4035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7" creationId="{1670AE17-EF77-4A72-9B1F-D0B59D246BF2}"/>
          </ac:spMkLst>
        </pc:spChg>
        <pc:spChg chg="add mod">
          <ac:chgData name="Florian Vigier" userId="4448005c0c8ca223" providerId="LiveId" clId="{A870EBF5-BDCA-439D-B259-8F20E1422E1A}" dt="2021-05-18T19:53:04.092" v="5047" actId="1076"/>
          <ac:spMkLst>
            <pc:docMk/>
            <pc:sldMk cId="1627793399" sldId="259"/>
            <ac:spMk id="49" creationId="{7ABDAD82-1229-475B-BC90-ACEAC0F7D0C0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0" creationId="{AAFE939E-786B-4FAA-8188-1D03B2DE12C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1" creationId="{7A89D36D-9DAD-40FB-B501-BEA4C8F446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2" creationId="{FEF2CF9F-E6F0-4919-8F5D-7621E00B8E3F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3" creationId="{18F0946D-1079-430C-B5BB-FE4B9EF5D32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4" creationId="{56334FFB-D699-41E0-9DE2-A8B4082770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5" creationId="{220A7A32-1BF4-447E-9789-C03161E485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6" creationId="{6708B0F6-356E-4026-B107-4D793A85C144}"/>
          </ac:spMkLst>
        </pc:spChg>
        <pc:spChg chg="add del mod">
          <ac:chgData name="Florian Vigier" userId="4448005c0c8ca223" providerId="LiveId" clId="{A870EBF5-BDCA-439D-B259-8F20E1422E1A}" dt="2021-05-17T13:47:59.216" v="1254"/>
          <ac:spMkLst>
            <pc:docMk/>
            <pc:sldMk cId="1627793399" sldId="259"/>
            <ac:spMk id="62" creationId="{41683C62-67AD-48C0-8CB9-7C2B557B575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6" creationId="{E1F0FA61-CE1D-45B5-83E7-D092CA664B77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7" creationId="{7325D4FA-FA86-47AE-87E8-6D9D7308836A}"/>
          </ac:spMkLst>
        </pc:spChg>
        <pc:spChg chg="add del mod">
          <ac:chgData name="Florian Vigier" userId="4448005c0c8ca223" providerId="LiveId" clId="{A870EBF5-BDCA-439D-B259-8F20E1422E1A}" dt="2021-05-17T13:53:54.292" v="1324" actId="478"/>
          <ac:spMkLst>
            <pc:docMk/>
            <pc:sldMk cId="1627793399" sldId="259"/>
            <ac:spMk id="68" creationId="{E6200613-8922-4B3D-BC45-6A1718211B24}"/>
          </ac:spMkLst>
        </pc:spChg>
        <pc:spChg chg="add del mod">
          <ac:chgData name="Florian Vigier" userId="4448005c0c8ca223" providerId="LiveId" clId="{A870EBF5-BDCA-439D-B259-8F20E1422E1A}" dt="2021-05-17T13:52:18.743" v="1303" actId="478"/>
          <ac:spMkLst>
            <pc:docMk/>
            <pc:sldMk cId="1627793399" sldId="259"/>
            <ac:spMk id="76" creationId="{54978C5E-C98E-4C28-A7CD-2510D2A4CBE7}"/>
          </ac:spMkLst>
        </pc:spChg>
        <pc:spChg chg="add del mod">
          <ac:chgData name="Florian Vigier" userId="4448005c0c8ca223" providerId="LiveId" clId="{A870EBF5-BDCA-439D-B259-8F20E1422E1A}" dt="2021-05-17T13:53:36.727" v="1323" actId="478"/>
          <ac:spMkLst>
            <pc:docMk/>
            <pc:sldMk cId="1627793399" sldId="259"/>
            <ac:spMk id="77" creationId="{BD4D6BCB-2314-40F6-8B1F-1B98A8000B2C}"/>
          </ac:spMkLst>
        </pc:spChg>
        <pc:spChg chg="add del mod">
          <ac:chgData name="Florian Vigier" userId="4448005c0c8ca223" providerId="LiveId" clId="{A870EBF5-BDCA-439D-B259-8F20E1422E1A}" dt="2021-05-17T13:54:04.719" v="1327"/>
          <ac:spMkLst>
            <pc:docMk/>
            <pc:sldMk cId="1627793399" sldId="259"/>
            <ac:spMk id="78" creationId="{106D853F-6401-4D4F-B125-43A93DB666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1" creationId="{D2BE901F-A98C-45CA-85D9-712C3CC79121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2" creationId="{B197D69B-0F70-4431-B1BF-E85B4C1F928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8" creationId="{E78E9BCD-E784-4E78-AE0F-2C1451184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9" creationId="{87FA212B-71CB-4E00-9BD6-6B62592A603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0" creationId="{ECA2BE64-2734-4B83-A82B-5935549C75CD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1" creationId="{F6A22533-C021-43B3-B039-F8FF20BD6083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3" creationId="{2066199F-B7F8-4C53-8D12-0F77C134F56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4" creationId="{0BC53889-737B-4589-BABF-FAFF84D4DAA8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5" creationId="{BB58C51D-F9F7-4F55-A516-9436203DD7B6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6" creationId="{F2B75C30-F071-4882-A096-ECCFF06B949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7" creationId="{CFCEAD98-890E-4A2B-9C3E-DE45B359C664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8" creationId="{2EE07AF6-F14D-4E05-A138-03C788FC2E29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9" creationId="{D7A37A0C-653E-436E-96BA-B284B38F5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0" creationId="{DFA1DB15-36C7-4378-A625-822B984E7587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1" creationId="{0CFDC018-342F-4BA0-9EFA-BB078EC03BA2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3" creationId="{BCDF98F8-1F03-49A1-9A75-F027F2CABEDF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4" creationId="{32D11D73-66A9-43E1-A57D-CD0322AAF510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2" creationId="{A513833E-7276-4404-95F5-2560BBB5BAC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3" creationId="{D9698F47-F262-490D-A9FA-EC6988A7C23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4" creationId="{75962945-6F8E-4EF4-B3C2-B7F2A8EF427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5" creationId="{26614B17-FF91-432F-AF6F-94DAB05B34E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7" creationId="{8BDF3D48-F7B5-477A-8262-B8B8E141D01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8" creationId="{676741F3-334B-408E-B7D2-FB60A975014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9" creationId="{6A14DCF8-2194-4FAF-97C9-DAEA2915A7A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0" creationId="{01AE06B7-84B7-430A-95FB-49D964270D8E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1" creationId="{5D039AEE-80F6-4E84-9C5C-3ABAAE4A62C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2" creationId="{083B4C23-C269-4E4D-BE2D-02BEAF013DD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3" creationId="{FCF5845D-ADD0-43FD-88A5-6E0D2361F51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5" creationId="{50A69F86-AF8F-470D-9273-7AE08FAB2B0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7" creationId="{8627B689-7E64-485C-ADE3-7AE4A9C0643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8" creationId="{D1D0ADE9-3775-49BA-B3C5-F3A0366AFBF9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5" creationId="{63ACD841-1584-498A-8638-283FE4746601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6" creationId="{95241D67-E76F-4FC2-A2F0-06787210CF5A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49" creationId="{C6F4A66A-5E72-409E-96FA-4EF461622913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50" creationId="{0DC4526E-6D17-4134-857D-2331DBC8ACC3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3" creationId="{EEAD45F3-6E85-46FB-BD89-9488F72010B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4" creationId="{908CD662-CEA0-4465-8B23-6BC0BBFBBDCD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5" creationId="{D166DCFD-2DA3-4DC0-BE00-23A9DE642405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6" creationId="{D4513C97-FB54-4641-86FC-23F872A25CF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7" creationId="{4113DAB3-395D-47B9-B9E8-E7C853E35B61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8" creationId="{72B65195-88AF-44F6-B9E9-267E0979BAD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65" creationId="{30EBD06C-7B4C-4261-BA61-4909D7CC6DB2}"/>
          </ac:spMkLst>
        </pc:spChg>
        <pc:spChg chg="add mod">
          <ac:chgData name="Florian Vigier" userId="4448005c0c8ca223" providerId="LiveId" clId="{A870EBF5-BDCA-439D-B259-8F20E1422E1A}" dt="2021-05-17T14:08:14.708" v="1568" actId="571"/>
          <ac:spMkLst>
            <pc:docMk/>
            <pc:sldMk cId="1627793399" sldId="259"/>
            <ac:spMk id="169" creationId="{56E8F1D4-A4A7-43C3-B2E3-A9F6273A6D2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2" creationId="{A4B44A94-FB26-4296-9EBC-E78D40B9ABB3}"/>
          </ac:spMkLst>
        </pc:spChg>
        <pc:spChg chg="add del">
          <ac:chgData name="Florian Vigier" userId="4448005c0c8ca223" providerId="LiveId" clId="{A870EBF5-BDCA-439D-B259-8F20E1422E1A}" dt="2021-05-17T14:49:31.520" v="3543" actId="478"/>
          <ac:spMkLst>
            <pc:docMk/>
            <pc:sldMk cId="1627793399" sldId="259"/>
            <ac:spMk id="190" creationId="{DB0C1B2D-DD70-4C11-9629-3D3524D46EC8}"/>
          </ac:spMkLst>
        </pc:sp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" creationId="{3B996862-A12A-4D49-806A-A21C9DECA72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5" creationId="{2CD9BB51-2881-48DE-B8A2-FC7782C2C6B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" creationId="{73129DB9-4AB0-4D8A-ACD4-936F517697F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7" creationId="{5BF7C9AE-5E1C-4C23-B9E3-88C0FB4BB4B5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" creationId="{B4200B1C-88DE-45BF-9FC3-F1A50A0DE98D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9" creationId="{58FC75A2-A38E-45C2-995C-3B43C56CFBF8}"/>
          </ac:picMkLst>
        </pc:picChg>
        <pc:picChg chg="add del mod">
          <ac:chgData name="Florian Vigier" userId="4448005c0c8ca223" providerId="LiveId" clId="{A870EBF5-BDCA-439D-B259-8F20E1422E1A}" dt="2021-05-17T13:28:00.888" v="741"/>
          <ac:picMkLst>
            <pc:docMk/>
            <pc:sldMk cId="1627793399" sldId="259"/>
            <ac:picMk id="12" creationId="{4C29F355-D55D-4E83-A98C-7169938FDB7F}"/>
          </ac:picMkLst>
        </pc:picChg>
        <pc:picChg chg="add del mod">
          <ac:chgData name="Florian Vigier" userId="4448005c0c8ca223" providerId="LiveId" clId="{A870EBF5-BDCA-439D-B259-8F20E1422E1A}" dt="2021-05-17T13:29:42.419" v="790" actId="478"/>
          <ac:picMkLst>
            <pc:docMk/>
            <pc:sldMk cId="1627793399" sldId="259"/>
            <ac:picMk id="13" creationId="{80059790-EDDB-44A9-8315-47138A883C3A}"/>
          </ac:picMkLst>
        </pc:picChg>
        <pc:picChg chg="add del mod">
          <ac:chgData name="Florian Vigier" userId="4448005c0c8ca223" providerId="LiveId" clId="{A870EBF5-BDCA-439D-B259-8F20E1422E1A}" dt="2021-05-17T13:29:41.836" v="789" actId="478"/>
          <ac:picMkLst>
            <pc:docMk/>
            <pc:sldMk cId="1627793399" sldId="259"/>
            <ac:picMk id="14" creationId="{693A1E10-1188-4FD0-97BB-16896065A296}"/>
          </ac:picMkLst>
        </pc:picChg>
        <pc:picChg chg="add del mod">
          <ac:chgData name="Florian Vigier" userId="4448005c0c8ca223" providerId="LiveId" clId="{A870EBF5-BDCA-439D-B259-8F20E1422E1A}" dt="2021-05-17T13:29:43.395" v="792" actId="478"/>
          <ac:picMkLst>
            <pc:docMk/>
            <pc:sldMk cId="1627793399" sldId="259"/>
            <ac:picMk id="15" creationId="{171E6F4B-D1F5-4C8B-B15C-5088460E1AFA}"/>
          </ac:picMkLst>
        </pc:picChg>
        <pc:picChg chg="add del mod">
          <ac:chgData name="Florian Vigier" userId="4448005c0c8ca223" providerId="LiveId" clId="{A870EBF5-BDCA-439D-B259-8F20E1422E1A}" dt="2021-05-17T13:29:42.842" v="791" actId="478"/>
          <ac:picMkLst>
            <pc:docMk/>
            <pc:sldMk cId="1627793399" sldId="259"/>
            <ac:picMk id="16" creationId="{73E2A8F6-7ECE-42AC-BFB1-571B2FD6E14A}"/>
          </ac:picMkLst>
        </pc:picChg>
        <pc:picChg chg="add del mod">
          <ac:chgData name="Florian Vigier" userId="4448005c0c8ca223" providerId="LiveId" clId="{A870EBF5-BDCA-439D-B259-8F20E1422E1A}" dt="2021-05-17T13:29:48.869" v="795" actId="478"/>
          <ac:picMkLst>
            <pc:docMk/>
            <pc:sldMk cId="1627793399" sldId="259"/>
            <ac:picMk id="19" creationId="{0B8596A9-7585-4EAA-A2EE-D3C084D0F0F8}"/>
          </ac:picMkLst>
        </pc:picChg>
        <pc:picChg chg="add del mod">
          <ac:chgData name="Florian Vigier" userId="4448005c0c8ca223" providerId="LiveId" clId="{A870EBF5-BDCA-439D-B259-8F20E1422E1A}" dt="2021-05-17T13:29:48.300" v="794" actId="478"/>
          <ac:picMkLst>
            <pc:docMk/>
            <pc:sldMk cId="1627793399" sldId="259"/>
            <ac:picMk id="20" creationId="{6A101A7A-BFFD-4057-B9A8-1ADC0E86FCFC}"/>
          </ac:picMkLst>
        </pc:picChg>
        <pc:picChg chg="add del mod">
          <ac:chgData name="Florian Vigier" userId="4448005c0c8ca223" providerId="LiveId" clId="{A870EBF5-BDCA-439D-B259-8F20E1422E1A}" dt="2021-05-17T13:29:49.695" v="797" actId="478"/>
          <ac:picMkLst>
            <pc:docMk/>
            <pc:sldMk cId="1627793399" sldId="259"/>
            <ac:picMk id="21" creationId="{4AC01D97-48B5-40B5-B0AB-85B357D4C86B}"/>
          </ac:picMkLst>
        </pc:picChg>
        <pc:picChg chg="add del mod">
          <ac:chgData name="Florian Vigier" userId="4448005c0c8ca223" providerId="LiveId" clId="{A870EBF5-BDCA-439D-B259-8F20E1422E1A}" dt="2021-05-17T13:29:49.261" v="796" actId="478"/>
          <ac:picMkLst>
            <pc:docMk/>
            <pc:sldMk cId="1627793399" sldId="259"/>
            <ac:picMk id="22" creationId="{6EE5078F-D5D4-4338-9DD2-9CCAC109F65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25" creationId="{95D43825-3443-4F97-A9AC-D3BAB633B6B4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28" creationId="{EBCF81BB-1500-44FF-B489-9583D3EF7D77}"/>
          </ac:picMkLst>
        </pc:picChg>
        <pc:picChg chg="add del mod">
          <ac:chgData name="Florian Vigier" userId="4448005c0c8ca223" providerId="LiveId" clId="{A870EBF5-BDCA-439D-B259-8F20E1422E1A}" dt="2021-05-17T14:04:22.834" v="1521" actId="478"/>
          <ac:picMkLst>
            <pc:docMk/>
            <pc:sldMk cId="1627793399" sldId="259"/>
            <ac:picMk id="31" creationId="{3AC36B22-3473-4BEF-A56D-BBEE64A8CB3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36" creationId="{7AF4A87F-2FBF-4296-904C-84291F8D7E7E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39" creationId="{D2EF3FD8-2477-47EC-B473-BD495055BCAF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0" creationId="{6DEC6A40-F672-499C-87FB-A3CE7779640C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1" creationId="{D753E377-2681-40D0-8F68-255A2BBFE883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2" creationId="{27EDA44C-DBE9-4FF9-8F1F-1291E98D5C52}"/>
          </ac:picMkLst>
        </pc:picChg>
        <pc:picChg chg="add del mod">
          <ac:chgData name="Florian Vigier" userId="4448005c0c8ca223" providerId="LiveId" clId="{A870EBF5-BDCA-439D-B259-8F20E1422E1A}" dt="2021-05-17T13:40:31.577" v="1034"/>
          <ac:picMkLst>
            <pc:docMk/>
            <pc:sldMk cId="1627793399" sldId="259"/>
            <ac:picMk id="45" creationId="{16325CEA-240B-42BB-BE9E-284E83E3060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8" creationId="{24B9195F-3404-41B9-A693-27B397B496A5}"/>
          </ac:picMkLst>
        </pc:picChg>
        <pc:picChg chg="add del mod">
          <ac:chgData name="Florian Vigier" userId="4448005c0c8ca223" providerId="LiveId" clId="{A870EBF5-BDCA-439D-B259-8F20E1422E1A}" dt="2021-05-17T13:47:56.116" v="1252" actId="478"/>
          <ac:picMkLst>
            <pc:docMk/>
            <pc:sldMk cId="1627793399" sldId="259"/>
            <ac:picMk id="57" creationId="{4D0DBF7A-6542-439A-8706-8B161EF242C8}"/>
          </ac:picMkLst>
        </pc:picChg>
        <pc:picChg chg="add del mod ord">
          <ac:chgData name="Florian Vigier" userId="4448005c0c8ca223" providerId="LiveId" clId="{A870EBF5-BDCA-439D-B259-8F20E1422E1A}" dt="2021-05-17T14:07:07.595" v="1556" actId="478"/>
          <ac:picMkLst>
            <pc:docMk/>
            <pc:sldMk cId="1627793399" sldId="259"/>
            <ac:picMk id="64" creationId="{DA04C0AF-FA15-4785-806F-BA9C73D17B30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5" creationId="{185913C3-0915-4088-90E2-FD118511ED11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3" creationId="{E4640213-17A2-4D61-9868-D88EA65D184C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2" creationId="{D8A18947-E690-4E44-9B3A-8657AC100CE6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3" creationId="{F3EEEBA6-2D85-438C-9297-BE035D28B6CD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4" creationId="{551931A1-6D89-4988-BC2E-83B1D26FD5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5" creationId="{50F8F0DD-E15F-476E-B85E-EDAB36531E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6" creationId="{7597A881-C869-44D6-A6AB-DA26BF957A28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7" creationId="{AF7B4E70-ACAF-43CD-9CD2-71162F228FE5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102" creationId="{A5053D17-C122-4DCF-815D-4DF58F31A01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6" creationId="{A651B708-1F33-4284-A0E0-12E95F170087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7" creationId="{EB882DF1-DBFF-47AF-960E-65E570261A9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8" creationId="{923C5D99-6ED0-4EFA-8035-9E6821AD1172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9" creationId="{94BBBC10-D841-49D1-95F3-C9D2C1A510FD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0" creationId="{F58C0448-B8DC-47B0-9ACE-A03F5B1A12D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1" creationId="{79B6ECA2-27B6-4A23-8F71-F99F4BD855D1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6" creationId="{B042FF8E-A54C-4ACC-B2B7-82DA83E9F89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34" creationId="{4C32E50F-4AF8-41B1-915B-90B7B062E19B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51" creationId="{4B325829-60A9-41B2-808A-D55215094425}"/>
          </ac:picMkLst>
        </pc:picChg>
        <pc:picChg chg="add mod">
          <ac:chgData name="Florian Vigier" userId="4448005c0c8ca223" providerId="LiveId" clId="{A870EBF5-BDCA-439D-B259-8F20E1422E1A}" dt="2021-05-17T14:04:58.148" v="1526" actId="571"/>
          <ac:picMkLst>
            <pc:docMk/>
            <pc:sldMk cId="1627793399" sldId="259"/>
            <ac:picMk id="152" creationId="{83BF2238-D2D5-486F-BF8F-6DBC0B4C798B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64" creationId="{291A97E9-27C0-4C84-B313-528DC0D0D22A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1" creationId="{2C25FAB7-A53E-4880-AD34-100820E1B6C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7" creationId="{9410DD13-77A9-40D1-ACED-74D4BA7478DB}"/>
          </ac:picMkLst>
        </pc:picChg>
        <pc:cxnChg chg="add del">
          <ac:chgData name="Florian Vigier" userId="4448005c0c8ca223" providerId="LiveId" clId="{A870EBF5-BDCA-439D-B259-8F20E1422E1A}" dt="2021-05-17T13:37:15.686" v="941" actId="478"/>
          <ac:cxnSpMkLst>
            <pc:docMk/>
            <pc:sldMk cId="1627793399" sldId="259"/>
            <ac:cxnSpMk id="35" creationId="{D0FD99B1-FD8E-4A5F-A5BA-2FBE6E130359}"/>
          </ac:cxnSpMkLst>
        </pc:cxnChg>
        <pc:cxnChg chg="add mod ord">
          <ac:chgData name="Florian Vigier" userId="4448005c0c8ca223" providerId="LiveId" clId="{A870EBF5-BDCA-439D-B259-8F20E1422E1A}" dt="2021-05-18T19:53:14.562" v="5049" actId="14100"/>
          <ac:cxnSpMkLst>
            <pc:docMk/>
            <pc:sldMk cId="1627793399" sldId="259"/>
            <ac:cxnSpMk id="59" creationId="{E693586F-13A2-44A2-AD4A-08674C9089B4}"/>
          </ac:cxnSpMkLst>
        </pc:cxnChg>
        <pc:cxnChg chg="add mod">
          <ac:chgData name="Florian Vigier" userId="4448005c0c8ca223" providerId="LiveId" clId="{A870EBF5-BDCA-439D-B259-8F20E1422E1A}" dt="2021-05-18T19:53:18.132" v="5050" actId="14100"/>
          <ac:cxnSpMkLst>
            <pc:docMk/>
            <pc:sldMk cId="1627793399" sldId="259"/>
            <ac:cxnSpMk id="63" creationId="{C930C6EF-C53E-426E-81EB-B6C67CE3262F}"/>
          </ac:cxnSpMkLst>
        </pc:cxnChg>
        <pc:cxnChg chg="add del mod">
          <ac:chgData name="Florian Vigier" userId="4448005c0c8ca223" providerId="LiveId" clId="{A870EBF5-BDCA-439D-B259-8F20E1422E1A}" dt="2021-05-17T13:51:58.463" v="1298" actId="478"/>
          <ac:cxnSpMkLst>
            <pc:docMk/>
            <pc:sldMk cId="1627793399" sldId="259"/>
            <ac:cxnSpMk id="69" creationId="{D131A80F-EB13-4918-8ABC-C395A2182229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79" creationId="{D783F77B-B6C4-4469-8AC2-4FF26A18FFB2}"/>
          </ac:cxnSpMkLst>
        </pc:cxnChg>
        <pc:cxnChg chg="add mod ord">
          <ac:chgData name="Florian Vigier" userId="4448005c0c8ca223" providerId="LiveId" clId="{A870EBF5-BDCA-439D-B259-8F20E1422E1A}" dt="2021-05-23T12:24:51.055" v="5764" actId="1037"/>
          <ac:cxnSpMkLst>
            <pc:docMk/>
            <pc:sldMk cId="1627793399" sldId="259"/>
            <ac:cxnSpMk id="84" creationId="{177899CD-2DEF-4412-AE78-AE9800025691}"/>
          </ac:cxnSpMkLst>
        </pc:cxnChg>
        <pc:cxnChg chg="add del mod ord">
          <ac:chgData name="Florian Vigier" userId="4448005c0c8ca223" providerId="LiveId" clId="{A870EBF5-BDCA-439D-B259-8F20E1422E1A}" dt="2021-05-17T14:10:05.747" v="1584" actId="478"/>
          <ac:cxnSpMkLst>
            <pc:docMk/>
            <pc:sldMk cId="1627793399" sldId="259"/>
            <ac:cxnSpMk id="86" creationId="{9BF3006B-3BB7-42F1-8F85-C95BC1658B53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91" creationId="{A28D1900-4860-4E4F-AABB-5C46E6E7C4F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2" creationId="{FA3F619B-F580-46EF-B8DC-686F70FA98A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5" creationId="{5210331B-8D0F-47A3-AE47-B992700A21A7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6" creationId="{3C5D9CBB-6E3E-4965-AC16-0E35D0C34858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9" creationId="{F5D8708C-0D77-46C3-953D-92AD7A9D9AA3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1" creationId="{24C94983-3B7B-473B-9F9E-B5AFE3BD2FC1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2" creationId="{5B738561-DEE6-48AA-A30D-6E919B568B7F}"/>
          </ac:cxnSpMkLst>
        </pc:cxnChg>
        <pc:cxnChg chg="add del mod">
          <ac:chgData name="Florian Vigier" userId="4448005c0c8ca223" providerId="LiveId" clId="{A870EBF5-BDCA-439D-B259-8F20E1422E1A}" dt="2021-05-17T14:15:08.100" v="1669" actId="478"/>
          <ac:cxnSpMkLst>
            <pc:docMk/>
            <pc:sldMk cId="1627793399" sldId="259"/>
            <ac:cxnSpMk id="147" creationId="{09EFAAC8-8CA6-445D-A19F-16E82739E1D6}"/>
          </ac:cxnSpMkLst>
        </pc:cxnChg>
        <pc:cxnChg chg="add del mod">
          <ac:chgData name="Florian Vigier" userId="4448005c0c8ca223" providerId="LiveId" clId="{A870EBF5-BDCA-439D-B259-8F20E1422E1A}" dt="2021-05-17T14:07:56.687" v="1564" actId="478"/>
          <ac:cxnSpMkLst>
            <pc:docMk/>
            <pc:sldMk cId="1627793399" sldId="259"/>
            <ac:cxnSpMk id="159" creationId="{B8A045FC-2BFF-4BEE-BC42-7C053DD82E4E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60" creationId="{D4435C91-BAE4-4ED2-95A7-C8784220BE0D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7" creationId="{53B87F17-2B39-496B-A4C0-2D8E88CB96FE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8" creationId="{6C9D3FFC-A010-4CF7-A323-DD980F3B6A9B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70" creationId="{DFD741B9-8FC0-4421-AF19-F6C5E3B2D388}"/>
          </ac:cxnSpMkLst>
        </pc:cxnChg>
        <pc:cxnChg chg="add del mod">
          <ac:chgData name="Florian Vigier" userId="4448005c0c8ca223" providerId="LiveId" clId="{A870EBF5-BDCA-439D-B259-8F20E1422E1A}" dt="2021-05-17T14:15:09.554" v="1670" actId="478"/>
          <ac:cxnSpMkLst>
            <pc:docMk/>
            <pc:sldMk cId="1627793399" sldId="259"/>
            <ac:cxnSpMk id="180" creationId="{FEACA000-5E32-4DDF-9B39-20433DF37965}"/>
          </ac:cxnSpMkLst>
        </pc:cxnChg>
        <pc:cxnChg chg="add del mod">
          <ac:chgData name="Florian Vigier" userId="4448005c0c8ca223" providerId="LiveId" clId="{A870EBF5-BDCA-439D-B259-8F20E1422E1A}" dt="2021-05-17T14:15:56.505" v="1676" actId="478"/>
          <ac:cxnSpMkLst>
            <pc:docMk/>
            <pc:sldMk cId="1627793399" sldId="259"/>
            <ac:cxnSpMk id="183" creationId="{C431344F-80CF-4F47-9E3A-FA08779778F7}"/>
          </ac:cxnSpMkLst>
        </pc:cxnChg>
        <pc:cxnChg chg="add mod">
          <ac:chgData name="Florian Vigier" userId="4448005c0c8ca223" providerId="LiveId" clId="{A870EBF5-BDCA-439D-B259-8F20E1422E1A}" dt="2021-05-23T12:23:04.407" v="5753" actId="1037"/>
          <ac:cxnSpMkLst>
            <pc:docMk/>
            <pc:sldMk cId="1627793399" sldId="259"/>
            <ac:cxnSpMk id="185" creationId="{5F9FD5DD-2276-4D4C-9ED5-3A92950FB44F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88" creationId="{B76809F2-A990-4C15-A1FC-DF369A945A20}"/>
          </ac:cxnSpMkLst>
        </pc:cxnChg>
      </pc:sldChg>
      <pc:sldChg chg="addSp delSp modSp add mod">
        <pc:chgData name="Florian Vigier" userId="4448005c0c8ca223" providerId="LiveId" clId="{A870EBF5-BDCA-439D-B259-8F20E1422E1A}" dt="2021-05-19T10:19:48.211" v="5244" actId="1076"/>
        <pc:sldMkLst>
          <pc:docMk/>
          <pc:sldMk cId="2193513431" sldId="260"/>
        </pc:sldMkLst>
        <pc:spChg chg="mod">
          <ac:chgData name="Florian Vigier" userId="4448005c0c8ca223" providerId="LiveId" clId="{A870EBF5-BDCA-439D-B259-8F20E1422E1A}" dt="2021-05-18T19:50:52.678" v="4957" actId="207"/>
          <ac:spMkLst>
            <pc:docMk/>
            <pc:sldMk cId="2193513431" sldId="260"/>
            <ac:spMk id="2" creationId="{63894B23-1C0D-49E4-A87B-E41B11C8A96D}"/>
          </ac:spMkLst>
        </pc:spChg>
        <pc:spChg chg="del">
          <ac:chgData name="Florian Vigier" userId="4448005c0c8ca223" providerId="LiveId" clId="{A870EBF5-BDCA-439D-B259-8F20E1422E1A}" dt="2021-05-17T20:29:28.161" v="3736" actId="478"/>
          <ac:spMkLst>
            <pc:docMk/>
            <pc:sldMk cId="2193513431" sldId="260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9:41.472" v="5243" actId="20577"/>
          <ac:spMkLst>
            <pc:docMk/>
            <pc:sldMk cId="2193513431" sldId="260"/>
            <ac:spMk id="8" creationId="{10E1B9C0-3E06-40F6-890A-EEAADC2A5BCF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2" creationId="{C5164551-7757-4406-9BDF-E613B3298D2B}"/>
          </ac:spMkLst>
        </pc:spChg>
        <pc:spChg chg="add del mod">
          <ac:chgData name="Florian Vigier" userId="4448005c0c8ca223" providerId="LiveId" clId="{A870EBF5-BDCA-439D-B259-8F20E1422E1A}" dt="2021-05-17T20:38:41.598" v="4380" actId="478"/>
          <ac:spMkLst>
            <pc:docMk/>
            <pc:sldMk cId="2193513431" sldId="260"/>
            <ac:spMk id="13" creationId="{700869B9-5F1E-45F4-BD5E-CAA376D12DB1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4" creationId="{E084315A-F24F-48B7-B1F3-CBBDA86F00FB}"/>
          </ac:spMkLst>
        </pc:spChg>
        <pc:graphicFrameChg chg="add del mod modGraphic">
          <ac:chgData name="Florian Vigier" userId="4448005c0c8ca223" providerId="LiveId" clId="{A870EBF5-BDCA-439D-B259-8F20E1422E1A}" dt="2021-05-17T20:37:17.470" v="4304" actId="1032"/>
          <ac:graphicFrameMkLst>
            <pc:docMk/>
            <pc:sldMk cId="2193513431" sldId="260"/>
            <ac:graphicFrameMk id="11" creationId="{F1A3A9D7-19A8-4A59-9547-A86711B99FE5}"/>
          </ac:graphicFrameMkLst>
        </pc:graphicFrameChg>
        <pc:picChg chg="add del mod">
          <ac:chgData name="Florian Vigier" userId="4448005c0c8ca223" providerId="LiveId" clId="{A870EBF5-BDCA-439D-B259-8F20E1422E1A}" dt="2021-05-19T10:17:39.402" v="5197" actId="478"/>
          <ac:picMkLst>
            <pc:docMk/>
            <pc:sldMk cId="2193513431" sldId="260"/>
            <ac:picMk id="5" creationId="{1049B0D8-E4BD-4907-B9F0-36C8086606A9}"/>
          </ac:picMkLst>
        </pc:picChg>
        <pc:picChg chg="add del mod">
          <ac:chgData name="Florian Vigier" userId="4448005c0c8ca223" providerId="LiveId" clId="{A870EBF5-BDCA-439D-B259-8F20E1422E1A}" dt="2021-05-19T10:17:39.881" v="5198" actId="478"/>
          <ac:picMkLst>
            <pc:docMk/>
            <pc:sldMk cId="2193513431" sldId="260"/>
            <ac:picMk id="7" creationId="{91F196B8-ED49-4ADA-8C69-182D87D67FE7}"/>
          </ac:picMkLst>
        </pc:picChg>
        <pc:picChg chg="add mod modCrop">
          <ac:chgData name="Florian Vigier" userId="4448005c0c8ca223" providerId="LiveId" clId="{A870EBF5-BDCA-439D-B259-8F20E1422E1A}" dt="2021-05-18T19:53:34.655" v="5053" actId="208"/>
          <ac:picMkLst>
            <pc:docMk/>
            <pc:sldMk cId="2193513431" sldId="260"/>
            <ac:picMk id="10" creationId="{92C974F7-45E8-4FA8-8421-713F624A7423}"/>
          </ac:picMkLst>
        </pc:picChg>
      </pc:sldChg>
      <pc:sldChg chg="addSp modSp add mod ord">
        <pc:chgData name="Florian Vigier" userId="4448005c0c8ca223" providerId="LiveId" clId="{A870EBF5-BDCA-439D-B259-8F20E1422E1A}" dt="2021-05-19T10:12:38.737" v="5193" actId="123"/>
        <pc:sldMkLst>
          <pc:docMk/>
          <pc:sldMk cId="2505219414" sldId="261"/>
        </pc:sldMkLst>
        <pc:spChg chg="mod">
          <ac:chgData name="Florian Vigier" userId="4448005c0c8ca223" providerId="LiveId" clId="{A870EBF5-BDCA-439D-B259-8F20E1422E1A}" dt="2021-05-18T19:50:46.896" v="4953" actId="207"/>
          <ac:spMkLst>
            <pc:docMk/>
            <pc:sldMk cId="2505219414" sldId="261"/>
            <ac:spMk id="2" creationId="{63894B23-1C0D-49E4-A87B-E41B11C8A96D}"/>
          </ac:spMkLst>
        </pc:spChg>
        <pc:spChg chg="mod ord">
          <ac:chgData name="Florian Vigier" userId="4448005c0c8ca223" providerId="LiveId" clId="{A870EBF5-BDCA-439D-B259-8F20E1422E1A}" dt="2021-05-19T10:12:38.737" v="5193" actId="123"/>
          <ac:spMkLst>
            <pc:docMk/>
            <pc:sldMk cId="2505219414" sldId="261"/>
            <ac:spMk id="3" creationId="{B62330EF-9F42-41BF-91D1-7B3B98B3664C}"/>
          </ac:spMkLst>
        </pc:spChg>
        <pc:cxnChg chg="add mod">
          <ac:chgData name="Florian Vigier" userId="4448005c0c8ca223" providerId="LiveId" clId="{A870EBF5-BDCA-439D-B259-8F20E1422E1A}" dt="2021-05-18T19:52:20.277" v="5038" actId="1076"/>
          <ac:cxnSpMkLst>
            <pc:docMk/>
            <pc:sldMk cId="2505219414" sldId="261"/>
            <ac:cxnSpMk id="5" creationId="{B5201490-23A2-4707-A42F-82553D2E927C}"/>
          </ac:cxnSpMkLst>
        </pc:cxnChg>
      </pc:sldChg>
      <pc:sldChg chg="add del">
        <pc:chgData name="Florian Vigier" userId="4448005c0c8ca223" providerId="LiveId" clId="{A870EBF5-BDCA-439D-B259-8F20E1422E1A}" dt="2021-05-17T13:33:13.156" v="844"/>
        <pc:sldMkLst>
          <pc:docMk/>
          <pc:sldMk cId="4095396903" sldId="261"/>
        </pc:sldMkLst>
      </pc:sldChg>
      <pc:sldChg chg="modSp add del mod">
        <pc:chgData name="Florian Vigier" userId="4448005c0c8ca223" providerId="LiveId" clId="{A870EBF5-BDCA-439D-B259-8F20E1422E1A}" dt="2021-05-17T20:28:16.926" v="3716" actId="47"/>
        <pc:sldMkLst>
          <pc:docMk/>
          <pc:sldMk cId="2152370785" sldId="262"/>
        </pc:sldMkLst>
        <pc:spChg chg="mod">
          <ac:chgData name="Florian Vigier" userId="4448005c0c8ca223" providerId="LiveId" clId="{A870EBF5-BDCA-439D-B259-8F20E1422E1A}" dt="2021-05-17T14:43:14.337" v="3123"/>
          <ac:spMkLst>
            <pc:docMk/>
            <pc:sldMk cId="2152370785" sldId="262"/>
            <ac:spMk id="2" creationId="{63894B23-1C0D-49E4-A87B-E41B11C8A96D}"/>
          </ac:spMkLst>
        </pc:spChg>
      </pc:sldChg>
      <pc:sldChg chg="modSp add del mod">
        <pc:chgData name="Florian Vigier" userId="4448005c0c8ca223" providerId="LiveId" clId="{A870EBF5-BDCA-439D-B259-8F20E1422E1A}" dt="2021-05-19T10:19:25.559" v="5206" actId="47"/>
        <pc:sldMkLst>
          <pc:docMk/>
          <pc:sldMk cId="2967853838" sldId="263"/>
        </pc:sldMkLst>
        <pc:spChg chg="mod">
          <ac:chgData name="Florian Vigier" userId="4448005c0c8ca223" providerId="LiveId" clId="{A870EBF5-BDCA-439D-B259-8F20E1422E1A}" dt="2021-05-18T19:50:55.303" v="4959" actId="207"/>
          <ac:spMkLst>
            <pc:docMk/>
            <pc:sldMk cId="2967853838" sldId="263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8T19:44:31.371" v="4677"/>
          <ac:spMkLst>
            <pc:docMk/>
            <pc:sldMk cId="2967853838" sldId="263"/>
            <ac:spMk id="3" creationId="{B62330EF-9F42-41BF-91D1-7B3B98B3664C}"/>
          </ac:spMkLst>
        </pc:spChg>
      </pc:sldChg>
      <pc:sldChg chg="modSp add mod ord">
        <pc:chgData name="Florian Vigier" userId="4448005c0c8ca223" providerId="LiveId" clId="{A870EBF5-BDCA-439D-B259-8F20E1422E1A}" dt="2021-05-23T12:20:23.723" v="5752" actId="20577"/>
        <pc:sldMkLst>
          <pc:docMk/>
          <pc:sldMk cId="3959651730" sldId="264"/>
        </pc:sldMkLst>
        <pc:spChg chg="mod">
          <ac:chgData name="Florian Vigier" userId="4448005c0c8ca223" providerId="LiveId" clId="{A870EBF5-BDCA-439D-B259-8F20E1422E1A}" dt="2021-05-23T12:20:23.723" v="5752" actId="20577"/>
          <ac:spMkLst>
            <pc:docMk/>
            <pc:sldMk cId="3959651730" sldId="264"/>
            <ac:spMk id="3" creationId="{B62330EF-9F42-41BF-91D1-7B3B98B3664C}"/>
          </ac:spMkLst>
        </pc:spChg>
      </pc:sldChg>
      <pc:sldChg chg="addSp delSp modSp add mod">
        <pc:chgData name="Florian Vigier" userId="4448005c0c8ca223" providerId="LiveId" clId="{A870EBF5-BDCA-439D-B259-8F20E1422E1A}" dt="2021-05-19T11:27:39.428" v="5291" actId="1076"/>
        <pc:sldMkLst>
          <pc:docMk/>
          <pc:sldMk cId="149079269" sldId="265"/>
        </pc:sldMkLst>
        <pc:spChg chg="mod">
          <ac:chgData name="Florian Vigier" userId="4448005c0c8ca223" providerId="LiveId" clId="{A870EBF5-BDCA-439D-B259-8F20E1422E1A}" dt="2021-05-19T11:02:13.935" v="5271" actId="313"/>
          <ac:spMkLst>
            <pc:docMk/>
            <pc:sldMk cId="149079269" sldId="265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9T11:01:58.450" v="5247" actId="27636"/>
          <ac:spMkLst>
            <pc:docMk/>
            <pc:sldMk cId="149079269" sldId="265"/>
            <ac:spMk id="8" creationId="{10E1B9C0-3E06-40F6-890A-EEAADC2A5BCF}"/>
          </ac:spMkLst>
        </pc:spChg>
        <pc:spChg chg="del mod">
          <ac:chgData name="Florian Vigier" userId="4448005c0c8ca223" providerId="LiveId" clId="{A870EBF5-BDCA-439D-B259-8F20E1422E1A}" dt="2021-05-19T11:02:05.147" v="5251" actId="478"/>
          <ac:spMkLst>
            <pc:docMk/>
            <pc:sldMk cId="149079269" sldId="265"/>
            <ac:spMk id="12" creationId="{C5164551-7757-4406-9BDF-E613B3298D2B}"/>
          </ac:spMkLst>
        </pc:spChg>
        <pc:spChg chg="del">
          <ac:chgData name="Florian Vigier" userId="4448005c0c8ca223" providerId="LiveId" clId="{A870EBF5-BDCA-439D-B259-8F20E1422E1A}" dt="2021-05-19T11:02:03.676" v="5250" actId="478"/>
          <ac:spMkLst>
            <pc:docMk/>
            <pc:sldMk cId="149079269" sldId="265"/>
            <ac:spMk id="14" creationId="{E084315A-F24F-48B7-B1F3-CBBDA86F00FB}"/>
          </ac:spMkLst>
        </pc:spChg>
        <pc:picChg chg="add mod modCrop">
          <ac:chgData name="Florian Vigier" userId="4448005c0c8ca223" providerId="LiveId" clId="{A870EBF5-BDCA-439D-B259-8F20E1422E1A}" dt="2021-05-19T11:06:52.774" v="5289" actId="1076"/>
          <ac:picMkLst>
            <pc:docMk/>
            <pc:sldMk cId="149079269" sldId="265"/>
            <ac:picMk id="4" creationId="{AFC0B996-7BAA-47D1-885A-0518903F5EFB}"/>
          </ac:picMkLst>
        </pc:picChg>
        <pc:picChg chg="add mod">
          <ac:chgData name="Florian Vigier" userId="4448005c0c8ca223" providerId="LiveId" clId="{A870EBF5-BDCA-439D-B259-8F20E1422E1A}" dt="2021-05-19T11:27:39.428" v="5291" actId="1076"/>
          <ac:picMkLst>
            <pc:docMk/>
            <pc:sldMk cId="149079269" sldId="265"/>
            <ac:picMk id="6" creationId="{9396D1C1-3145-4A4B-9D4C-B7616B97B9A1}"/>
          </ac:picMkLst>
        </pc:picChg>
        <pc:picChg chg="del">
          <ac:chgData name="Florian Vigier" userId="4448005c0c8ca223" providerId="LiveId" clId="{A870EBF5-BDCA-439D-B259-8F20E1422E1A}" dt="2021-05-19T11:01:59.949" v="5248" actId="478"/>
          <ac:picMkLst>
            <pc:docMk/>
            <pc:sldMk cId="149079269" sldId="265"/>
            <ac:picMk id="10" creationId="{92C974F7-45E8-4FA8-8421-713F624A7423}"/>
          </ac:picMkLst>
        </pc:picChg>
      </pc:sldChg>
      <pc:sldChg chg="modSp add del mod">
        <pc:chgData name="Florian Vigier" userId="4448005c0c8ca223" providerId="LiveId" clId="{A870EBF5-BDCA-439D-B259-8F20E1422E1A}" dt="2021-05-18T20:05:34.431" v="5071" actId="47"/>
        <pc:sldMkLst>
          <pc:docMk/>
          <pc:sldMk cId="3452670211" sldId="265"/>
        </pc:sldMkLst>
        <pc:spChg chg="mod">
          <ac:chgData name="Florian Vigier" userId="4448005c0c8ca223" providerId="LiveId" clId="{A870EBF5-BDCA-439D-B259-8F20E1422E1A}" dt="2021-05-18T20:05:26.966" v="5070" actId="20577"/>
          <ac:spMkLst>
            <pc:docMk/>
            <pc:sldMk cId="3452670211" sldId="265"/>
            <ac:spMk id="2" creationId="{63894B23-1C0D-49E4-A87B-E41B11C8A96D}"/>
          </ac:spMkLst>
        </pc:spChg>
      </pc:sldChg>
      <pc:sldChg chg="new del">
        <pc:chgData name="Florian Vigier" userId="4448005c0c8ca223" providerId="LiveId" clId="{A870EBF5-BDCA-439D-B259-8F20E1422E1A}" dt="2021-05-22T11:46:08.989" v="5370" actId="47"/>
        <pc:sldMkLst>
          <pc:docMk/>
          <pc:sldMk cId="2199299885" sldId="266"/>
        </pc:sldMkLst>
      </pc:sldChg>
      <pc:sldChg chg="modSp add mod">
        <pc:chgData name="Florian Vigier" userId="4448005c0c8ca223" providerId="LiveId" clId="{A870EBF5-BDCA-439D-B259-8F20E1422E1A}" dt="2021-05-22T11:48:40.049" v="5740" actId="313"/>
        <pc:sldMkLst>
          <pc:docMk/>
          <pc:sldMk cId="66475046" sldId="267"/>
        </pc:sldMkLst>
        <pc:spChg chg="mod">
          <ac:chgData name="Florian Vigier" userId="4448005c0c8ca223" providerId="LiveId" clId="{A870EBF5-BDCA-439D-B259-8F20E1422E1A}" dt="2021-05-22T11:46:18.049" v="5407" actId="20577"/>
          <ac:spMkLst>
            <pc:docMk/>
            <pc:sldMk cId="66475046" sldId="26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22T11:48:40.049" v="5740" actId="313"/>
          <ac:spMkLst>
            <pc:docMk/>
            <pc:sldMk cId="66475046" sldId="267"/>
            <ac:spMk id="3" creationId="{D1C2A83E-DFD7-4587-87D9-EB742CE2AED9}"/>
          </ac:spMkLst>
        </pc:spChg>
      </pc:sldChg>
      <pc:sldMasterChg chg="modSldLayout">
        <pc:chgData name="Florian Vigier" userId="4448005c0c8ca223" providerId="LiveId" clId="{A870EBF5-BDCA-439D-B259-8F20E1422E1A}" dt="2021-05-17T12:18:07.702" v="178" actId="478"/>
        <pc:sldMasterMkLst>
          <pc:docMk/>
          <pc:sldMasterMk cId="3381981354" sldId="2147483648"/>
        </pc:sldMasterMkLst>
        <pc:sldLayoutChg chg="addSp delSp modSp mod">
          <pc:chgData name="Florian Vigier" userId="4448005c0c8ca223" providerId="LiveId" clId="{A870EBF5-BDCA-439D-B259-8F20E1422E1A}" dt="2021-05-17T12:18:07.702" v="178" actId="478"/>
          <pc:sldLayoutMkLst>
            <pc:docMk/>
            <pc:sldMasterMk cId="3381981354" sldId="2147483648"/>
            <pc:sldLayoutMk cId="906017408" sldId="2147483650"/>
          </pc:sldLayoutMkLst>
          <pc:spChg chg="add del mod">
            <ac:chgData name="Florian Vigier" userId="4448005c0c8ca223" providerId="LiveId" clId="{A870EBF5-BDCA-439D-B259-8F20E1422E1A}" dt="2021-05-17T12:14:46.583" v="99" actId="478"/>
            <ac:spMkLst>
              <pc:docMk/>
              <pc:sldMasterMk cId="3381981354" sldId="2147483648"/>
              <pc:sldLayoutMk cId="906017408" sldId="2147483650"/>
              <ac:spMk id="7" creationId="{CAAFCA6D-7B6A-47D5-BFCB-89FBD341BBAF}"/>
            </ac:spMkLst>
          </pc:spChg>
          <pc:spChg chg="add del mod">
            <ac:chgData name="Florian Vigier" userId="4448005c0c8ca223" providerId="LiveId" clId="{A870EBF5-BDCA-439D-B259-8F20E1422E1A}" dt="2021-05-17T12:11:28.528" v="30" actId="478"/>
            <ac:spMkLst>
              <pc:docMk/>
              <pc:sldMasterMk cId="3381981354" sldId="2147483648"/>
              <pc:sldLayoutMk cId="906017408" sldId="2147483650"/>
              <ac:spMk id="8" creationId="{165CFF75-FB59-4BEA-9703-4F277E237A11}"/>
            </ac:spMkLst>
          </pc:spChg>
          <pc:spChg chg="add del mod">
            <ac:chgData name="Florian Vigier" userId="4448005c0c8ca223" providerId="LiveId" clId="{A870EBF5-BDCA-439D-B259-8F20E1422E1A}" dt="2021-05-17T12:14:47.348" v="100" actId="478"/>
            <ac:spMkLst>
              <pc:docMk/>
              <pc:sldMasterMk cId="3381981354" sldId="2147483648"/>
              <pc:sldLayoutMk cId="906017408" sldId="2147483650"/>
              <ac:spMk id="9" creationId="{3AA52DFA-331F-4A6D-921C-0B1961DF70E0}"/>
            </ac:spMkLst>
          </pc:spChg>
          <pc:spChg chg="add del mod">
            <ac:chgData name="Florian Vigier" userId="4448005c0c8ca223" providerId="LiveId" clId="{A870EBF5-BDCA-439D-B259-8F20E1422E1A}" dt="2021-05-17T12:14:48.442" v="101" actId="478"/>
            <ac:spMkLst>
              <pc:docMk/>
              <pc:sldMasterMk cId="3381981354" sldId="2147483648"/>
              <pc:sldLayoutMk cId="906017408" sldId="2147483650"/>
              <ac:spMk id="10" creationId="{72D7DE9D-7468-45B3-A3F6-4989B22B04F6}"/>
            </ac:spMkLst>
          </pc:spChg>
          <pc:spChg chg="add del mod">
            <ac:chgData name="Florian Vigier" userId="4448005c0c8ca223" providerId="LiveId" clId="{A870EBF5-BDCA-439D-B259-8F20E1422E1A}" dt="2021-05-17T12:14:48.998" v="102" actId="478"/>
            <ac:spMkLst>
              <pc:docMk/>
              <pc:sldMasterMk cId="3381981354" sldId="2147483648"/>
              <pc:sldLayoutMk cId="906017408" sldId="2147483650"/>
              <ac:spMk id="11" creationId="{0609F451-A341-48EC-8D38-B7BD2664D957}"/>
            </ac:spMkLst>
          </pc:spChg>
          <pc:spChg chg="add del mod">
            <ac:chgData name="Florian Vigier" userId="4448005c0c8ca223" providerId="LiveId" clId="{A870EBF5-BDCA-439D-B259-8F20E1422E1A}" dt="2021-05-17T12:18:03.531" v="173" actId="478"/>
            <ac:spMkLst>
              <pc:docMk/>
              <pc:sldMasterMk cId="3381981354" sldId="2147483648"/>
              <pc:sldLayoutMk cId="906017408" sldId="2147483650"/>
              <ac:spMk id="12" creationId="{36596AF1-D53E-46F0-82AF-02744AF23B2D}"/>
            </ac:spMkLst>
          </pc:spChg>
          <pc:spChg chg="add del mod ord">
            <ac:chgData name="Florian Vigier" userId="4448005c0c8ca223" providerId="LiveId" clId="{A870EBF5-BDCA-439D-B259-8F20E1422E1A}" dt="2021-05-17T12:18:04.461" v="175" actId="478"/>
            <ac:spMkLst>
              <pc:docMk/>
              <pc:sldMasterMk cId="3381981354" sldId="2147483648"/>
              <pc:sldLayoutMk cId="906017408" sldId="2147483650"/>
              <ac:spMk id="13" creationId="{A045F81B-3607-4896-9A96-4D5B9D02304C}"/>
            </ac:spMkLst>
          </pc:spChg>
          <pc:spChg chg="add del mod ord">
            <ac:chgData name="Florian Vigier" userId="4448005c0c8ca223" providerId="LiveId" clId="{A870EBF5-BDCA-439D-B259-8F20E1422E1A}" dt="2021-05-17T12:18:05.121" v="176" actId="478"/>
            <ac:spMkLst>
              <pc:docMk/>
              <pc:sldMasterMk cId="3381981354" sldId="2147483648"/>
              <pc:sldLayoutMk cId="906017408" sldId="2147483650"/>
              <ac:spMk id="14" creationId="{7DB03619-8F73-4704-A223-9F53460BDFED}"/>
            </ac:spMkLst>
          </pc:spChg>
          <pc:spChg chg="add del mod ord">
            <ac:chgData name="Florian Vigier" userId="4448005c0c8ca223" providerId="LiveId" clId="{A870EBF5-BDCA-439D-B259-8F20E1422E1A}" dt="2021-05-17T12:18:07.702" v="178" actId="478"/>
            <ac:spMkLst>
              <pc:docMk/>
              <pc:sldMasterMk cId="3381981354" sldId="2147483648"/>
              <pc:sldLayoutMk cId="906017408" sldId="2147483650"/>
              <ac:spMk id="15" creationId="{C0310314-CCA4-4A53-B9D4-1296FF5EE3E8}"/>
            </ac:spMkLst>
          </pc:spChg>
          <pc:spChg chg="add del mod ord">
            <ac:chgData name="Florian Vigier" userId="4448005c0c8ca223" providerId="LiveId" clId="{A870EBF5-BDCA-439D-B259-8F20E1422E1A}" dt="2021-05-17T12:18:03.996" v="174" actId="478"/>
            <ac:spMkLst>
              <pc:docMk/>
              <pc:sldMasterMk cId="3381981354" sldId="2147483648"/>
              <pc:sldLayoutMk cId="906017408" sldId="2147483650"/>
              <ac:spMk id="16" creationId="{A2CDC0E1-2248-4448-B15F-F71DCD5F6A9E}"/>
            </ac:spMkLst>
          </pc:spChg>
          <pc:spChg chg="add del mod ord">
            <ac:chgData name="Florian Vigier" userId="4448005c0c8ca223" providerId="LiveId" clId="{A870EBF5-BDCA-439D-B259-8F20E1422E1A}" dt="2021-05-17T12:18:05.677" v="177" actId="478"/>
            <ac:spMkLst>
              <pc:docMk/>
              <pc:sldMasterMk cId="3381981354" sldId="2147483648"/>
              <pc:sldLayoutMk cId="906017408" sldId="2147483650"/>
              <ac:spMk id="17" creationId="{8DCA2069-06D4-4395-BEC8-31ABAF42125B}"/>
            </ac:spMkLst>
          </pc:spChg>
          <pc:spChg chg="add del mod ord">
            <ac:chgData name="Florian Vigier" userId="4448005c0c8ca223" providerId="LiveId" clId="{A870EBF5-BDCA-439D-B259-8F20E1422E1A}" dt="2021-05-17T12:17:53.579" v="172"/>
            <ac:spMkLst>
              <pc:docMk/>
              <pc:sldMasterMk cId="3381981354" sldId="2147483648"/>
              <pc:sldLayoutMk cId="906017408" sldId="2147483650"/>
              <ac:spMk id="18" creationId="{C420EFA3-6235-4122-8447-F68B0BBB13AA}"/>
            </ac:spMkLst>
          </pc:spChg>
        </pc:sldLayoutChg>
      </pc:sldMasterChg>
      <pc:sldMasterChg chg="modSldLayout">
        <pc:chgData name="Florian Vigier" userId="4448005c0c8ca223" providerId="LiveId" clId="{A870EBF5-BDCA-439D-B259-8F20E1422E1A}" dt="2021-05-18T19:44:20.130" v="4676" actId="14100"/>
        <pc:sldMasterMkLst>
          <pc:docMk/>
          <pc:sldMasterMk cId="904242964" sldId="2147483660"/>
        </pc:sldMasterMkLst>
        <pc:sldLayoutChg chg="addSp delSp modSp">
          <pc:chgData name="Florian Vigier" userId="4448005c0c8ca223" providerId="LiveId" clId="{A870EBF5-BDCA-439D-B259-8F20E1422E1A}" dt="2021-05-18T19:40:26.978" v="4449"/>
          <pc:sldLayoutMkLst>
            <pc:docMk/>
            <pc:sldMasterMk cId="904242964" sldId="2147483660"/>
            <pc:sldLayoutMk cId="2438241931" sldId="2147483661"/>
          </pc:sldLayoutMkLst>
          <pc:picChg chg="add del mod">
            <ac:chgData name="Florian Vigier" userId="4448005c0c8ca223" providerId="LiveId" clId="{A870EBF5-BDCA-439D-B259-8F20E1422E1A}" dt="2021-05-18T19:40:25.161" v="4448"/>
            <ac:picMkLst>
              <pc:docMk/>
              <pc:sldMasterMk cId="904242964" sldId="2147483660"/>
              <pc:sldLayoutMk cId="2438241931" sldId="2147483661"/>
              <ac:picMk id="18" creationId="{241E56C1-3FB9-4F46-8631-956FB7DD3AC3}"/>
            </ac:picMkLst>
          </pc:picChg>
          <pc:picChg chg="add mod">
            <ac:chgData name="Florian Vigier" userId="4448005c0c8ca223" providerId="LiveId" clId="{A870EBF5-BDCA-439D-B259-8F20E1422E1A}" dt="2021-05-18T19:40:26.978" v="4449"/>
            <ac:picMkLst>
              <pc:docMk/>
              <pc:sldMasterMk cId="904242964" sldId="2147483660"/>
              <pc:sldLayoutMk cId="2438241931" sldId="2147483661"/>
              <ac:picMk id="20" creationId="{7504337F-F7A5-4CEF-B7B1-358E042D2FED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4:20.130" v="4676" actId="14100"/>
          <pc:sldLayoutMkLst>
            <pc:docMk/>
            <pc:sldMasterMk cId="904242964" sldId="2147483660"/>
            <pc:sldLayoutMk cId="677971139" sldId="2147483662"/>
          </pc:sldLayoutMkLst>
          <pc:spChg chg="mod">
            <ac:chgData name="Florian Vigier" userId="4448005c0c8ca223" providerId="LiveId" clId="{A870EBF5-BDCA-439D-B259-8F20E1422E1A}" dt="2021-05-18T19:44:16.820" v="4675" actId="1076"/>
            <ac:spMkLst>
              <pc:docMk/>
              <pc:sldMasterMk cId="904242964" sldId="2147483660"/>
              <pc:sldLayoutMk cId="677971139" sldId="2147483662"/>
              <ac:spMk id="3" creationId="{00000000-0000-0000-0000-000000000000}"/>
            </ac:spMkLst>
          </pc:spChg>
          <pc:spChg chg="add mod">
            <ac:chgData name="Florian Vigier" userId="4448005c0c8ca223" providerId="LiveId" clId="{A870EBF5-BDCA-439D-B259-8F20E1422E1A}" dt="2021-05-18T19:44:20.130" v="4676" actId="14100"/>
            <ac:spMkLst>
              <pc:docMk/>
              <pc:sldMasterMk cId="904242964" sldId="2147483660"/>
              <pc:sldLayoutMk cId="677971139" sldId="2147483662"/>
              <ac:spMk id="8" creationId="{6F1F55B1-9CC6-47C3-83A3-73FBD1E43E59}"/>
            </ac:spMkLst>
          </pc:spChg>
          <pc:picChg chg="add mod">
            <ac:chgData name="Florian Vigier" userId="4448005c0c8ca223" providerId="LiveId" clId="{A870EBF5-BDCA-439D-B259-8F20E1422E1A}" dt="2021-05-18T19:44:09.113" v="4672" actId="1076"/>
            <ac:picMkLst>
              <pc:docMk/>
              <pc:sldMasterMk cId="904242964" sldId="2147483660"/>
              <pc:sldLayoutMk cId="677971139" sldId="2147483662"/>
              <ac:picMk id="7" creationId="{45635B55-1685-4C74-8FE4-C2037FC39CE0}"/>
            </ac:picMkLst>
          </pc:picChg>
        </pc:sldLayoutChg>
      </pc:sldMasterChg>
      <pc:sldMasterChg chg="new del mod addSldLayout delSldLayout">
        <pc:chgData name="Florian Vigier" userId="4448005c0c8ca223" providerId="LiveId" clId="{A870EBF5-BDCA-439D-B259-8F20E1422E1A}" dt="2021-05-17T12:18:13.379" v="180" actId="6938"/>
        <pc:sldMasterMkLst>
          <pc:docMk/>
          <pc:sldMasterMk cId="3990484622" sldId="2147483660"/>
        </pc:sldMasterMkLst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720765638" sldId="2147483661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38632077" sldId="2147483662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172048253" sldId="2147483663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447990770" sldId="2147483664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3654099488" sldId="2147483665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18319795" sldId="2147483666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075642007" sldId="2147483667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064798412" sldId="2147483668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5241123" sldId="2147483669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205523303" sldId="2147483670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49800396" sldId="2147483671"/>
          </pc:sldLayoutMkLst>
        </pc:sldLayoutChg>
      </pc:sldMasterChg>
      <pc:sldMasterChg chg="modSldLayout">
        <pc:chgData name="Florian Vigier" userId="4448005c0c8ca223" providerId="LiveId" clId="{A870EBF5-BDCA-439D-B259-8F20E1422E1A}" dt="2021-05-18T19:47:21.033" v="4887" actId="207"/>
        <pc:sldMasterMkLst>
          <pc:docMk/>
          <pc:sldMasterMk cId="2698720245" sldId="2147483677"/>
        </pc:sldMasterMkLst>
        <pc:sldLayoutChg chg="addSp">
          <pc:chgData name="Florian Vigier" userId="4448005c0c8ca223" providerId="LiveId" clId="{A870EBF5-BDCA-439D-B259-8F20E1422E1A}" dt="2021-05-18T19:44:31.371" v="4677"/>
          <pc:sldLayoutMkLst>
            <pc:docMk/>
            <pc:sldMasterMk cId="2698720245" sldId="2147483677"/>
            <pc:sldLayoutMk cId="4228712009" sldId="2147483678"/>
          </pc:sldLayoutMkLst>
          <pc:picChg chg="add">
            <ac:chgData name="Florian Vigier" userId="4448005c0c8ca223" providerId="LiveId" clId="{A870EBF5-BDCA-439D-B259-8F20E1422E1A}" dt="2021-05-18T19:44:31.371" v="4677"/>
            <ac:picMkLst>
              <pc:docMk/>
              <pc:sldMasterMk cId="2698720245" sldId="2147483677"/>
              <pc:sldLayoutMk cId="4228712009" sldId="2147483678"/>
              <ac:picMk id="7" creationId="{87322D23-5BCE-43A1-A850-216FCBCF6D44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7:21.033" v="4887" actId="207"/>
          <pc:sldLayoutMkLst>
            <pc:docMk/>
            <pc:sldMasterMk cId="2698720245" sldId="2147483677"/>
            <pc:sldLayoutMk cId="2481945149" sldId="2147483679"/>
          </pc:sldLayoutMkLst>
          <pc:spChg chg="add mod ord">
            <ac:chgData name="Florian Vigier" userId="4448005c0c8ca223" providerId="LiveId" clId="{A870EBF5-BDCA-439D-B259-8F20E1422E1A}" dt="2021-05-18T19:47:21.033" v="4887" actId="207"/>
            <ac:spMkLst>
              <pc:docMk/>
              <pc:sldMasterMk cId="2698720245" sldId="2147483677"/>
              <pc:sldLayoutMk cId="2481945149" sldId="2147483679"/>
              <ac:spMk id="8" creationId="{AB7F6588-AC50-49C0-945A-E59169F5335D}"/>
            </ac:spMkLst>
          </pc:spChg>
          <pc:picChg chg="add mod">
            <ac:chgData name="Florian Vigier" userId="4448005c0c8ca223" providerId="LiveId" clId="{A870EBF5-BDCA-439D-B259-8F20E1422E1A}" dt="2021-05-18T19:45:09.504" v="4687" actId="167"/>
            <ac:picMkLst>
              <pc:docMk/>
              <pc:sldMasterMk cId="2698720245" sldId="2147483677"/>
              <pc:sldLayoutMk cId="2481945149" sldId="2147483679"/>
              <ac:picMk id="7" creationId="{4D575F58-7F9C-4529-A33C-9D0BC225F7D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C0999-952A-4CA6-AD0B-6B45D47D02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4BF1DC-7FB3-4D42-B54C-E64D01BCE27B}">
      <dgm:prSet phldrT="[Texte]" custT="1"/>
      <dgm:spPr/>
      <dgm:t>
        <a:bodyPr/>
        <a:lstStyle/>
        <a:p>
          <a:r>
            <a:rPr lang="fr-FR" sz="1200" dirty="0"/>
            <a:t>4DVOP - </a:t>
          </a:r>
          <a:r>
            <a:rPr lang="fr-FR" sz="1200" dirty="0" err="1"/>
            <a:t>Graded</a:t>
          </a:r>
          <a:r>
            <a:rPr lang="fr-FR" sz="1200" dirty="0"/>
            <a:t> Exercice</a:t>
          </a:r>
        </a:p>
      </dgm:t>
    </dgm:pt>
    <dgm:pt modelId="{336A01B3-8728-4EDA-83B5-5522AA5DD7C2}" type="parTrans" cxnId="{A11CCAD0-9BAA-4040-BB82-61BB7C30DD25}">
      <dgm:prSet/>
      <dgm:spPr/>
      <dgm:t>
        <a:bodyPr/>
        <a:lstStyle/>
        <a:p>
          <a:endParaRPr lang="fr-FR"/>
        </a:p>
      </dgm:t>
    </dgm:pt>
    <dgm:pt modelId="{8161AA45-187E-4EAE-A87B-7D52D543253F}" type="sibTrans" cxnId="{A11CCAD0-9BAA-4040-BB82-61BB7C30DD25}">
      <dgm:prSet/>
      <dgm:spPr/>
      <dgm:t>
        <a:bodyPr/>
        <a:lstStyle/>
        <a:p>
          <a:endParaRPr lang="fr-FR"/>
        </a:p>
      </dgm:t>
    </dgm:pt>
    <dgm:pt modelId="{2E9156EF-5CD5-435E-91A7-3B72D2F5D4F1}">
      <dgm:prSet phldrT="[Texte]"/>
      <dgm:spPr/>
      <dgm:t>
        <a:bodyPr/>
        <a:lstStyle/>
        <a:p>
          <a:r>
            <a:rPr lang="fr-FR"/>
            <a:t>App_Server</a:t>
          </a:r>
        </a:p>
      </dgm:t>
    </dgm:pt>
    <dgm:pt modelId="{A6D2B471-3CB0-4D08-9FA5-55CC5A28DE94}" type="parTrans" cxnId="{11A18BCB-565E-440F-8431-65979E2270A6}">
      <dgm:prSet/>
      <dgm:spPr/>
      <dgm:t>
        <a:bodyPr/>
        <a:lstStyle/>
        <a:p>
          <a:endParaRPr lang="fr-FR"/>
        </a:p>
      </dgm:t>
    </dgm:pt>
    <dgm:pt modelId="{7178D3CB-5D60-4FE2-8DE0-3CCB715B3689}" type="sibTrans" cxnId="{11A18BCB-565E-440F-8431-65979E2270A6}">
      <dgm:prSet/>
      <dgm:spPr/>
      <dgm:t>
        <a:bodyPr/>
        <a:lstStyle/>
        <a:p>
          <a:endParaRPr lang="fr-FR"/>
        </a:p>
      </dgm:t>
    </dgm:pt>
    <dgm:pt modelId="{FECCB527-7D33-48AD-B22E-92107D78A866}">
      <dgm:prSet phldrT="[Texte]"/>
      <dgm:spPr/>
      <dgm:t>
        <a:bodyPr/>
        <a:lstStyle/>
        <a:p>
          <a:r>
            <a:rPr lang="fr-FR"/>
            <a:t>Registry</a:t>
          </a:r>
        </a:p>
      </dgm:t>
    </dgm:pt>
    <dgm:pt modelId="{41F7E49E-319F-4056-9D00-5C0DA0F10E9D}" type="parTrans" cxnId="{A1441A95-4E22-4EE8-ABD4-CEDFA94628F1}">
      <dgm:prSet/>
      <dgm:spPr/>
      <dgm:t>
        <a:bodyPr/>
        <a:lstStyle/>
        <a:p>
          <a:endParaRPr lang="fr-FR"/>
        </a:p>
      </dgm:t>
    </dgm:pt>
    <dgm:pt modelId="{B2E30A29-E49D-4116-BFB7-752CA4C5AE59}" type="sibTrans" cxnId="{A1441A95-4E22-4EE8-ABD4-CEDFA94628F1}">
      <dgm:prSet/>
      <dgm:spPr/>
      <dgm:t>
        <a:bodyPr/>
        <a:lstStyle/>
        <a:p>
          <a:endParaRPr lang="fr-FR"/>
        </a:p>
      </dgm:t>
    </dgm:pt>
    <dgm:pt modelId="{A0A15CE1-379D-406D-AE6A-3402B753994C}">
      <dgm:prSet phldrT="[Texte]"/>
      <dgm:spPr/>
      <dgm:t>
        <a:bodyPr/>
        <a:lstStyle/>
        <a:p>
          <a:r>
            <a:rPr lang="fr-FR"/>
            <a:t>simple_api</a:t>
          </a:r>
        </a:p>
      </dgm:t>
    </dgm:pt>
    <dgm:pt modelId="{1272ECD5-2005-48A3-A96A-418F44F9C98D}" type="parTrans" cxnId="{BC0345F5-E9F5-4D92-A9B4-98DA43E7A23A}">
      <dgm:prSet/>
      <dgm:spPr/>
      <dgm:t>
        <a:bodyPr/>
        <a:lstStyle/>
        <a:p>
          <a:endParaRPr lang="fr-FR"/>
        </a:p>
      </dgm:t>
    </dgm:pt>
    <dgm:pt modelId="{63CEDD5E-5648-46CF-8EE6-7FFC0A835680}" type="sibTrans" cxnId="{BC0345F5-E9F5-4D92-A9B4-98DA43E7A23A}">
      <dgm:prSet/>
      <dgm:spPr/>
      <dgm:t>
        <a:bodyPr/>
        <a:lstStyle/>
        <a:p>
          <a:endParaRPr lang="fr-FR"/>
        </a:p>
      </dgm:t>
    </dgm:pt>
    <dgm:pt modelId="{44881031-6B33-4D34-9108-6F90037639B6}">
      <dgm:prSet phldrT="[Texte]"/>
      <dgm:spPr/>
      <dgm:t>
        <a:bodyPr/>
        <a:lstStyle/>
        <a:p>
          <a:r>
            <a:rPr lang="fr-FR"/>
            <a:t>website</a:t>
          </a:r>
        </a:p>
      </dgm:t>
    </dgm:pt>
    <dgm:pt modelId="{96C22770-38CE-468F-9E48-AA05F88F9218}" type="parTrans" cxnId="{EED42D6D-7815-4D18-AE3D-BB2D022B7D79}">
      <dgm:prSet/>
      <dgm:spPr/>
      <dgm:t>
        <a:bodyPr/>
        <a:lstStyle/>
        <a:p>
          <a:endParaRPr lang="fr-FR"/>
        </a:p>
      </dgm:t>
    </dgm:pt>
    <dgm:pt modelId="{99432EF6-9FC4-485D-89BE-D91420D8842D}" type="sibTrans" cxnId="{EED42D6D-7815-4D18-AE3D-BB2D022B7D79}">
      <dgm:prSet/>
      <dgm:spPr/>
      <dgm:t>
        <a:bodyPr/>
        <a:lstStyle/>
        <a:p>
          <a:endParaRPr lang="fr-FR"/>
        </a:p>
      </dgm:t>
    </dgm:pt>
    <dgm:pt modelId="{1817E921-1D6D-40D3-9411-AAC4E1762D57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B71BB802-876D-433F-8B9A-FABABBC6F766}" type="parTrans" cxnId="{E11D1982-46F6-425B-95D8-C9E928E6517C}">
      <dgm:prSet/>
      <dgm:spPr/>
      <dgm:t>
        <a:bodyPr/>
        <a:lstStyle/>
        <a:p>
          <a:endParaRPr lang="fr-FR"/>
        </a:p>
      </dgm:t>
    </dgm:pt>
    <dgm:pt modelId="{92155017-3A2A-4B29-A24A-77B826849928}" type="sibTrans" cxnId="{E11D1982-46F6-425B-95D8-C9E928E6517C}">
      <dgm:prSet/>
      <dgm:spPr/>
      <dgm:t>
        <a:bodyPr/>
        <a:lstStyle/>
        <a:p>
          <a:endParaRPr lang="fr-FR"/>
        </a:p>
      </dgm:t>
    </dgm:pt>
    <dgm:pt modelId="{E2A96306-60E9-4291-B90E-FB3144ECA979}">
      <dgm:prSet phldrT="[Texte]"/>
      <dgm:spPr>
        <a:noFill/>
      </dgm:spPr>
      <dgm:t>
        <a:bodyPr/>
        <a:lstStyle/>
        <a:p>
          <a:endParaRPr lang="fr-FR" u="sng"/>
        </a:p>
      </dgm:t>
    </dgm:pt>
    <dgm:pt modelId="{085CDF64-60A5-48D5-8BBF-9F6B7EE2E27F}" type="parTrans" cxnId="{F8B0DA0B-6760-403F-9E67-89C7B5EBDEC2}">
      <dgm:prSet/>
      <dgm:spPr/>
      <dgm:t>
        <a:bodyPr/>
        <a:lstStyle/>
        <a:p>
          <a:endParaRPr lang="fr-FR"/>
        </a:p>
      </dgm:t>
    </dgm:pt>
    <dgm:pt modelId="{BF527087-0BDC-4DF9-901C-37F8103EFB4E}" type="sibTrans" cxnId="{F8B0DA0B-6760-403F-9E67-89C7B5EBDEC2}">
      <dgm:prSet/>
      <dgm:spPr/>
      <dgm:t>
        <a:bodyPr/>
        <a:lstStyle/>
        <a:p>
          <a:endParaRPr lang="fr-FR"/>
        </a:p>
      </dgm:t>
    </dgm:pt>
    <dgm:pt modelId="{38505F68-AEC1-4EF5-973D-035E80FAD575}">
      <dgm:prSet phldrT="[Texte]"/>
      <dgm:spPr/>
      <dgm:t>
        <a:bodyPr/>
        <a:lstStyle/>
        <a:p>
          <a:r>
            <a:rPr lang="fr-FR"/>
            <a:t>hosts.ini</a:t>
          </a:r>
        </a:p>
      </dgm:t>
    </dgm:pt>
    <dgm:pt modelId="{51D2D946-83AE-4E18-8867-9FFD0AD1DA98}" type="parTrans" cxnId="{4F995E8D-69FC-41B2-AA0F-DC1FD0BC0E2F}">
      <dgm:prSet/>
      <dgm:spPr/>
      <dgm:t>
        <a:bodyPr/>
        <a:lstStyle/>
        <a:p>
          <a:endParaRPr lang="fr-FR"/>
        </a:p>
      </dgm:t>
    </dgm:pt>
    <dgm:pt modelId="{5A91167A-7006-49EE-8C07-442D89D7C8A9}" type="sibTrans" cxnId="{4F995E8D-69FC-41B2-AA0F-DC1FD0BC0E2F}">
      <dgm:prSet/>
      <dgm:spPr/>
      <dgm:t>
        <a:bodyPr/>
        <a:lstStyle/>
        <a:p>
          <a:endParaRPr lang="fr-FR"/>
        </a:p>
      </dgm:t>
    </dgm:pt>
    <dgm:pt modelId="{8B50BC23-DE6E-4CC3-ABA8-FCBDCC0C310C}">
      <dgm:prSet phldrT="[Texte]"/>
      <dgm:spPr/>
      <dgm:t>
        <a:bodyPr/>
        <a:lstStyle/>
        <a:p>
          <a:r>
            <a:rPr lang="fr-FR"/>
            <a:t>Jenkinsfile</a:t>
          </a:r>
        </a:p>
      </dgm:t>
    </dgm:pt>
    <dgm:pt modelId="{D8E6C900-A916-4F32-912C-62CCCF222BE8}" type="parTrans" cxnId="{9E300EFB-B459-48EB-930E-7A34DB58D6A4}">
      <dgm:prSet/>
      <dgm:spPr/>
      <dgm:t>
        <a:bodyPr/>
        <a:lstStyle/>
        <a:p>
          <a:endParaRPr lang="fr-FR"/>
        </a:p>
      </dgm:t>
    </dgm:pt>
    <dgm:pt modelId="{07B17F91-9776-4D11-9D4E-8CE6A898674B}" type="sibTrans" cxnId="{9E300EFB-B459-48EB-930E-7A34DB58D6A4}">
      <dgm:prSet/>
      <dgm:spPr/>
      <dgm:t>
        <a:bodyPr/>
        <a:lstStyle/>
        <a:p>
          <a:endParaRPr lang="fr-FR"/>
        </a:p>
      </dgm:t>
    </dgm:pt>
    <dgm:pt modelId="{2C491F4F-05BE-43BA-84D6-8E636FDE7FBD}">
      <dgm:prSet phldrT="[Texte]"/>
      <dgm:spPr/>
      <dgm:t>
        <a:bodyPr/>
        <a:lstStyle/>
        <a:p>
          <a:r>
            <a:rPr lang="fr-FR"/>
            <a:t>playbook.yml</a:t>
          </a:r>
        </a:p>
      </dgm:t>
    </dgm:pt>
    <dgm:pt modelId="{7897AECE-0CE9-465D-B8D3-5B1C1F930775}" type="parTrans" cxnId="{F88A4EED-1E0C-45BB-B830-1F1932B45C27}">
      <dgm:prSet/>
      <dgm:spPr/>
      <dgm:t>
        <a:bodyPr/>
        <a:lstStyle/>
        <a:p>
          <a:endParaRPr lang="fr-FR"/>
        </a:p>
      </dgm:t>
    </dgm:pt>
    <dgm:pt modelId="{DF8D60C0-BB22-42CE-B79E-1D42B897B961}" type="sibTrans" cxnId="{F88A4EED-1E0C-45BB-B830-1F1932B45C27}">
      <dgm:prSet/>
      <dgm:spPr/>
      <dgm:t>
        <a:bodyPr/>
        <a:lstStyle/>
        <a:p>
          <a:endParaRPr lang="fr-FR"/>
        </a:p>
      </dgm:t>
    </dgm:pt>
    <dgm:pt modelId="{EB0FC0CA-112E-48F9-AABA-825971DDC3E8}">
      <dgm:prSet phldrT="[Texte]"/>
      <dgm:spPr/>
      <dgm:t>
        <a:bodyPr/>
        <a:lstStyle/>
        <a:p>
          <a:r>
            <a:rPr lang="fr-FR"/>
            <a:t>student_age.json</a:t>
          </a:r>
        </a:p>
      </dgm:t>
    </dgm:pt>
    <dgm:pt modelId="{4F5C8DD7-2301-436F-92E5-524FE87F2527}" type="parTrans" cxnId="{B42A63F7-589B-4B17-88EE-110ED0B8826E}">
      <dgm:prSet/>
      <dgm:spPr/>
      <dgm:t>
        <a:bodyPr/>
        <a:lstStyle/>
        <a:p>
          <a:endParaRPr lang="fr-FR"/>
        </a:p>
      </dgm:t>
    </dgm:pt>
    <dgm:pt modelId="{DC0B8534-B076-491A-AF0A-5A2B4954FD29}" type="sibTrans" cxnId="{B42A63F7-589B-4B17-88EE-110ED0B8826E}">
      <dgm:prSet/>
      <dgm:spPr/>
      <dgm:t>
        <a:bodyPr/>
        <a:lstStyle/>
        <a:p>
          <a:endParaRPr lang="fr-FR"/>
        </a:p>
      </dgm:t>
    </dgm:pt>
    <dgm:pt modelId="{A5F1B05A-50A3-48E0-9CA9-B56105404AAF}">
      <dgm:prSet phldrT="[Texte]"/>
      <dgm:spPr/>
      <dgm:t>
        <a:bodyPr/>
        <a:lstStyle/>
        <a:p>
          <a:r>
            <a:rPr lang="fr-FR"/>
            <a:t>student_age.py</a:t>
          </a:r>
        </a:p>
      </dgm:t>
    </dgm:pt>
    <dgm:pt modelId="{93BEC286-73BC-48B7-8D9D-045A8349501D}" type="parTrans" cxnId="{2487DF28-0B12-4217-9AB9-33FB4B331976}">
      <dgm:prSet/>
      <dgm:spPr/>
      <dgm:t>
        <a:bodyPr/>
        <a:lstStyle/>
        <a:p>
          <a:endParaRPr lang="fr-FR"/>
        </a:p>
      </dgm:t>
    </dgm:pt>
    <dgm:pt modelId="{2AD3922E-BDB3-4BC5-97E6-8C6464E27637}" type="sibTrans" cxnId="{2487DF28-0B12-4217-9AB9-33FB4B331976}">
      <dgm:prSet/>
      <dgm:spPr/>
      <dgm:t>
        <a:bodyPr/>
        <a:lstStyle/>
        <a:p>
          <a:endParaRPr lang="fr-FR"/>
        </a:p>
      </dgm:t>
    </dgm:pt>
    <dgm:pt modelId="{3CD0AAEF-9B9D-48D9-B41F-84ABD6DCADF4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FED23505-255B-440F-A8B6-D53A0D95281F}" type="parTrans" cxnId="{24B53916-DBED-4271-A38C-94960AC8CE6F}">
      <dgm:prSet/>
      <dgm:spPr/>
      <dgm:t>
        <a:bodyPr/>
        <a:lstStyle/>
        <a:p>
          <a:endParaRPr lang="fr-FR"/>
        </a:p>
      </dgm:t>
    </dgm:pt>
    <dgm:pt modelId="{837443A9-3C36-4564-9ADD-1692EC199200}" type="sibTrans" cxnId="{24B53916-DBED-4271-A38C-94960AC8CE6F}">
      <dgm:prSet/>
      <dgm:spPr/>
      <dgm:t>
        <a:bodyPr/>
        <a:lstStyle/>
        <a:p>
          <a:endParaRPr lang="fr-FR"/>
        </a:p>
      </dgm:t>
    </dgm:pt>
    <dgm:pt modelId="{399B5D3C-FE7C-4672-A34F-F5BC405AD4C2}">
      <dgm:prSet phldrT="[Texte]"/>
      <dgm:spPr/>
      <dgm:t>
        <a:bodyPr/>
        <a:lstStyle/>
        <a:p>
          <a:r>
            <a:rPr lang="fr-FR"/>
            <a:t>index.php</a:t>
          </a:r>
        </a:p>
      </dgm:t>
    </dgm:pt>
    <dgm:pt modelId="{4A3A0EBF-9637-4EDA-8A14-412DA2C82A80}" type="parTrans" cxnId="{8558E3F7-0AC6-4D21-AC7E-F31E001812E2}">
      <dgm:prSet/>
      <dgm:spPr/>
      <dgm:t>
        <a:bodyPr/>
        <a:lstStyle/>
        <a:p>
          <a:endParaRPr lang="fr-FR"/>
        </a:p>
      </dgm:t>
    </dgm:pt>
    <dgm:pt modelId="{E3875FA4-C6E0-4CD1-8106-9704EC5744A8}" type="sibTrans" cxnId="{8558E3F7-0AC6-4D21-AC7E-F31E001812E2}">
      <dgm:prSet/>
      <dgm:spPr/>
      <dgm:t>
        <a:bodyPr/>
        <a:lstStyle/>
        <a:p>
          <a:endParaRPr lang="fr-FR"/>
        </a:p>
      </dgm:t>
    </dgm:pt>
    <dgm:pt modelId="{78C7493C-6D74-4235-8DB4-7878C286E6DE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6F1C40A5-C754-4B3C-A585-55D293698EF5}" type="parTrans" cxnId="{AC3EEF19-2DE0-4426-BFBA-51659CFD54FD}">
      <dgm:prSet/>
      <dgm:spPr/>
      <dgm:t>
        <a:bodyPr/>
        <a:lstStyle/>
        <a:p>
          <a:endParaRPr lang="fr-FR"/>
        </a:p>
      </dgm:t>
    </dgm:pt>
    <dgm:pt modelId="{F6223E2D-8B59-45BD-94FE-ED0E6FCFCD86}" type="sibTrans" cxnId="{AC3EEF19-2DE0-4426-BFBA-51659CFD54FD}">
      <dgm:prSet/>
      <dgm:spPr/>
      <dgm:t>
        <a:bodyPr/>
        <a:lstStyle/>
        <a:p>
          <a:endParaRPr lang="fr-FR"/>
        </a:p>
      </dgm:t>
    </dgm:pt>
    <dgm:pt modelId="{91D9BF7E-7BAC-44F6-8823-240F24F58C2D}">
      <dgm:prSet phldrT="[Texte]" custT="1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sz="800" dirty="0">
              <a:solidFill>
                <a:schemeClr val="tx2"/>
              </a:solidFill>
            </a:rPr>
            <a:t>fichier de configuration docker du backend de l'application</a:t>
          </a:r>
        </a:p>
      </dgm:t>
    </dgm:pt>
    <dgm:pt modelId="{DDBB1DFE-65AD-4891-8B49-4285829E7505}" type="parTrans" cxnId="{D7D044A3-020F-4137-9346-B4D34B1BA20C}">
      <dgm:prSet/>
      <dgm:spPr/>
      <dgm:t>
        <a:bodyPr/>
        <a:lstStyle/>
        <a:p>
          <a:endParaRPr lang="fr-FR"/>
        </a:p>
      </dgm:t>
    </dgm:pt>
    <dgm:pt modelId="{4E4B55A9-263A-4284-A7D5-E39E4DD947DC}" type="sibTrans" cxnId="{D7D044A3-020F-4137-9346-B4D34B1BA20C}">
      <dgm:prSet/>
      <dgm:spPr/>
      <dgm:t>
        <a:bodyPr/>
        <a:lstStyle/>
        <a:p>
          <a:endParaRPr lang="fr-FR"/>
        </a:p>
      </dgm:t>
    </dgm:pt>
    <dgm:pt modelId="{78BE56FE-59EF-4BE5-8DA3-17945DA7361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dirty="0" err="1">
              <a:solidFill>
                <a:schemeClr val="tx2"/>
              </a:solidFill>
            </a:rPr>
            <a:t>App_Server</a:t>
          </a:r>
          <a:endParaRPr lang="fr-FR" dirty="0">
            <a:solidFill>
              <a:schemeClr val="tx2"/>
            </a:solidFill>
          </a:endParaRPr>
        </a:p>
      </dgm:t>
    </dgm:pt>
    <dgm:pt modelId="{E25AF0A3-D180-44C2-A30F-01BAB9B9011F}" type="parTrans" cxnId="{40F618FE-C2EC-439D-90B2-A0C84DEA59E3}">
      <dgm:prSet/>
      <dgm:spPr/>
      <dgm:t>
        <a:bodyPr/>
        <a:lstStyle/>
        <a:p>
          <a:endParaRPr lang="fr-FR"/>
        </a:p>
      </dgm:t>
    </dgm:pt>
    <dgm:pt modelId="{9D364B0D-5F9F-48B6-B955-215FDAE23787}" type="sibTrans" cxnId="{40F618FE-C2EC-439D-90B2-A0C84DEA59E3}">
      <dgm:prSet/>
      <dgm:spPr/>
      <dgm:t>
        <a:bodyPr/>
        <a:lstStyle/>
        <a:p>
          <a:endParaRPr lang="fr-FR"/>
        </a:p>
      </dgm:t>
    </dgm:pt>
    <dgm:pt modelId="{E02243AA-BB65-4F1D-8483-0806D2D1B10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Pipeline as code Jenkins</a:t>
          </a:r>
        </a:p>
      </dgm:t>
    </dgm:pt>
    <dgm:pt modelId="{9D7A5E4B-EB47-4F62-A94C-F234839DFE12}" type="parTrans" cxnId="{C1162799-D293-4D1E-BF6A-A1B4011F8F6E}">
      <dgm:prSet/>
      <dgm:spPr/>
      <dgm:t>
        <a:bodyPr/>
        <a:lstStyle/>
        <a:p>
          <a:endParaRPr lang="fr-FR"/>
        </a:p>
      </dgm:t>
    </dgm:pt>
    <dgm:pt modelId="{3214C47C-8CCF-494A-A6F9-F6359AABA003}" type="sibTrans" cxnId="{C1162799-D293-4D1E-BF6A-A1B4011F8F6E}">
      <dgm:prSet/>
      <dgm:spPr/>
      <dgm:t>
        <a:bodyPr/>
        <a:lstStyle/>
        <a:p>
          <a:endParaRPr lang="fr-FR"/>
        </a:p>
      </dgm:t>
    </dgm:pt>
    <dgm:pt modelId="{F74E6EC4-60F6-4A20-8B5F-37E4C56D0D07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deploiement Ansible</a:t>
          </a:r>
        </a:p>
      </dgm:t>
    </dgm:pt>
    <dgm:pt modelId="{F6CB6451-2600-4B32-BE96-4D0212809862}" type="parTrans" cxnId="{E631AD91-CDDA-45F4-91E4-0981E4D341B2}">
      <dgm:prSet/>
      <dgm:spPr/>
      <dgm:t>
        <a:bodyPr/>
        <a:lstStyle/>
        <a:p>
          <a:endParaRPr lang="fr-FR"/>
        </a:p>
      </dgm:t>
    </dgm:pt>
    <dgm:pt modelId="{B066D1D5-37C1-4AFC-9D6B-E502594F5F4B}" type="sibTrans" cxnId="{E631AD91-CDDA-45F4-91E4-0981E4D341B2}">
      <dgm:prSet/>
      <dgm:spPr/>
      <dgm:t>
        <a:bodyPr/>
        <a:lstStyle/>
        <a:p>
          <a:endParaRPr lang="fr-FR"/>
        </a:p>
      </dgm:t>
    </dgm:pt>
    <dgm:pt modelId="{5EAF3353-00D5-42DE-80A0-D79015F643D4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data de l'application</a:t>
          </a:r>
        </a:p>
      </dgm:t>
    </dgm:pt>
    <dgm:pt modelId="{AC284952-6769-419D-B4AE-E42572D95044}" type="parTrans" cxnId="{EAAFA004-85BA-4BBA-B356-8F6955D3A88E}">
      <dgm:prSet/>
      <dgm:spPr/>
      <dgm:t>
        <a:bodyPr/>
        <a:lstStyle/>
        <a:p>
          <a:endParaRPr lang="fr-FR"/>
        </a:p>
      </dgm:t>
    </dgm:pt>
    <dgm:pt modelId="{F9709B94-F8FD-4619-A822-6AF4CC6BB723}" type="sibTrans" cxnId="{EAAFA004-85BA-4BBA-B356-8F6955D3A88E}">
      <dgm:prSet/>
      <dgm:spPr/>
      <dgm:t>
        <a:bodyPr/>
        <a:lstStyle/>
        <a:p>
          <a:endParaRPr lang="fr-FR"/>
        </a:p>
      </dgm:t>
    </dgm:pt>
    <dgm:pt modelId="{C48472D2-3EF3-4E26-B7AB-15564E42D23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systeme de l'application</a:t>
          </a:r>
        </a:p>
      </dgm:t>
    </dgm:pt>
    <dgm:pt modelId="{B0ADA717-F8F9-40C2-9786-88CF0183AD6A}" type="parTrans" cxnId="{368A7A9D-06D0-442F-B5EB-A388CEB49737}">
      <dgm:prSet/>
      <dgm:spPr/>
      <dgm:t>
        <a:bodyPr/>
        <a:lstStyle/>
        <a:p>
          <a:endParaRPr lang="fr-FR"/>
        </a:p>
      </dgm:t>
    </dgm:pt>
    <dgm:pt modelId="{0A947939-D4E7-4E6A-9753-E21EC5D5FC00}" type="sibTrans" cxnId="{368A7A9D-06D0-442F-B5EB-A388CEB49737}">
      <dgm:prSet/>
      <dgm:spPr/>
      <dgm:t>
        <a:bodyPr/>
        <a:lstStyle/>
        <a:p>
          <a:endParaRPr lang="fr-FR"/>
        </a:p>
      </dgm:t>
    </dgm:pt>
    <dgm:pt modelId="{379D3F9F-09D9-4128-9882-E3887C84354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configuration docker du frontend de l'applciation</a:t>
          </a:r>
        </a:p>
      </dgm:t>
    </dgm:pt>
    <dgm:pt modelId="{0DBB9786-5464-4BD2-93D1-2B626E2B7CA6}" type="parTrans" cxnId="{B5B8311C-F15A-49D8-A343-C73318EB4038}">
      <dgm:prSet/>
      <dgm:spPr/>
      <dgm:t>
        <a:bodyPr/>
        <a:lstStyle/>
        <a:p>
          <a:endParaRPr lang="fr-FR"/>
        </a:p>
      </dgm:t>
    </dgm:pt>
    <dgm:pt modelId="{4DE15636-FA0C-4277-8023-247E19FB467F}" type="sibTrans" cxnId="{B5B8311C-F15A-49D8-A343-C73318EB4038}">
      <dgm:prSet/>
      <dgm:spPr/>
      <dgm:t>
        <a:bodyPr/>
        <a:lstStyle/>
        <a:p>
          <a:endParaRPr lang="fr-FR"/>
        </a:p>
      </dgm:t>
    </dgm:pt>
    <dgm:pt modelId="{B5CF7A9B-BB00-4ECE-9725-C110E0604CAA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page web de l'application</a:t>
          </a:r>
        </a:p>
      </dgm:t>
    </dgm:pt>
    <dgm:pt modelId="{23FE1DB2-122A-404F-A69E-EA2814052034}" type="parTrans" cxnId="{15E5D37F-5F22-416B-A41A-9FFB68EB459C}">
      <dgm:prSet/>
      <dgm:spPr/>
      <dgm:t>
        <a:bodyPr/>
        <a:lstStyle/>
        <a:p>
          <a:endParaRPr lang="fr-FR"/>
        </a:p>
      </dgm:t>
    </dgm:pt>
    <dgm:pt modelId="{A5258526-D305-473E-8059-BBF9EDEC1BB5}" type="sibTrans" cxnId="{15E5D37F-5F22-416B-A41A-9FFB68EB459C}">
      <dgm:prSet/>
      <dgm:spPr/>
      <dgm:t>
        <a:bodyPr/>
        <a:lstStyle/>
        <a:p>
          <a:endParaRPr lang="fr-FR"/>
        </a:p>
      </dgm:t>
    </dgm:pt>
    <dgm:pt modelId="{C7C5E4E4-4099-4972-85F4-E62E8AB27F15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de l'application</a:t>
          </a:r>
        </a:p>
      </dgm:t>
    </dgm:pt>
    <dgm:pt modelId="{C6BF3C70-9F77-46E4-A49F-6FD98295C604}" type="parTrans" cxnId="{61D8A1BB-9017-46D6-A86E-BF5311453C8E}">
      <dgm:prSet/>
      <dgm:spPr/>
      <dgm:t>
        <a:bodyPr/>
        <a:lstStyle/>
        <a:p>
          <a:endParaRPr lang="fr-FR"/>
        </a:p>
      </dgm:t>
    </dgm:pt>
    <dgm:pt modelId="{20EDECFE-7A78-4EC6-B631-AC29DF2F2B37}" type="sibTrans" cxnId="{61D8A1BB-9017-46D6-A86E-BF5311453C8E}">
      <dgm:prSet/>
      <dgm:spPr/>
      <dgm:t>
        <a:bodyPr/>
        <a:lstStyle/>
        <a:p>
          <a:endParaRPr lang="fr-FR"/>
        </a:p>
      </dgm:t>
    </dgm:pt>
    <dgm:pt modelId="{357E64C9-9209-462F-8523-2776F3994D70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du registre</a:t>
          </a:r>
        </a:p>
      </dgm:t>
    </dgm:pt>
    <dgm:pt modelId="{277FAFF9-2EB3-4EF0-85F5-9FD2838597BC}" type="parTrans" cxnId="{986FED53-9FB4-4A61-ACEB-BD60AA1195A7}">
      <dgm:prSet/>
      <dgm:spPr/>
      <dgm:t>
        <a:bodyPr/>
        <a:lstStyle/>
        <a:p>
          <a:endParaRPr lang="fr-FR"/>
        </a:p>
      </dgm:t>
    </dgm:pt>
    <dgm:pt modelId="{1325A602-3989-4D76-A4C0-2DC5D82A4608}" type="sibTrans" cxnId="{986FED53-9FB4-4A61-ACEB-BD60AA1195A7}">
      <dgm:prSet/>
      <dgm:spPr/>
      <dgm:t>
        <a:bodyPr/>
        <a:lstStyle/>
        <a:p>
          <a:endParaRPr lang="fr-FR"/>
        </a:p>
      </dgm:t>
    </dgm:pt>
    <dgm:pt modelId="{AF838018-B74F-4246-9058-7BCB2210F0B5}">
      <dgm:prSet phldrT="[Texte]"/>
      <dgm:spPr/>
      <dgm:t>
        <a:bodyPr/>
        <a:lstStyle/>
        <a:p>
          <a:r>
            <a:rPr lang="fr-FR"/>
            <a:t>4DVOP.pptx</a:t>
          </a:r>
        </a:p>
      </dgm:t>
    </dgm:pt>
    <dgm:pt modelId="{3A1FB0B3-1EC4-41B0-BD96-5AFD14F3F57A}" type="sibTrans" cxnId="{77D8E4EE-02E1-4E43-B4AE-2BD0A45E550C}">
      <dgm:prSet/>
      <dgm:spPr/>
      <dgm:t>
        <a:bodyPr/>
        <a:lstStyle/>
        <a:p>
          <a:endParaRPr lang="fr-FR"/>
        </a:p>
      </dgm:t>
    </dgm:pt>
    <dgm:pt modelId="{0E8D60D9-3068-40D8-9DF1-D715DEA84E68}" type="parTrans" cxnId="{77D8E4EE-02E1-4E43-B4AE-2BD0A45E550C}">
      <dgm:prSet/>
      <dgm:spPr/>
      <dgm:t>
        <a:bodyPr/>
        <a:lstStyle/>
        <a:p>
          <a:endParaRPr lang="fr-FR"/>
        </a:p>
      </dgm:t>
    </dgm:pt>
    <dgm:pt modelId="{279A085A-E6B3-4FBC-B2F5-4B695D69EE1C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Support de présentation</a:t>
          </a:r>
        </a:p>
      </dgm:t>
    </dgm:pt>
    <dgm:pt modelId="{8601F257-16DD-4AE7-BC4E-AD9991E94CA7}" type="sibTrans" cxnId="{831191FB-64BF-43A4-85FF-F7C5F5F2A955}">
      <dgm:prSet/>
      <dgm:spPr/>
      <dgm:t>
        <a:bodyPr/>
        <a:lstStyle/>
        <a:p>
          <a:endParaRPr lang="fr-FR"/>
        </a:p>
      </dgm:t>
    </dgm:pt>
    <dgm:pt modelId="{0441861D-982E-47EF-939A-00AB056EA1E0}" type="parTrans" cxnId="{831191FB-64BF-43A4-85FF-F7C5F5F2A955}">
      <dgm:prSet/>
      <dgm:spPr/>
      <dgm:t>
        <a:bodyPr/>
        <a:lstStyle/>
        <a:p>
          <a:endParaRPr lang="fr-FR"/>
        </a:p>
      </dgm:t>
    </dgm:pt>
    <dgm:pt modelId="{37BF90D9-8692-4DA8-96D2-75DD012158B8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Guideline complête de montage du POC</a:t>
          </a:r>
        </a:p>
      </dgm:t>
    </dgm:pt>
    <dgm:pt modelId="{2DCA21A0-D4A0-4A67-A098-7141C2E3B183}" type="sibTrans" cxnId="{E7F3377B-AEE1-4CFD-985B-CF5663A802EB}">
      <dgm:prSet/>
      <dgm:spPr/>
      <dgm:t>
        <a:bodyPr/>
        <a:lstStyle/>
        <a:p>
          <a:endParaRPr lang="fr-FR"/>
        </a:p>
      </dgm:t>
    </dgm:pt>
    <dgm:pt modelId="{D245C114-52FF-4A3E-A41A-52BF3130159A}" type="parTrans" cxnId="{E7F3377B-AEE1-4CFD-985B-CF5663A802EB}">
      <dgm:prSet/>
      <dgm:spPr/>
      <dgm:t>
        <a:bodyPr/>
        <a:lstStyle/>
        <a:p>
          <a:endParaRPr lang="fr-FR"/>
        </a:p>
      </dgm:t>
    </dgm:pt>
    <dgm:pt modelId="{2661856E-B85F-498C-B1D9-CBF00F8CE3A1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958423F8-46F4-4043-B374-5827B40ADF03}" type="parTrans" cxnId="{A7F5505C-E7F2-4BA1-AFD2-C8094210E6C7}">
      <dgm:prSet/>
      <dgm:spPr/>
      <dgm:t>
        <a:bodyPr/>
        <a:lstStyle/>
        <a:p>
          <a:endParaRPr lang="fr-FR"/>
        </a:p>
      </dgm:t>
    </dgm:pt>
    <dgm:pt modelId="{328B337A-AD0C-4C05-8E4A-37336AEE7C9A}" type="sibTrans" cxnId="{A7F5505C-E7F2-4BA1-AFD2-C8094210E6C7}">
      <dgm:prSet/>
      <dgm:spPr/>
      <dgm:t>
        <a:bodyPr/>
        <a:lstStyle/>
        <a:p>
          <a:endParaRPr lang="fr-FR"/>
        </a:p>
      </dgm:t>
    </dgm:pt>
    <dgm:pt modelId="{4238EF5D-44E8-41D2-BEA8-E9DCEE3670B8}">
      <dgm:prSet phldrT="[Texte]"/>
      <dgm:spPr>
        <a:noFill/>
      </dgm:spPr>
      <dgm:t>
        <a:bodyPr/>
        <a:lstStyle/>
        <a:p>
          <a:endParaRPr lang="fr-FR"/>
        </a:p>
      </dgm:t>
    </dgm:pt>
    <dgm:pt modelId="{CE9079AE-9F73-492C-8EB7-B8DB59285D1D}" type="parTrans" cxnId="{5EEB4AAF-9612-4593-8F36-E2DEE3828584}">
      <dgm:prSet/>
      <dgm:spPr/>
      <dgm:t>
        <a:bodyPr/>
        <a:lstStyle/>
        <a:p>
          <a:endParaRPr lang="fr-FR"/>
        </a:p>
      </dgm:t>
    </dgm:pt>
    <dgm:pt modelId="{707733F0-87D8-4130-ABDB-2004134286F6}" type="sibTrans" cxnId="{5EEB4AAF-9612-4593-8F36-E2DEE3828584}">
      <dgm:prSet/>
      <dgm:spPr/>
      <dgm:t>
        <a:bodyPr/>
        <a:lstStyle/>
        <a:p>
          <a:endParaRPr lang="fr-FR"/>
        </a:p>
      </dgm:t>
    </dgm:pt>
    <dgm:pt modelId="{08F232E4-13F6-4294-8F70-C4FFD4352E1C}">
      <dgm:prSet phldrT="[Texte]"/>
      <dgm:spPr>
        <a:noFill/>
      </dgm:spPr>
      <dgm:t>
        <a:bodyPr/>
        <a:lstStyle/>
        <a:p>
          <a:endParaRPr lang="fr-FR"/>
        </a:p>
      </dgm:t>
    </dgm:pt>
    <dgm:pt modelId="{422F78AB-6A62-44D0-8B86-91B1F5BE80ED}" type="parTrans" cxnId="{ED73566C-48A0-4224-92E8-BD14BC9A71FA}">
      <dgm:prSet/>
      <dgm:spPr/>
      <dgm:t>
        <a:bodyPr/>
        <a:lstStyle/>
        <a:p>
          <a:endParaRPr lang="fr-FR"/>
        </a:p>
      </dgm:t>
    </dgm:pt>
    <dgm:pt modelId="{7677A459-D414-4191-BF4C-9B0FAD552D85}" type="sibTrans" cxnId="{ED73566C-48A0-4224-92E8-BD14BC9A71FA}">
      <dgm:prSet/>
      <dgm:spPr/>
      <dgm:t>
        <a:bodyPr/>
        <a:lstStyle/>
        <a:p>
          <a:endParaRPr lang="fr-FR"/>
        </a:p>
      </dgm:t>
    </dgm:pt>
    <dgm:pt modelId="{876D5E4B-3E9A-4A23-8254-513EC7589F0D}">
      <dgm:prSet phldrT="[Texte]"/>
      <dgm:spPr/>
      <dgm:t>
        <a:bodyPr/>
        <a:lstStyle/>
        <a:p>
          <a:r>
            <a:rPr lang="fr-FR"/>
            <a:t>Rendu de projet.pdf</a:t>
          </a:r>
        </a:p>
      </dgm:t>
    </dgm:pt>
    <dgm:pt modelId="{C6BEE2F4-135D-494B-BCF5-2714578579D3}" type="parTrans" cxnId="{E98A3E8F-34AC-4ED7-8CCD-B52B59A74407}">
      <dgm:prSet/>
      <dgm:spPr/>
      <dgm:t>
        <a:bodyPr/>
        <a:lstStyle/>
        <a:p>
          <a:endParaRPr lang="fr-FR"/>
        </a:p>
      </dgm:t>
    </dgm:pt>
    <dgm:pt modelId="{79C3832F-6F28-4FC0-88EA-D52F02E6FF31}" type="sibTrans" cxnId="{E98A3E8F-34AC-4ED7-8CCD-B52B59A74407}">
      <dgm:prSet/>
      <dgm:spPr/>
      <dgm:t>
        <a:bodyPr/>
        <a:lstStyle/>
        <a:p>
          <a:endParaRPr lang="fr-FR"/>
        </a:p>
      </dgm:t>
    </dgm:pt>
    <dgm:pt modelId="{D7EDED3C-0343-45B8-A15F-166ABDA0B260}">
      <dgm:prSet phldrT="[Texte]"/>
      <dgm:spPr>
        <a:noFill/>
      </dgm:spPr>
      <dgm:t>
        <a:bodyPr/>
        <a:lstStyle/>
        <a:p>
          <a:endParaRPr lang="fr-FR"/>
        </a:p>
      </dgm:t>
    </dgm:pt>
    <dgm:pt modelId="{63D4D1B1-D660-47ED-A052-99EF5F95F3AF}" type="parTrans" cxnId="{D105DC4D-B139-4510-921A-7780EAD5E1C4}">
      <dgm:prSet/>
      <dgm:spPr/>
      <dgm:t>
        <a:bodyPr/>
        <a:lstStyle/>
        <a:p>
          <a:endParaRPr lang="fr-FR"/>
        </a:p>
      </dgm:t>
    </dgm:pt>
    <dgm:pt modelId="{96DF4CEF-EB29-4B2A-9894-DDC46686FB54}" type="sibTrans" cxnId="{D105DC4D-B139-4510-921A-7780EAD5E1C4}">
      <dgm:prSet/>
      <dgm:spPr/>
      <dgm:t>
        <a:bodyPr/>
        <a:lstStyle/>
        <a:p>
          <a:endParaRPr lang="fr-FR"/>
        </a:p>
      </dgm:t>
    </dgm:pt>
    <dgm:pt modelId="{E9E4528C-409A-4438-BA29-724D678623C2}">
      <dgm:prSet phldrT="[Texte]"/>
      <dgm:spPr>
        <a:noFill/>
      </dgm:spPr>
      <dgm:t>
        <a:bodyPr/>
        <a:lstStyle/>
        <a:p>
          <a:endParaRPr lang="fr-FR"/>
        </a:p>
      </dgm:t>
    </dgm:pt>
    <dgm:pt modelId="{C767C2D2-946B-41A5-BF91-C9FEE1AB7DCA}" type="parTrans" cxnId="{7D228DA7-6282-4DC3-B8DF-C8DDD25FAB08}">
      <dgm:prSet/>
      <dgm:spPr/>
      <dgm:t>
        <a:bodyPr/>
        <a:lstStyle/>
        <a:p>
          <a:endParaRPr lang="fr-FR"/>
        </a:p>
      </dgm:t>
    </dgm:pt>
    <dgm:pt modelId="{BE374EF0-80CB-4FA5-B01A-9AB248273446}" type="sibTrans" cxnId="{7D228DA7-6282-4DC3-B8DF-C8DDD25FAB08}">
      <dgm:prSet/>
      <dgm:spPr/>
      <dgm:t>
        <a:bodyPr/>
        <a:lstStyle/>
        <a:p>
          <a:endParaRPr lang="fr-FR"/>
        </a:p>
      </dgm:t>
    </dgm:pt>
    <dgm:pt modelId="{BBBFE80B-990E-4703-B6FE-EEF17044836C}" type="pres">
      <dgm:prSet presAssocID="{1E2C0999-952A-4CA6-AD0B-6B45D47D02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3D4BD8-B550-4869-9728-C97CB81A3555}" type="pres">
      <dgm:prSet presAssocID="{854BF1DC-7FB3-4D42-B54C-E64D01BCE27B}" presName="root1" presStyleCnt="0"/>
      <dgm:spPr/>
    </dgm:pt>
    <dgm:pt modelId="{ECF9E218-C3AE-4935-B1D2-9B49ACC463C3}" type="pres">
      <dgm:prSet presAssocID="{854BF1DC-7FB3-4D42-B54C-E64D01BCE27B}" presName="LevelOneTextNode" presStyleLbl="node0" presStyleIdx="0" presStyleCnt="1">
        <dgm:presLayoutVars>
          <dgm:chPref val="3"/>
        </dgm:presLayoutVars>
      </dgm:prSet>
      <dgm:spPr/>
    </dgm:pt>
    <dgm:pt modelId="{0D3C9911-6B7C-4631-B823-378730F900B9}" type="pres">
      <dgm:prSet presAssocID="{854BF1DC-7FB3-4D42-B54C-E64D01BCE27B}" presName="level2hierChild" presStyleCnt="0"/>
      <dgm:spPr/>
    </dgm:pt>
    <dgm:pt modelId="{BD50FAA3-C517-473C-8558-09DE5CD2BCBB}" type="pres">
      <dgm:prSet presAssocID="{A6D2B471-3CB0-4D08-9FA5-55CC5A28DE94}" presName="conn2-1" presStyleLbl="parChTrans1D2" presStyleIdx="0" presStyleCnt="4"/>
      <dgm:spPr/>
    </dgm:pt>
    <dgm:pt modelId="{2DD551A4-DE17-4DFE-9D57-960D4B787149}" type="pres">
      <dgm:prSet presAssocID="{A6D2B471-3CB0-4D08-9FA5-55CC5A28DE94}" presName="connTx" presStyleLbl="parChTrans1D2" presStyleIdx="0" presStyleCnt="4"/>
      <dgm:spPr/>
    </dgm:pt>
    <dgm:pt modelId="{C02C31C6-D677-49BB-B099-F49FE17C2DDD}" type="pres">
      <dgm:prSet presAssocID="{2E9156EF-5CD5-435E-91A7-3B72D2F5D4F1}" presName="root2" presStyleCnt="0"/>
      <dgm:spPr/>
    </dgm:pt>
    <dgm:pt modelId="{194B1B9E-35BF-4787-A36E-7561D2382BC2}" type="pres">
      <dgm:prSet presAssocID="{2E9156EF-5CD5-435E-91A7-3B72D2F5D4F1}" presName="LevelTwoTextNode" presStyleLbl="node2" presStyleIdx="0" presStyleCnt="4">
        <dgm:presLayoutVars>
          <dgm:chPref val="3"/>
        </dgm:presLayoutVars>
      </dgm:prSet>
      <dgm:spPr/>
    </dgm:pt>
    <dgm:pt modelId="{2AFBACBA-841A-4748-BFFE-C77A24F542A0}" type="pres">
      <dgm:prSet presAssocID="{2E9156EF-5CD5-435E-91A7-3B72D2F5D4F1}" presName="level3hierChild" presStyleCnt="0"/>
      <dgm:spPr/>
    </dgm:pt>
    <dgm:pt modelId="{1978C24F-5E0D-4120-B2A1-271B7AC2EBAC}" type="pres">
      <dgm:prSet presAssocID="{1272ECD5-2005-48A3-A96A-418F44F9C98D}" presName="conn2-1" presStyleLbl="parChTrans1D3" presStyleIdx="0" presStyleCnt="6"/>
      <dgm:spPr/>
    </dgm:pt>
    <dgm:pt modelId="{782719F9-3DF7-4980-9C13-40C8CDD06A3F}" type="pres">
      <dgm:prSet presAssocID="{1272ECD5-2005-48A3-A96A-418F44F9C98D}" presName="connTx" presStyleLbl="parChTrans1D3" presStyleIdx="0" presStyleCnt="6"/>
      <dgm:spPr/>
    </dgm:pt>
    <dgm:pt modelId="{3E17AB76-7D7E-49F0-A625-2D2B7167ED85}" type="pres">
      <dgm:prSet presAssocID="{A0A15CE1-379D-406D-AE6A-3402B753994C}" presName="root2" presStyleCnt="0"/>
      <dgm:spPr/>
    </dgm:pt>
    <dgm:pt modelId="{ED9DE83C-706D-4314-93C9-B5048725317F}" type="pres">
      <dgm:prSet presAssocID="{A0A15CE1-379D-406D-AE6A-3402B753994C}" presName="LevelTwoTextNode" presStyleLbl="node3" presStyleIdx="0" presStyleCnt="6">
        <dgm:presLayoutVars>
          <dgm:chPref val="3"/>
        </dgm:presLayoutVars>
      </dgm:prSet>
      <dgm:spPr/>
    </dgm:pt>
    <dgm:pt modelId="{33772932-2008-451E-84F0-EE5018517C57}" type="pres">
      <dgm:prSet presAssocID="{A0A15CE1-379D-406D-AE6A-3402B753994C}" presName="level3hierChild" presStyleCnt="0"/>
      <dgm:spPr/>
    </dgm:pt>
    <dgm:pt modelId="{2A948E33-1A37-4E83-9FC8-0FCE587FDAAE}" type="pres">
      <dgm:prSet presAssocID="{B71BB802-876D-433F-8B9A-FABABBC6F766}" presName="conn2-1" presStyleLbl="parChTrans1D4" presStyleIdx="0" presStyleCnt="23"/>
      <dgm:spPr/>
    </dgm:pt>
    <dgm:pt modelId="{FD3C9F23-BFBD-4EA1-B2C6-20D60FC82139}" type="pres">
      <dgm:prSet presAssocID="{B71BB802-876D-433F-8B9A-FABABBC6F766}" presName="connTx" presStyleLbl="parChTrans1D4" presStyleIdx="0" presStyleCnt="23"/>
      <dgm:spPr/>
    </dgm:pt>
    <dgm:pt modelId="{1544709E-70AD-499F-BF6F-5756AE63F54D}" type="pres">
      <dgm:prSet presAssocID="{1817E921-1D6D-40D3-9411-AAC4E1762D57}" presName="root2" presStyleCnt="0"/>
      <dgm:spPr/>
    </dgm:pt>
    <dgm:pt modelId="{66686D8E-6A17-4F9A-850F-D0724296F18A}" type="pres">
      <dgm:prSet presAssocID="{1817E921-1D6D-40D3-9411-AAC4E1762D57}" presName="LevelTwoTextNode" presStyleLbl="node4" presStyleIdx="0" presStyleCnt="23">
        <dgm:presLayoutVars>
          <dgm:chPref val="3"/>
        </dgm:presLayoutVars>
      </dgm:prSet>
      <dgm:spPr/>
    </dgm:pt>
    <dgm:pt modelId="{06A8C372-9C7F-49D4-8A00-EE321380F900}" type="pres">
      <dgm:prSet presAssocID="{1817E921-1D6D-40D3-9411-AAC4E1762D57}" presName="level3hierChild" presStyleCnt="0"/>
      <dgm:spPr/>
    </dgm:pt>
    <dgm:pt modelId="{E41386D9-F2EB-4624-99F3-6DA1AB1E1A2B}" type="pres">
      <dgm:prSet presAssocID="{DDBB1DFE-65AD-4891-8B49-4285829E7505}" presName="conn2-1" presStyleLbl="parChTrans1D4" presStyleIdx="1" presStyleCnt="23"/>
      <dgm:spPr/>
    </dgm:pt>
    <dgm:pt modelId="{2E771A4C-59AB-473B-A800-76AF3A2D7975}" type="pres">
      <dgm:prSet presAssocID="{DDBB1DFE-65AD-4891-8B49-4285829E7505}" presName="connTx" presStyleLbl="parChTrans1D4" presStyleIdx="1" presStyleCnt="23"/>
      <dgm:spPr/>
    </dgm:pt>
    <dgm:pt modelId="{DCAC875C-6D07-497F-B13C-FC23F290E0C4}" type="pres">
      <dgm:prSet presAssocID="{91D9BF7E-7BAC-44F6-8823-240F24F58C2D}" presName="root2" presStyleCnt="0"/>
      <dgm:spPr/>
    </dgm:pt>
    <dgm:pt modelId="{7AEE2673-569D-4887-8063-88F66A27512E}" type="pres">
      <dgm:prSet presAssocID="{91D9BF7E-7BAC-44F6-8823-240F24F58C2D}" presName="LevelTwoTextNode" presStyleLbl="node4" presStyleIdx="1" presStyleCnt="23" custScaleX="283635">
        <dgm:presLayoutVars>
          <dgm:chPref val="3"/>
        </dgm:presLayoutVars>
      </dgm:prSet>
      <dgm:spPr/>
    </dgm:pt>
    <dgm:pt modelId="{75CC0804-0E4B-46FD-91CF-3454A37E5612}" type="pres">
      <dgm:prSet presAssocID="{91D9BF7E-7BAC-44F6-8823-240F24F58C2D}" presName="level3hierChild" presStyleCnt="0"/>
      <dgm:spPr/>
    </dgm:pt>
    <dgm:pt modelId="{928ED0CA-52C6-4132-8BF2-775870E892A5}" type="pres">
      <dgm:prSet presAssocID="{51D2D946-83AE-4E18-8867-9FFD0AD1DA98}" presName="conn2-1" presStyleLbl="parChTrans1D4" presStyleIdx="2" presStyleCnt="23"/>
      <dgm:spPr/>
    </dgm:pt>
    <dgm:pt modelId="{BD1B87C9-BF36-4E72-9C90-17718506754D}" type="pres">
      <dgm:prSet presAssocID="{51D2D946-83AE-4E18-8867-9FFD0AD1DA98}" presName="connTx" presStyleLbl="parChTrans1D4" presStyleIdx="2" presStyleCnt="23"/>
      <dgm:spPr/>
    </dgm:pt>
    <dgm:pt modelId="{053D77D7-3908-401D-8468-EE1F9F4E86C1}" type="pres">
      <dgm:prSet presAssocID="{38505F68-AEC1-4EF5-973D-035E80FAD575}" presName="root2" presStyleCnt="0"/>
      <dgm:spPr/>
    </dgm:pt>
    <dgm:pt modelId="{1CBCAD23-AD0E-4DA9-92DC-96D0C9F1AA1F}" type="pres">
      <dgm:prSet presAssocID="{38505F68-AEC1-4EF5-973D-035E80FAD575}" presName="LevelTwoTextNode" presStyleLbl="node4" presStyleIdx="2" presStyleCnt="23">
        <dgm:presLayoutVars>
          <dgm:chPref val="3"/>
        </dgm:presLayoutVars>
      </dgm:prSet>
      <dgm:spPr/>
    </dgm:pt>
    <dgm:pt modelId="{F72C6268-A913-411C-BBA2-6D156D999F80}" type="pres">
      <dgm:prSet presAssocID="{38505F68-AEC1-4EF5-973D-035E80FAD575}" presName="level3hierChild" presStyleCnt="0"/>
      <dgm:spPr/>
    </dgm:pt>
    <dgm:pt modelId="{5ADB012C-26B8-4FBE-B96D-18A17C71BAAC}" type="pres">
      <dgm:prSet presAssocID="{E25AF0A3-D180-44C2-A30F-01BAB9B9011F}" presName="conn2-1" presStyleLbl="parChTrans1D4" presStyleIdx="3" presStyleCnt="23"/>
      <dgm:spPr/>
    </dgm:pt>
    <dgm:pt modelId="{C069DB76-580D-4A06-88AC-D3C82E485F86}" type="pres">
      <dgm:prSet presAssocID="{E25AF0A3-D180-44C2-A30F-01BAB9B9011F}" presName="connTx" presStyleLbl="parChTrans1D4" presStyleIdx="3" presStyleCnt="23"/>
      <dgm:spPr/>
    </dgm:pt>
    <dgm:pt modelId="{8C099A6B-3A5D-46A6-B0F4-00C80F6FA109}" type="pres">
      <dgm:prSet presAssocID="{78BE56FE-59EF-4BE5-8DA3-17945DA7361D}" presName="root2" presStyleCnt="0"/>
      <dgm:spPr/>
    </dgm:pt>
    <dgm:pt modelId="{CFA3067F-01D4-4813-B948-961A136C1EDD}" type="pres">
      <dgm:prSet presAssocID="{78BE56FE-59EF-4BE5-8DA3-17945DA7361D}" presName="LevelTwoTextNode" presStyleLbl="node4" presStyleIdx="3" presStyleCnt="23" custScaleX="283635">
        <dgm:presLayoutVars>
          <dgm:chPref val="3"/>
        </dgm:presLayoutVars>
      </dgm:prSet>
      <dgm:spPr/>
    </dgm:pt>
    <dgm:pt modelId="{B28357B8-EEA6-4809-8A99-81B4DF1F5324}" type="pres">
      <dgm:prSet presAssocID="{78BE56FE-59EF-4BE5-8DA3-17945DA7361D}" presName="level3hierChild" presStyleCnt="0"/>
      <dgm:spPr/>
    </dgm:pt>
    <dgm:pt modelId="{03373F21-1FAD-4CB9-8D8C-0ABC0DB66CC6}" type="pres">
      <dgm:prSet presAssocID="{D8E6C900-A916-4F32-912C-62CCCF222BE8}" presName="conn2-1" presStyleLbl="parChTrans1D4" presStyleIdx="4" presStyleCnt="23"/>
      <dgm:spPr/>
    </dgm:pt>
    <dgm:pt modelId="{4559609C-B8ED-4C39-8AAF-30C698859FF1}" type="pres">
      <dgm:prSet presAssocID="{D8E6C900-A916-4F32-912C-62CCCF222BE8}" presName="connTx" presStyleLbl="parChTrans1D4" presStyleIdx="4" presStyleCnt="23"/>
      <dgm:spPr/>
    </dgm:pt>
    <dgm:pt modelId="{6BF80E05-C0C2-429D-AD88-D5ACC352CBED}" type="pres">
      <dgm:prSet presAssocID="{8B50BC23-DE6E-4CC3-ABA8-FCBDCC0C310C}" presName="root2" presStyleCnt="0"/>
      <dgm:spPr/>
    </dgm:pt>
    <dgm:pt modelId="{0E4F34A1-C240-4FAA-922B-E31320127B6C}" type="pres">
      <dgm:prSet presAssocID="{8B50BC23-DE6E-4CC3-ABA8-FCBDCC0C310C}" presName="LevelTwoTextNode" presStyleLbl="node4" presStyleIdx="4" presStyleCnt="23">
        <dgm:presLayoutVars>
          <dgm:chPref val="3"/>
        </dgm:presLayoutVars>
      </dgm:prSet>
      <dgm:spPr/>
    </dgm:pt>
    <dgm:pt modelId="{3A37CAAB-935D-456E-A5E1-496A83FA6A53}" type="pres">
      <dgm:prSet presAssocID="{8B50BC23-DE6E-4CC3-ABA8-FCBDCC0C310C}" presName="level3hierChild" presStyleCnt="0"/>
      <dgm:spPr/>
    </dgm:pt>
    <dgm:pt modelId="{C717E0EC-BB6E-4AA5-B78A-4097D456F8BD}" type="pres">
      <dgm:prSet presAssocID="{9D7A5E4B-EB47-4F62-A94C-F234839DFE12}" presName="conn2-1" presStyleLbl="parChTrans1D4" presStyleIdx="5" presStyleCnt="23"/>
      <dgm:spPr/>
    </dgm:pt>
    <dgm:pt modelId="{CBD952AF-E0D5-4881-AE8D-277E962D4A33}" type="pres">
      <dgm:prSet presAssocID="{9D7A5E4B-EB47-4F62-A94C-F234839DFE12}" presName="connTx" presStyleLbl="parChTrans1D4" presStyleIdx="5" presStyleCnt="23"/>
      <dgm:spPr/>
    </dgm:pt>
    <dgm:pt modelId="{A89AB8AF-132E-49F4-B417-4EE20E9C43CE}" type="pres">
      <dgm:prSet presAssocID="{E02243AA-BB65-4F1D-8483-0806D2D1B10D}" presName="root2" presStyleCnt="0"/>
      <dgm:spPr/>
    </dgm:pt>
    <dgm:pt modelId="{896333D9-F037-47F5-A007-977CD6289A6F}" type="pres">
      <dgm:prSet presAssocID="{E02243AA-BB65-4F1D-8483-0806D2D1B10D}" presName="LevelTwoTextNode" presStyleLbl="node4" presStyleIdx="5" presStyleCnt="23" custScaleX="283635">
        <dgm:presLayoutVars>
          <dgm:chPref val="3"/>
        </dgm:presLayoutVars>
      </dgm:prSet>
      <dgm:spPr/>
    </dgm:pt>
    <dgm:pt modelId="{D89490BE-6463-456E-8CE1-3604E64338B8}" type="pres">
      <dgm:prSet presAssocID="{E02243AA-BB65-4F1D-8483-0806D2D1B10D}" presName="level3hierChild" presStyleCnt="0"/>
      <dgm:spPr/>
    </dgm:pt>
    <dgm:pt modelId="{DF0ECF71-5DA6-4406-9A0A-7CC968B9344D}" type="pres">
      <dgm:prSet presAssocID="{7897AECE-0CE9-465D-B8D3-5B1C1F930775}" presName="conn2-1" presStyleLbl="parChTrans1D4" presStyleIdx="6" presStyleCnt="23"/>
      <dgm:spPr/>
    </dgm:pt>
    <dgm:pt modelId="{6D8C69A1-A5D5-44C5-9B91-10A14ADD00CF}" type="pres">
      <dgm:prSet presAssocID="{7897AECE-0CE9-465D-B8D3-5B1C1F930775}" presName="connTx" presStyleLbl="parChTrans1D4" presStyleIdx="6" presStyleCnt="23"/>
      <dgm:spPr/>
    </dgm:pt>
    <dgm:pt modelId="{CC0DB24F-8F36-4445-9F13-E6A90CC28C5E}" type="pres">
      <dgm:prSet presAssocID="{2C491F4F-05BE-43BA-84D6-8E636FDE7FBD}" presName="root2" presStyleCnt="0"/>
      <dgm:spPr/>
    </dgm:pt>
    <dgm:pt modelId="{4F3715AF-9235-4112-9F20-0F1B77F567F5}" type="pres">
      <dgm:prSet presAssocID="{2C491F4F-05BE-43BA-84D6-8E636FDE7FBD}" presName="LevelTwoTextNode" presStyleLbl="node4" presStyleIdx="6" presStyleCnt="23">
        <dgm:presLayoutVars>
          <dgm:chPref val="3"/>
        </dgm:presLayoutVars>
      </dgm:prSet>
      <dgm:spPr/>
    </dgm:pt>
    <dgm:pt modelId="{E192AC8F-2768-408F-86E1-7EFDE6A83392}" type="pres">
      <dgm:prSet presAssocID="{2C491F4F-05BE-43BA-84D6-8E636FDE7FBD}" presName="level3hierChild" presStyleCnt="0"/>
      <dgm:spPr/>
    </dgm:pt>
    <dgm:pt modelId="{725123D3-86A6-41C1-911E-58DCB227DE8B}" type="pres">
      <dgm:prSet presAssocID="{F6CB6451-2600-4B32-BE96-4D0212809862}" presName="conn2-1" presStyleLbl="parChTrans1D4" presStyleIdx="7" presStyleCnt="23"/>
      <dgm:spPr/>
    </dgm:pt>
    <dgm:pt modelId="{CE8563D2-A81F-4E00-B48A-6032349C4D52}" type="pres">
      <dgm:prSet presAssocID="{F6CB6451-2600-4B32-BE96-4D0212809862}" presName="connTx" presStyleLbl="parChTrans1D4" presStyleIdx="7" presStyleCnt="23"/>
      <dgm:spPr/>
    </dgm:pt>
    <dgm:pt modelId="{5335DE87-F138-4494-B102-CC4992F5CDDD}" type="pres">
      <dgm:prSet presAssocID="{F74E6EC4-60F6-4A20-8B5F-37E4C56D0D07}" presName="root2" presStyleCnt="0"/>
      <dgm:spPr/>
    </dgm:pt>
    <dgm:pt modelId="{201F2B3C-7A8F-4EA5-B22B-87C820268DA7}" type="pres">
      <dgm:prSet presAssocID="{F74E6EC4-60F6-4A20-8B5F-37E4C56D0D07}" presName="LevelTwoTextNode" presStyleLbl="node4" presStyleIdx="7" presStyleCnt="23" custScaleX="283635" custLinFactNeighborX="-3037" custLinFactNeighborY="121">
        <dgm:presLayoutVars>
          <dgm:chPref val="3"/>
        </dgm:presLayoutVars>
      </dgm:prSet>
      <dgm:spPr/>
    </dgm:pt>
    <dgm:pt modelId="{45AC1479-7DDC-471E-832E-756A737B8DCE}" type="pres">
      <dgm:prSet presAssocID="{F74E6EC4-60F6-4A20-8B5F-37E4C56D0D07}" presName="level3hierChild" presStyleCnt="0"/>
      <dgm:spPr/>
    </dgm:pt>
    <dgm:pt modelId="{ECA03BDE-9824-468F-94C7-397DF99802BA}" type="pres">
      <dgm:prSet presAssocID="{4F5C8DD7-2301-436F-92E5-524FE87F2527}" presName="conn2-1" presStyleLbl="parChTrans1D4" presStyleIdx="8" presStyleCnt="23"/>
      <dgm:spPr/>
    </dgm:pt>
    <dgm:pt modelId="{9592A812-2F09-48FC-ADF7-44E1DBC62AE1}" type="pres">
      <dgm:prSet presAssocID="{4F5C8DD7-2301-436F-92E5-524FE87F2527}" presName="connTx" presStyleLbl="parChTrans1D4" presStyleIdx="8" presStyleCnt="23"/>
      <dgm:spPr/>
    </dgm:pt>
    <dgm:pt modelId="{039A3E77-822F-4B4D-84D5-47C1173BB93B}" type="pres">
      <dgm:prSet presAssocID="{EB0FC0CA-112E-48F9-AABA-825971DDC3E8}" presName="root2" presStyleCnt="0"/>
      <dgm:spPr/>
    </dgm:pt>
    <dgm:pt modelId="{305FD5BA-6C16-495B-BFB4-A559F75F1286}" type="pres">
      <dgm:prSet presAssocID="{EB0FC0CA-112E-48F9-AABA-825971DDC3E8}" presName="LevelTwoTextNode" presStyleLbl="node4" presStyleIdx="8" presStyleCnt="23">
        <dgm:presLayoutVars>
          <dgm:chPref val="3"/>
        </dgm:presLayoutVars>
      </dgm:prSet>
      <dgm:spPr/>
    </dgm:pt>
    <dgm:pt modelId="{3B010259-A4BD-438C-B916-645B19D7A9B6}" type="pres">
      <dgm:prSet presAssocID="{EB0FC0CA-112E-48F9-AABA-825971DDC3E8}" presName="level3hierChild" presStyleCnt="0"/>
      <dgm:spPr/>
    </dgm:pt>
    <dgm:pt modelId="{5B6C4214-5F06-490A-8E38-86C41FE45DFE}" type="pres">
      <dgm:prSet presAssocID="{AC284952-6769-419D-B4AE-E42572D95044}" presName="conn2-1" presStyleLbl="parChTrans1D4" presStyleIdx="9" presStyleCnt="23"/>
      <dgm:spPr/>
    </dgm:pt>
    <dgm:pt modelId="{C4BCE7F8-E30A-4F46-83BD-07ECB30DCFF8}" type="pres">
      <dgm:prSet presAssocID="{AC284952-6769-419D-B4AE-E42572D95044}" presName="connTx" presStyleLbl="parChTrans1D4" presStyleIdx="9" presStyleCnt="23"/>
      <dgm:spPr/>
    </dgm:pt>
    <dgm:pt modelId="{E8EC3694-4719-4FF9-A627-34FD0ABED7BA}" type="pres">
      <dgm:prSet presAssocID="{5EAF3353-00D5-42DE-80A0-D79015F643D4}" presName="root2" presStyleCnt="0"/>
      <dgm:spPr/>
    </dgm:pt>
    <dgm:pt modelId="{E6FBF002-CDD9-4FD4-827D-DB54CAFC1F9A}" type="pres">
      <dgm:prSet presAssocID="{5EAF3353-00D5-42DE-80A0-D79015F643D4}" presName="LevelTwoTextNode" presStyleLbl="node4" presStyleIdx="9" presStyleCnt="23" custScaleX="283635">
        <dgm:presLayoutVars>
          <dgm:chPref val="3"/>
        </dgm:presLayoutVars>
      </dgm:prSet>
      <dgm:spPr/>
    </dgm:pt>
    <dgm:pt modelId="{774DE0CB-BBBB-423C-A4FB-554753D83557}" type="pres">
      <dgm:prSet presAssocID="{5EAF3353-00D5-42DE-80A0-D79015F643D4}" presName="level3hierChild" presStyleCnt="0"/>
      <dgm:spPr/>
    </dgm:pt>
    <dgm:pt modelId="{E7F793B8-CFC0-4B2D-AEB1-1409EFC1ECE2}" type="pres">
      <dgm:prSet presAssocID="{93BEC286-73BC-48B7-8D9D-045A8349501D}" presName="conn2-1" presStyleLbl="parChTrans1D4" presStyleIdx="10" presStyleCnt="23"/>
      <dgm:spPr/>
    </dgm:pt>
    <dgm:pt modelId="{DA0B5C89-3143-43A3-94FD-284B733B9E77}" type="pres">
      <dgm:prSet presAssocID="{93BEC286-73BC-48B7-8D9D-045A8349501D}" presName="connTx" presStyleLbl="parChTrans1D4" presStyleIdx="10" presStyleCnt="23"/>
      <dgm:spPr/>
    </dgm:pt>
    <dgm:pt modelId="{3109EDA0-EEC0-45DA-BDD7-46FEE292A5FB}" type="pres">
      <dgm:prSet presAssocID="{A5F1B05A-50A3-48E0-9CA9-B56105404AAF}" presName="root2" presStyleCnt="0"/>
      <dgm:spPr/>
    </dgm:pt>
    <dgm:pt modelId="{EEB367F6-F357-4D78-80ED-ECD47DB49750}" type="pres">
      <dgm:prSet presAssocID="{A5F1B05A-50A3-48E0-9CA9-B56105404AAF}" presName="LevelTwoTextNode" presStyleLbl="node4" presStyleIdx="10" presStyleCnt="23">
        <dgm:presLayoutVars>
          <dgm:chPref val="3"/>
        </dgm:presLayoutVars>
      </dgm:prSet>
      <dgm:spPr/>
    </dgm:pt>
    <dgm:pt modelId="{3455F6EF-9763-4010-AD54-EE6037C8AB66}" type="pres">
      <dgm:prSet presAssocID="{A5F1B05A-50A3-48E0-9CA9-B56105404AAF}" presName="level3hierChild" presStyleCnt="0"/>
      <dgm:spPr/>
    </dgm:pt>
    <dgm:pt modelId="{BC499FAC-91D7-4D05-BAFF-04D0377618B3}" type="pres">
      <dgm:prSet presAssocID="{B0ADA717-F8F9-40C2-9786-88CF0183AD6A}" presName="conn2-1" presStyleLbl="parChTrans1D4" presStyleIdx="11" presStyleCnt="23"/>
      <dgm:spPr/>
    </dgm:pt>
    <dgm:pt modelId="{414E7FDC-A02C-43F9-9318-47DD9E245503}" type="pres">
      <dgm:prSet presAssocID="{B0ADA717-F8F9-40C2-9786-88CF0183AD6A}" presName="connTx" presStyleLbl="parChTrans1D4" presStyleIdx="11" presStyleCnt="23"/>
      <dgm:spPr/>
    </dgm:pt>
    <dgm:pt modelId="{2F0504CD-BA29-46F8-BA28-145B32F1D2E3}" type="pres">
      <dgm:prSet presAssocID="{C48472D2-3EF3-4E26-B7AB-15564E42D233}" presName="root2" presStyleCnt="0"/>
      <dgm:spPr/>
    </dgm:pt>
    <dgm:pt modelId="{811D4229-94BB-4A8B-A03A-87410EB63D16}" type="pres">
      <dgm:prSet presAssocID="{C48472D2-3EF3-4E26-B7AB-15564E42D233}" presName="LevelTwoTextNode" presStyleLbl="node4" presStyleIdx="11" presStyleCnt="23" custScaleX="283635">
        <dgm:presLayoutVars>
          <dgm:chPref val="3"/>
        </dgm:presLayoutVars>
      </dgm:prSet>
      <dgm:spPr/>
    </dgm:pt>
    <dgm:pt modelId="{FE57B9C6-20B9-457A-9B25-B5F097880CF5}" type="pres">
      <dgm:prSet presAssocID="{C48472D2-3EF3-4E26-B7AB-15564E42D233}" presName="level3hierChild" presStyleCnt="0"/>
      <dgm:spPr/>
    </dgm:pt>
    <dgm:pt modelId="{407451D5-EE43-4BFF-B0F8-7897B20CA23B}" type="pres">
      <dgm:prSet presAssocID="{96C22770-38CE-468F-9E48-AA05F88F9218}" presName="conn2-1" presStyleLbl="parChTrans1D3" presStyleIdx="1" presStyleCnt="6"/>
      <dgm:spPr/>
    </dgm:pt>
    <dgm:pt modelId="{B612DF28-ED1A-46C2-B280-63D8252ED1A8}" type="pres">
      <dgm:prSet presAssocID="{96C22770-38CE-468F-9E48-AA05F88F9218}" presName="connTx" presStyleLbl="parChTrans1D3" presStyleIdx="1" presStyleCnt="6"/>
      <dgm:spPr/>
    </dgm:pt>
    <dgm:pt modelId="{4C698D16-BDCE-49ED-AF8F-4C02FC63B473}" type="pres">
      <dgm:prSet presAssocID="{44881031-6B33-4D34-9108-6F90037639B6}" presName="root2" presStyleCnt="0"/>
      <dgm:spPr/>
    </dgm:pt>
    <dgm:pt modelId="{986D5A4F-8005-4450-B1BC-AFC226B3DBD8}" type="pres">
      <dgm:prSet presAssocID="{44881031-6B33-4D34-9108-6F90037639B6}" presName="LevelTwoTextNode" presStyleLbl="node3" presStyleIdx="1" presStyleCnt="6">
        <dgm:presLayoutVars>
          <dgm:chPref val="3"/>
        </dgm:presLayoutVars>
      </dgm:prSet>
      <dgm:spPr/>
    </dgm:pt>
    <dgm:pt modelId="{B3695125-951C-41D8-A103-66AB539C7342}" type="pres">
      <dgm:prSet presAssocID="{44881031-6B33-4D34-9108-6F90037639B6}" presName="level3hierChild" presStyleCnt="0"/>
      <dgm:spPr/>
    </dgm:pt>
    <dgm:pt modelId="{534FD903-0159-4773-AC08-A03E5E18623D}" type="pres">
      <dgm:prSet presAssocID="{FED23505-255B-440F-A8B6-D53A0D95281F}" presName="conn2-1" presStyleLbl="parChTrans1D4" presStyleIdx="12" presStyleCnt="23"/>
      <dgm:spPr/>
    </dgm:pt>
    <dgm:pt modelId="{77975186-B405-494A-B5B9-7D704A37471C}" type="pres">
      <dgm:prSet presAssocID="{FED23505-255B-440F-A8B6-D53A0D95281F}" presName="connTx" presStyleLbl="parChTrans1D4" presStyleIdx="12" presStyleCnt="23"/>
      <dgm:spPr/>
    </dgm:pt>
    <dgm:pt modelId="{A7FB864E-AA85-4E89-8A9E-09E0F61BAAD5}" type="pres">
      <dgm:prSet presAssocID="{3CD0AAEF-9B9D-48D9-B41F-84ABD6DCADF4}" presName="root2" presStyleCnt="0"/>
      <dgm:spPr/>
    </dgm:pt>
    <dgm:pt modelId="{A6A04C58-56ED-47D0-9955-8C7BE6BE5D28}" type="pres">
      <dgm:prSet presAssocID="{3CD0AAEF-9B9D-48D9-B41F-84ABD6DCADF4}" presName="LevelTwoTextNode" presStyleLbl="node4" presStyleIdx="12" presStyleCnt="23">
        <dgm:presLayoutVars>
          <dgm:chPref val="3"/>
        </dgm:presLayoutVars>
      </dgm:prSet>
      <dgm:spPr/>
    </dgm:pt>
    <dgm:pt modelId="{10CD6380-8CD3-4E03-833C-D750FE1AB90E}" type="pres">
      <dgm:prSet presAssocID="{3CD0AAEF-9B9D-48D9-B41F-84ABD6DCADF4}" presName="level3hierChild" presStyleCnt="0"/>
      <dgm:spPr/>
    </dgm:pt>
    <dgm:pt modelId="{A8F21950-9F6C-4FF5-B535-057ECFE3D124}" type="pres">
      <dgm:prSet presAssocID="{0DBB9786-5464-4BD2-93D1-2B626E2B7CA6}" presName="conn2-1" presStyleLbl="parChTrans1D4" presStyleIdx="13" presStyleCnt="23"/>
      <dgm:spPr/>
    </dgm:pt>
    <dgm:pt modelId="{D22091F5-04B2-4C5E-AC2E-6DB68BEF1862}" type="pres">
      <dgm:prSet presAssocID="{0DBB9786-5464-4BD2-93D1-2B626E2B7CA6}" presName="connTx" presStyleLbl="parChTrans1D4" presStyleIdx="13" presStyleCnt="23"/>
      <dgm:spPr/>
    </dgm:pt>
    <dgm:pt modelId="{BF62E78D-4223-4A09-A8D2-FED2D02B9CDA}" type="pres">
      <dgm:prSet presAssocID="{379D3F9F-09D9-4128-9882-E3887C843543}" presName="root2" presStyleCnt="0"/>
      <dgm:spPr/>
    </dgm:pt>
    <dgm:pt modelId="{E0529ED6-BE82-4EAA-8A36-8EA28BF3718E}" type="pres">
      <dgm:prSet presAssocID="{379D3F9F-09D9-4128-9882-E3887C843543}" presName="LevelTwoTextNode" presStyleLbl="node4" presStyleIdx="13" presStyleCnt="23" custScaleX="283635">
        <dgm:presLayoutVars>
          <dgm:chPref val="3"/>
        </dgm:presLayoutVars>
      </dgm:prSet>
      <dgm:spPr/>
    </dgm:pt>
    <dgm:pt modelId="{9DAE1192-1B94-4CA7-A5E5-B8368F726D4C}" type="pres">
      <dgm:prSet presAssocID="{379D3F9F-09D9-4128-9882-E3887C843543}" presName="level3hierChild" presStyleCnt="0"/>
      <dgm:spPr/>
    </dgm:pt>
    <dgm:pt modelId="{C3AEB2A5-BB56-4631-B542-3EAC54A66588}" type="pres">
      <dgm:prSet presAssocID="{4A3A0EBF-9637-4EDA-8A14-412DA2C82A80}" presName="conn2-1" presStyleLbl="parChTrans1D4" presStyleIdx="14" presStyleCnt="23"/>
      <dgm:spPr/>
    </dgm:pt>
    <dgm:pt modelId="{F0AA2C07-219D-40DF-A95F-202482EAB3E4}" type="pres">
      <dgm:prSet presAssocID="{4A3A0EBF-9637-4EDA-8A14-412DA2C82A80}" presName="connTx" presStyleLbl="parChTrans1D4" presStyleIdx="14" presStyleCnt="23"/>
      <dgm:spPr/>
    </dgm:pt>
    <dgm:pt modelId="{D762ECBB-EC3C-4A26-BCFE-28D5CD4A1765}" type="pres">
      <dgm:prSet presAssocID="{399B5D3C-FE7C-4672-A34F-F5BC405AD4C2}" presName="root2" presStyleCnt="0"/>
      <dgm:spPr/>
    </dgm:pt>
    <dgm:pt modelId="{09CE6981-792A-4B9E-8ECD-7528EE722E78}" type="pres">
      <dgm:prSet presAssocID="{399B5D3C-FE7C-4672-A34F-F5BC405AD4C2}" presName="LevelTwoTextNode" presStyleLbl="node4" presStyleIdx="14" presStyleCnt="23">
        <dgm:presLayoutVars>
          <dgm:chPref val="3"/>
        </dgm:presLayoutVars>
      </dgm:prSet>
      <dgm:spPr/>
    </dgm:pt>
    <dgm:pt modelId="{572820FC-DD0C-4600-895B-7C3CD33ADD01}" type="pres">
      <dgm:prSet presAssocID="{399B5D3C-FE7C-4672-A34F-F5BC405AD4C2}" presName="level3hierChild" presStyleCnt="0"/>
      <dgm:spPr/>
    </dgm:pt>
    <dgm:pt modelId="{2EB97D95-F58D-4E22-ADE6-678040C8927B}" type="pres">
      <dgm:prSet presAssocID="{23FE1DB2-122A-404F-A69E-EA2814052034}" presName="conn2-1" presStyleLbl="parChTrans1D4" presStyleIdx="15" presStyleCnt="23"/>
      <dgm:spPr/>
    </dgm:pt>
    <dgm:pt modelId="{CB35CFD6-6D23-4041-AC5D-1207B240A9BE}" type="pres">
      <dgm:prSet presAssocID="{23FE1DB2-122A-404F-A69E-EA2814052034}" presName="connTx" presStyleLbl="parChTrans1D4" presStyleIdx="15" presStyleCnt="23"/>
      <dgm:spPr/>
    </dgm:pt>
    <dgm:pt modelId="{6E56A0D6-47CC-4CB3-AD90-B43D5A80BA0D}" type="pres">
      <dgm:prSet presAssocID="{B5CF7A9B-BB00-4ECE-9725-C110E0604CAA}" presName="root2" presStyleCnt="0"/>
      <dgm:spPr/>
    </dgm:pt>
    <dgm:pt modelId="{1CF4A9C8-BEA8-4997-BF81-8B30FCEB25E2}" type="pres">
      <dgm:prSet presAssocID="{B5CF7A9B-BB00-4ECE-9725-C110E0604CAA}" presName="LevelTwoTextNode" presStyleLbl="node4" presStyleIdx="15" presStyleCnt="23" custScaleX="283635">
        <dgm:presLayoutVars>
          <dgm:chPref val="3"/>
        </dgm:presLayoutVars>
      </dgm:prSet>
      <dgm:spPr/>
    </dgm:pt>
    <dgm:pt modelId="{2C8BCBB3-6AE5-47B8-820F-14C47021EE82}" type="pres">
      <dgm:prSet presAssocID="{B5CF7A9B-BB00-4ECE-9725-C110E0604CAA}" presName="level3hierChild" presStyleCnt="0"/>
      <dgm:spPr/>
    </dgm:pt>
    <dgm:pt modelId="{E531EED8-31D3-4A69-9E61-26FC73FC2B21}" type="pres">
      <dgm:prSet presAssocID="{085CDF64-60A5-48D5-8BBF-9F6B7EE2E27F}" presName="conn2-1" presStyleLbl="parChTrans1D3" presStyleIdx="2" presStyleCnt="6"/>
      <dgm:spPr/>
    </dgm:pt>
    <dgm:pt modelId="{5EFEE629-932E-4152-8BE8-9C9BC0A070D9}" type="pres">
      <dgm:prSet presAssocID="{085CDF64-60A5-48D5-8BBF-9F6B7EE2E27F}" presName="connTx" presStyleLbl="parChTrans1D3" presStyleIdx="2" presStyleCnt="6"/>
      <dgm:spPr/>
    </dgm:pt>
    <dgm:pt modelId="{9C3654BC-166A-4164-8D6A-EA13D00B0852}" type="pres">
      <dgm:prSet presAssocID="{E2A96306-60E9-4291-B90E-FB3144ECA979}" presName="root2" presStyleCnt="0"/>
      <dgm:spPr/>
    </dgm:pt>
    <dgm:pt modelId="{3D59EC6A-B55A-4D23-BAAE-D8BCE4AA8643}" type="pres">
      <dgm:prSet presAssocID="{E2A96306-60E9-4291-B90E-FB3144ECA979}" presName="LevelTwoTextNode" presStyleLbl="node3" presStyleIdx="2" presStyleCnt="6">
        <dgm:presLayoutVars>
          <dgm:chPref val="3"/>
        </dgm:presLayoutVars>
      </dgm:prSet>
      <dgm:spPr/>
    </dgm:pt>
    <dgm:pt modelId="{AED59C2B-2B24-4396-8787-A5A994B51056}" type="pres">
      <dgm:prSet presAssocID="{E2A96306-60E9-4291-B90E-FB3144ECA979}" presName="level3hierChild" presStyleCnt="0"/>
      <dgm:spPr/>
    </dgm:pt>
    <dgm:pt modelId="{35FBE703-AD9F-4C79-B5D8-AD1EA91283DD}" type="pres">
      <dgm:prSet presAssocID="{958423F8-46F4-4043-B374-5827B40ADF03}" presName="conn2-1" presStyleLbl="parChTrans1D4" presStyleIdx="16" presStyleCnt="23"/>
      <dgm:spPr/>
    </dgm:pt>
    <dgm:pt modelId="{4A3D8B6D-B68C-4475-A51C-71DEEC21DD91}" type="pres">
      <dgm:prSet presAssocID="{958423F8-46F4-4043-B374-5827B40ADF03}" presName="connTx" presStyleLbl="parChTrans1D4" presStyleIdx="16" presStyleCnt="23"/>
      <dgm:spPr/>
    </dgm:pt>
    <dgm:pt modelId="{C273D2DA-E0CB-4436-AEDF-138502868518}" type="pres">
      <dgm:prSet presAssocID="{2661856E-B85F-498C-B1D9-CBF00F8CE3A1}" presName="root2" presStyleCnt="0"/>
      <dgm:spPr/>
    </dgm:pt>
    <dgm:pt modelId="{79EAAAD2-7062-4FA2-913E-9ADFE9804B70}" type="pres">
      <dgm:prSet presAssocID="{2661856E-B85F-498C-B1D9-CBF00F8CE3A1}" presName="LevelTwoTextNode" presStyleLbl="node4" presStyleIdx="16" presStyleCnt="23">
        <dgm:presLayoutVars>
          <dgm:chPref val="3"/>
        </dgm:presLayoutVars>
      </dgm:prSet>
      <dgm:spPr/>
    </dgm:pt>
    <dgm:pt modelId="{44CC21A0-9AD7-4E77-9153-13B2B63C3C9A}" type="pres">
      <dgm:prSet presAssocID="{2661856E-B85F-498C-B1D9-CBF00F8CE3A1}" presName="level3hierChild" presStyleCnt="0"/>
      <dgm:spPr/>
    </dgm:pt>
    <dgm:pt modelId="{A1BF3CAA-1859-4581-8C9C-08330EF08AB6}" type="pres">
      <dgm:prSet presAssocID="{C6BF3C70-9F77-46E4-A49F-6FD98295C604}" presName="conn2-1" presStyleLbl="parChTrans1D4" presStyleIdx="17" presStyleCnt="23"/>
      <dgm:spPr/>
    </dgm:pt>
    <dgm:pt modelId="{8DC42EDD-6941-4AEC-BCC9-809B0948C676}" type="pres">
      <dgm:prSet presAssocID="{C6BF3C70-9F77-46E4-A49F-6FD98295C604}" presName="connTx" presStyleLbl="parChTrans1D4" presStyleIdx="17" presStyleCnt="23"/>
      <dgm:spPr/>
    </dgm:pt>
    <dgm:pt modelId="{2BD8504F-4133-4E74-A328-939370B25360}" type="pres">
      <dgm:prSet presAssocID="{C7C5E4E4-4099-4972-85F4-E62E8AB27F15}" presName="root2" presStyleCnt="0"/>
      <dgm:spPr/>
    </dgm:pt>
    <dgm:pt modelId="{7DC93669-DEAF-4BB5-B5BC-53E36579A7C7}" type="pres">
      <dgm:prSet presAssocID="{C7C5E4E4-4099-4972-85F4-E62E8AB27F15}" presName="LevelTwoTextNode" presStyleLbl="node4" presStyleIdx="17" presStyleCnt="23" custScaleX="281746" custLinFactNeighborX="1819">
        <dgm:presLayoutVars>
          <dgm:chPref val="3"/>
        </dgm:presLayoutVars>
      </dgm:prSet>
      <dgm:spPr/>
    </dgm:pt>
    <dgm:pt modelId="{556289B3-D306-40C9-8600-982FFDC5993F}" type="pres">
      <dgm:prSet presAssocID="{C7C5E4E4-4099-4972-85F4-E62E8AB27F15}" presName="level3hierChild" presStyleCnt="0"/>
      <dgm:spPr/>
    </dgm:pt>
    <dgm:pt modelId="{1441AACE-9017-46E2-9CFC-070EEFEFF856}" type="pres">
      <dgm:prSet presAssocID="{41F7E49E-319F-4056-9D00-5C0DA0F10E9D}" presName="conn2-1" presStyleLbl="parChTrans1D2" presStyleIdx="1" presStyleCnt="4"/>
      <dgm:spPr/>
    </dgm:pt>
    <dgm:pt modelId="{60A3D2F5-8F9B-430F-BE65-C66A76F0F547}" type="pres">
      <dgm:prSet presAssocID="{41F7E49E-319F-4056-9D00-5C0DA0F10E9D}" presName="connTx" presStyleLbl="parChTrans1D2" presStyleIdx="1" presStyleCnt="4"/>
      <dgm:spPr/>
    </dgm:pt>
    <dgm:pt modelId="{13B8FFB9-AF4E-4634-8732-9F7182EB928F}" type="pres">
      <dgm:prSet presAssocID="{FECCB527-7D33-48AD-B22E-92107D78A866}" presName="root2" presStyleCnt="0"/>
      <dgm:spPr/>
    </dgm:pt>
    <dgm:pt modelId="{229E539A-924A-4012-8C8A-36B61310328B}" type="pres">
      <dgm:prSet presAssocID="{FECCB527-7D33-48AD-B22E-92107D78A866}" presName="LevelTwoTextNode" presStyleLbl="node2" presStyleIdx="1" presStyleCnt="4">
        <dgm:presLayoutVars>
          <dgm:chPref val="3"/>
        </dgm:presLayoutVars>
      </dgm:prSet>
      <dgm:spPr/>
    </dgm:pt>
    <dgm:pt modelId="{2FF1227C-55CE-4622-8B9A-67E8B782B645}" type="pres">
      <dgm:prSet presAssocID="{FECCB527-7D33-48AD-B22E-92107D78A866}" presName="level3hierChild" presStyleCnt="0"/>
      <dgm:spPr/>
    </dgm:pt>
    <dgm:pt modelId="{5B72436F-2D1D-4B95-82AD-063D8CB092C1}" type="pres">
      <dgm:prSet presAssocID="{6F1C40A5-C754-4B3C-A585-55D293698EF5}" presName="conn2-1" presStyleLbl="parChTrans1D3" presStyleIdx="3" presStyleCnt="6"/>
      <dgm:spPr/>
    </dgm:pt>
    <dgm:pt modelId="{C2CDFBDD-1713-4729-A713-063D61F3C39B}" type="pres">
      <dgm:prSet presAssocID="{6F1C40A5-C754-4B3C-A585-55D293698EF5}" presName="connTx" presStyleLbl="parChTrans1D3" presStyleIdx="3" presStyleCnt="6"/>
      <dgm:spPr/>
    </dgm:pt>
    <dgm:pt modelId="{40DB2E29-5D6C-4E15-B996-D5B1BEEB1C2E}" type="pres">
      <dgm:prSet presAssocID="{78C7493C-6D74-4235-8DB4-7878C286E6DE}" presName="root2" presStyleCnt="0"/>
      <dgm:spPr/>
    </dgm:pt>
    <dgm:pt modelId="{6D5C3BA9-D617-43B8-8864-D20917F068C5}" type="pres">
      <dgm:prSet presAssocID="{78C7493C-6D74-4235-8DB4-7878C286E6DE}" presName="LevelTwoTextNode" presStyleLbl="node3" presStyleIdx="3" presStyleCnt="6" custLinFactX="20118" custLinFactNeighborX="100000">
        <dgm:presLayoutVars>
          <dgm:chPref val="3"/>
        </dgm:presLayoutVars>
      </dgm:prSet>
      <dgm:spPr/>
    </dgm:pt>
    <dgm:pt modelId="{C250687D-F403-40E1-8C6A-A31F1290BE38}" type="pres">
      <dgm:prSet presAssocID="{78C7493C-6D74-4235-8DB4-7878C286E6DE}" presName="level3hierChild" presStyleCnt="0"/>
      <dgm:spPr/>
    </dgm:pt>
    <dgm:pt modelId="{8A1D1127-9F3B-4D4C-9C67-D961EDA3F35A}" type="pres">
      <dgm:prSet presAssocID="{277FAFF9-2EB3-4EF0-85F5-9FD2838597BC}" presName="conn2-1" presStyleLbl="parChTrans1D4" presStyleIdx="18" presStyleCnt="23"/>
      <dgm:spPr/>
    </dgm:pt>
    <dgm:pt modelId="{3859BAAC-6B60-421F-84CF-F5E986F25931}" type="pres">
      <dgm:prSet presAssocID="{277FAFF9-2EB3-4EF0-85F5-9FD2838597BC}" presName="connTx" presStyleLbl="parChTrans1D4" presStyleIdx="18" presStyleCnt="23"/>
      <dgm:spPr/>
    </dgm:pt>
    <dgm:pt modelId="{F13A5A47-7330-4129-B190-44AF35E68357}" type="pres">
      <dgm:prSet presAssocID="{357E64C9-9209-462F-8523-2776F3994D70}" presName="root2" presStyleCnt="0"/>
      <dgm:spPr/>
    </dgm:pt>
    <dgm:pt modelId="{135BAC75-5A31-48C1-A2E8-707D4E9A8DEC}" type="pres">
      <dgm:prSet presAssocID="{357E64C9-9209-462F-8523-2776F3994D70}" presName="LevelTwoTextNode" presStyleLbl="node4" presStyleIdx="18" presStyleCnt="23" custScaleX="281746" custLinFactX="22868" custLinFactNeighborX="100000">
        <dgm:presLayoutVars>
          <dgm:chPref val="3"/>
        </dgm:presLayoutVars>
      </dgm:prSet>
      <dgm:spPr/>
    </dgm:pt>
    <dgm:pt modelId="{EB3093D3-452D-40EC-9639-3F5A0BF082EB}" type="pres">
      <dgm:prSet presAssocID="{357E64C9-9209-462F-8523-2776F3994D70}" presName="level3hierChild" presStyleCnt="0"/>
      <dgm:spPr/>
    </dgm:pt>
    <dgm:pt modelId="{24D5D76F-EE74-4827-A611-1B8C1D829847}" type="pres">
      <dgm:prSet presAssocID="{CE9079AE-9F73-492C-8EB7-B8DB59285D1D}" presName="conn2-1" presStyleLbl="parChTrans1D2" presStyleIdx="2" presStyleCnt="4"/>
      <dgm:spPr/>
    </dgm:pt>
    <dgm:pt modelId="{7513B39A-C149-4E4C-A830-6BFEA72B06FA}" type="pres">
      <dgm:prSet presAssocID="{CE9079AE-9F73-492C-8EB7-B8DB59285D1D}" presName="connTx" presStyleLbl="parChTrans1D2" presStyleIdx="2" presStyleCnt="4"/>
      <dgm:spPr/>
    </dgm:pt>
    <dgm:pt modelId="{B4AA4328-70E9-4A90-AC78-5D22474A92FB}" type="pres">
      <dgm:prSet presAssocID="{4238EF5D-44E8-41D2-BEA8-E9DCEE3670B8}" presName="root2" presStyleCnt="0"/>
      <dgm:spPr/>
    </dgm:pt>
    <dgm:pt modelId="{33EE2CCE-53F5-47A1-8C44-F68C03CDBE78}" type="pres">
      <dgm:prSet presAssocID="{4238EF5D-44E8-41D2-BEA8-E9DCEE3670B8}" presName="LevelTwoTextNode" presStyleLbl="node2" presStyleIdx="2" presStyleCnt="4">
        <dgm:presLayoutVars>
          <dgm:chPref val="3"/>
        </dgm:presLayoutVars>
      </dgm:prSet>
      <dgm:spPr/>
    </dgm:pt>
    <dgm:pt modelId="{D8E843BC-9E5B-4805-8078-62CDF3A3276F}" type="pres">
      <dgm:prSet presAssocID="{4238EF5D-44E8-41D2-BEA8-E9DCEE3670B8}" presName="level3hierChild" presStyleCnt="0"/>
      <dgm:spPr/>
    </dgm:pt>
    <dgm:pt modelId="{774BDCD1-195B-4E52-9399-54BD413AB00F}" type="pres">
      <dgm:prSet presAssocID="{422F78AB-6A62-44D0-8B86-91B1F5BE80ED}" presName="conn2-1" presStyleLbl="parChTrans1D3" presStyleIdx="4" presStyleCnt="6"/>
      <dgm:spPr/>
    </dgm:pt>
    <dgm:pt modelId="{F5197C42-C145-4C9C-8F89-641D2BAE45B2}" type="pres">
      <dgm:prSet presAssocID="{422F78AB-6A62-44D0-8B86-91B1F5BE80ED}" presName="connTx" presStyleLbl="parChTrans1D3" presStyleIdx="4" presStyleCnt="6"/>
      <dgm:spPr/>
    </dgm:pt>
    <dgm:pt modelId="{268CC893-3BD7-4319-A2EC-A9907377A0F7}" type="pres">
      <dgm:prSet presAssocID="{08F232E4-13F6-4294-8F70-C4FFD4352E1C}" presName="root2" presStyleCnt="0"/>
      <dgm:spPr/>
    </dgm:pt>
    <dgm:pt modelId="{E0157D20-641A-452C-903E-D3F0578289F5}" type="pres">
      <dgm:prSet presAssocID="{08F232E4-13F6-4294-8F70-C4FFD4352E1C}" presName="LevelTwoTextNode" presStyleLbl="node3" presStyleIdx="4" presStyleCnt="6">
        <dgm:presLayoutVars>
          <dgm:chPref val="3"/>
        </dgm:presLayoutVars>
      </dgm:prSet>
      <dgm:spPr/>
    </dgm:pt>
    <dgm:pt modelId="{F14797F2-9922-4196-86C9-652CD4EDD9EA}" type="pres">
      <dgm:prSet presAssocID="{08F232E4-13F6-4294-8F70-C4FFD4352E1C}" presName="level3hierChild" presStyleCnt="0"/>
      <dgm:spPr/>
    </dgm:pt>
    <dgm:pt modelId="{C74FA2A4-1B16-445E-89A9-366544662796}" type="pres">
      <dgm:prSet presAssocID="{0E8D60D9-3068-40D8-9DF1-D715DEA84E68}" presName="conn2-1" presStyleLbl="parChTrans1D4" presStyleIdx="19" presStyleCnt="23"/>
      <dgm:spPr/>
    </dgm:pt>
    <dgm:pt modelId="{71DF32AD-6A10-4402-AF05-6D8D7A4247A5}" type="pres">
      <dgm:prSet presAssocID="{0E8D60D9-3068-40D8-9DF1-D715DEA84E68}" presName="connTx" presStyleLbl="parChTrans1D4" presStyleIdx="19" presStyleCnt="23"/>
      <dgm:spPr/>
    </dgm:pt>
    <dgm:pt modelId="{CF31CA29-32A8-48A0-9BA1-3FF5EB5F12B1}" type="pres">
      <dgm:prSet presAssocID="{AF838018-B74F-4246-9058-7BCB2210F0B5}" presName="root2" presStyleCnt="0"/>
      <dgm:spPr/>
    </dgm:pt>
    <dgm:pt modelId="{5991C5D2-7DA2-457B-9FF1-6CDDBC0F8AC2}" type="pres">
      <dgm:prSet presAssocID="{AF838018-B74F-4246-9058-7BCB2210F0B5}" presName="LevelTwoTextNode" presStyleLbl="node4" presStyleIdx="19" presStyleCnt="23">
        <dgm:presLayoutVars>
          <dgm:chPref val="3"/>
        </dgm:presLayoutVars>
      </dgm:prSet>
      <dgm:spPr/>
    </dgm:pt>
    <dgm:pt modelId="{B5635477-6B92-4BC3-82AB-0163B40F55C1}" type="pres">
      <dgm:prSet presAssocID="{AF838018-B74F-4246-9058-7BCB2210F0B5}" presName="level3hierChild" presStyleCnt="0"/>
      <dgm:spPr/>
    </dgm:pt>
    <dgm:pt modelId="{19742155-412E-4116-AE8C-361B3BC287B4}" type="pres">
      <dgm:prSet presAssocID="{0441861D-982E-47EF-939A-00AB056EA1E0}" presName="conn2-1" presStyleLbl="parChTrans1D4" presStyleIdx="20" presStyleCnt="23"/>
      <dgm:spPr/>
    </dgm:pt>
    <dgm:pt modelId="{6B2CDB46-BCE2-48D4-BA49-D8F6A7B86051}" type="pres">
      <dgm:prSet presAssocID="{0441861D-982E-47EF-939A-00AB056EA1E0}" presName="connTx" presStyleLbl="parChTrans1D4" presStyleIdx="20" presStyleCnt="23"/>
      <dgm:spPr/>
    </dgm:pt>
    <dgm:pt modelId="{ACF4BAB4-992F-4C28-81F3-06ED7C4949B0}" type="pres">
      <dgm:prSet presAssocID="{279A085A-E6B3-4FBC-B2F5-4B695D69EE1C}" presName="root2" presStyleCnt="0"/>
      <dgm:spPr/>
    </dgm:pt>
    <dgm:pt modelId="{AA81C615-A0D1-425F-850B-AC16BA84061E}" type="pres">
      <dgm:prSet presAssocID="{279A085A-E6B3-4FBC-B2F5-4B695D69EE1C}" presName="LevelTwoTextNode" presStyleLbl="node4" presStyleIdx="20" presStyleCnt="23" custScaleX="281746" custLinFactNeighborX="3043" custLinFactNeighborY="785">
        <dgm:presLayoutVars>
          <dgm:chPref val="3"/>
        </dgm:presLayoutVars>
      </dgm:prSet>
      <dgm:spPr/>
    </dgm:pt>
    <dgm:pt modelId="{75BA0C76-BFD8-4FC7-AD56-3908056D6215}" type="pres">
      <dgm:prSet presAssocID="{279A085A-E6B3-4FBC-B2F5-4B695D69EE1C}" presName="level3hierChild" presStyleCnt="0"/>
      <dgm:spPr/>
    </dgm:pt>
    <dgm:pt modelId="{422FA1F4-72A6-456F-9EF2-3DFBFBC976EA}" type="pres">
      <dgm:prSet presAssocID="{C767C2D2-946B-41A5-BF91-C9FEE1AB7DCA}" presName="conn2-1" presStyleLbl="parChTrans1D2" presStyleIdx="3" presStyleCnt="4"/>
      <dgm:spPr/>
    </dgm:pt>
    <dgm:pt modelId="{467CF90C-5369-4F46-B5E9-FE1C5032EDA4}" type="pres">
      <dgm:prSet presAssocID="{C767C2D2-946B-41A5-BF91-C9FEE1AB7DCA}" presName="connTx" presStyleLbl="parChTrans1D2" presStyleIdx="3" presStyleCnt="4"/>
      <dgm:spPr/>
    </dgm:pt>
    <dgm:pt modelId="{0D61FDDB-5906-43F1-B52F-6C2C5C998610}" type="pres">
      <dgm:prSet presAssocID="{E9E4528C-409A-4438-BA29-724D678623C2}" presName="root2" presStyleCnt="0"/>
      <dgm:spPr/>
    </dgm:pt>
    <dgm:pt modelId="{25C3DE9F-2B07-417F-8420-E2F28F87ED40}" type="pres">
      <dgm:prSet presAssocID="{E9E4528C-409A-4438-BA29-724D678623C2}" presName="LevelTwoTextNode" presStyleLbl="node2" presStyleIdx="3" presStyleCnt="4">
        <dgm:presLayoutVars>
          <dgm:chPref val="3"/>
        </dgm:presLayoutVars>
      </dgm:prSet>
      <dgm:spPr/>
    </dgm:pt>
    <dgm:pt modelId="{30D825AD-5CEF-4CAF-9245-41C40BFE9502}" type="pres">
      <dgm:prSet presAssocID="{E9E4528C-409A-4438-BA29-724D678623C2}" presName="level3hierChild" presStyleCnt="0"/>
      <dgm:spPr/>
    </dgm:pt>
    <dgm:pt modelId="{A766E50C-E3D3-4988-854F-669B25A0A727}" type="pres">
      <dgm:prSet presAssocID="{63D4D1B1-D660-47ED-A052-99EF5F95F3AF}" presName="conn2-1" presStyleLbl="parChTrans1D3" presStyleIdx="5" presStyleCnt="6"/>
      <dgm:spPr/>
    </dgm:pt>
    <dgm:pt modelId="{4973D44E-BE1A-406E-BFF6-03B6BF2B12F4}" type="pres">
      <dgm:prSet presAssocID="{63D4D1B1-D660-47ED-A052-99EF5F95F3AF}" presName="connTx" presStyleLbl="parChTrans1D3" presStyleIdx="5" presStyleCnt="6"/>
      <dgm:spPr/>
    </dgm:pt>
    <dgm:pt modelId="{A8E81E99-2775-48FA-8D39-4E7F6F13AD26}" type="pres">
      <dgm:prSet presAssocID="{D7EDED3C-0343-45B8-A15F-166ABDA0B260}" presName="root2" presStyleCnt="0"/>
      <dgm:spPr/>
    </dgm:pt>
    <dgm:pt modelId="{E5BAD0B7-69F8-434B-B276-E0E4E39BAF58}" type="pres">
      <dgm:prSet presAssocID="{D7EDED3C-0343-45B8-A15F-166ABDA0B260}" presName="LevelTwoTextNode" presStyleLbl="node3" presStyleIdx="5" presStyleCnt="6">
        <dgm:presLayoutVars>
          <dgm:chPref val="3"/>
        </dgm:presLayoutVars>
      </dgm:prSet>
      <dgm:spPr/>
    </dgm:pt>
    <dgm:pt modelId="{4F9E35AC-B456-4B4F-B632-C55369FD655B}" type="pres">
      <dgm:prSet presAssocID="{D7EDED3C-0343-45B8-A15F-166ABDA0B260}" presName="level3hierChild" presStyleCnt="0"/>
      <dgm:spPr/>
    </dgm:pt>
    <dgm:pt modelId="{A58993AD-4522-4345-9DE6-701167B05511}" type="pres">
      <dgm:prSet presAssocID="{C6BEE2F4-135D-494B-BCF5-2714578579D3}" presName="conn2-1" presStyleLbl="parChTrans1D4" presStyleIdx="21" presStyleCnt="23"/>
      <dgm:spPr/>
    </dgm:pt>
    <dgm:pt modelId="{66CF59B6-8CBC-47C8-9751-867A63319D59}" type="pres">
      <dgm:prSet presAssocID="{C6BEE2F4-135D-494B-BCF5-2714578579D3}" presName="connTx" presStyleLbl="parChTrans1D4" presStyleIdx="21" presStyleCnt="23"/>
      <dgm:spPr/>
    </dgm:pt>
    <dgm:pt modelId="{A274B9A4-8FBA-437E-BA48-0C5982C34854}" type="pres">
      <dgm:prSet presAssocID="{876D5E4B-3E9A-4A23-8254-513EC7589F0D}" presName="root2" presStyleCnt="0"/>
      <dgm:spPr/>
    </dgm:pt>
    <dgm:pt modelId="{412198F8-DC9B-4BF9-B48D-075E951652EC}" type="pres">
      <dgm:prSet presAssocID="{876D5E4B-3E9A-4A23-8254-513EC7589F0D}" presName="LevelTwoTextNode" presStyleLbl="node4" presStyleIdx="21" presStyleCnt="23">
        <dgm:presLayoutVars>
          <dgm:chPref val="3"/>
        </dgm:presLayoutVars>
      </dgm:prSet>
      <dgm:spPr/>
    </dgm:pt>
    <dgm:pt modelId="{F596B804-263D-4B4B-8386-90460A9F6D24}" type="pres">
      <dgm:prSet presAssocID="{876D5E4B-3E9A-4A23-8254-513EC7589F0D}" presName="level3hierChild" presStyleCnt="0"/>
      <dgm:spPr/>
    </dgm:pt>
    <dgm:pt modelId="{63B7E077-C7A4-4AEA-B284-0CA562818F3C}" type="pres">
      <dgm:prSet presAssocID="{D245C114-52FF-4A3E-A41A-52BF3130159A}" presName="conn2-1" presStyleLbl="parChTrans1D4" presStyleIdx="22" presStyleCnt="23"/>
      <dgm:spPr/>
    </dgm:pt>
    <dgm:pt modelId="{8C36D716-498F-4810-8375-B365E1180354}" type="pres">
      <dgm:prSet presAssocID="{D245C114-52FF-4A3E-A41A-52BF3130159A}" presName="connTx" presStyleLbl="parChTrans1D4" presStyleIdx="22" presStyleCnt="23"/>
      <dgm:spPr/>
    </dgm:pt>
    <dgm:pt modelId="{6FC0B55C-D6F7-4DA1-B01E-3D84A9104EF6}" type="pres">
      <dgm:prSet presAssocID="{37BF90D9-8692-4DA8-96D2-75DD012158B8}" presName="root2" presStyleCnt="0"/>
      <dgm:spPr/>
    </dgm:pt>
    <dgm:pt modelId="{54A9C881-4F35-4EB6-A73F-B673B2989031}" type="pres">
      <dgm:prSet presAssocID="{37BF90D9-8692-4DA8-96D2-75DD012158B8}" presName="LevelTwoTextNode" presStyleLbl="node4" presStyleIdx="22" presStyleCnt="23" custScaleX="281746" custLinFactNeighborX="2305" custLinFactNeighborY="-382">
        <dgm:presLayoutVars>
          <dgm:chPref val="3"/>
        </dgm:presLayoutVars>
      </dgm:prSet>
      <dgm:spPr/>
    </dgm:pt>
    <dgm:pt modelId="{E079334B-D7BE-4515-9B4D-BB114932ACD2}" type="pres">
      <dgm:prSet presAssocID="{37BF90D9-8692-4DA8-96D2-75DD012158B8}" presName="level3hierChild" presStyleCnt="0"/>
      <dgm:spPr/>
    </dgm:pt>
  </dgm:ptLst>
  <dgm:cxnLst>
    <dgm:cxn modelId="{EAAFA004-85BA-4BBA-B356-8F6955D3A88E}" srcId="{EB0FC0CA-112E-48F9-AABA-825971DDC3E8}" destId="{5EAF3353-00D5-42DE-80A0-D79015F643D4}" srcOrd="0" destOrd="0" parTransId="{AC284952-6769-419D-B4AE-E42572D95044}" sibTransId="{F9709B94-F8FD-4619-A822-6AF4CC6BB723}"/>
    <dgm:cxn modelId="{E7A85608-7761-4230-A88A-2E99AC4B11A0}" type="presOf" srcId="{41F7E49E-319F-4056-9D00-5C0DA0F10E9D}" destId="{1441AACE-9017-46E2-9CFC-070EEFEFF856}" srcOrd="0" destOrd="0" presId="urn:microsoft.com/office/officeart/2008/layout/HorizontalMultiLevelHierarchy"/>
    <dgm:cxn modelId="{39B73009-65EF-44A9-87FF-27C1F9E8A4A9}" type="presOf" srcId="{93BEC286-73BC-48B7-8D9D-045A8349501D}" destId="{E7F793B8-CFC0-4B2D-AEB1-1409EFC1ECE2}" srcOrd="0" destOrd="0" presId="urn:microsoft.com/office/officeart/2008/layout/HorizontalMultiLevelHierarchy"/>
    <dgm:cxn modelId="{94D0B509-5402-42C3-8CB0-855EEE26D380}" type="presOf" srcId="{085CDF64-60A5-48D5-8BBF-9F6B7EE2E27F}" destId="{E531EED8-31D3-4A69-9E61-26FC73FC2B21}" srcOrd="0" destOrd="0" presId="urn:microsoft.com/office/officeart/2008/layout/HorizontalMultiLevelHierarchy"/>
    <dgm:cxn modelId="{70B49B0A-30F0-437D-8CA7-FBF5A5B08D22}" type="presOf" srcId="{51D2D946-83AE-4E18-8867-9FFD0AD1DA98}" destId="{BD1B87C9-BF36-4E72-9C90-17718506754D}" srcOrd="1" destOrd="0" presId="urn:microsoft.com/office/officeart/2008/layout/HorizontalMultiLevelHierarchy"/>
    <dgm:cxn modelId="{28F1030B-1435-4D5A-BF69-30A7F39B5BC4}" type="presOf" srcId="{0441861D-982E-47EF-939A-00AB056EA1E0}" destId="{19742155-412E-4116-AE8C-361B3BC287B4}" srcOrd="0" destOrd="0" presId="urn:microsoft.com/office/officeart/2008/layout/HorizontalMultiLevelHierarchy"/>
    <dgm:cxn modelId="{F8B0DA0B-6760-403F-9E67-89C7B5EBDEC2}" srcId="{2E9156EF-5CD5-435E-91A7-3B72D2F5D4F1}" destId="{E2A96306-60E9-4291-B90E-FB3144ECA979}" srcOrd="2" destOrd="0" parTransId="{085CDF64-60A5-48D5-8BBF-9F6B7EE2E27F}" sibTransId="{BF527087-0BDC-4DF9-901C-37F8103EFB4E}"/>
    <dgm:cxn modelId="{C9ECB20C-FA63-459C-9A89-435DB59E72F9}" type="presOf" srcId="{CE9079AE-9F73-492C-8EB7-B8DB59285D1D}" destId="{7513B39A-C149-4E4C-A830-6BFEA72B06FA}" srcOrd="1" destOrd="0" presId="urn:microsoft.com/office/officeart/2008/layout/HorizontalMultiLevelHierarchy"/>
    <dgm:cxn modelId="{F7FD980D-B511-4E34-A53D-D0095B9E2984}" type="presOf" srcId="{2E9156EF-5CD5-435E-91A7-3B72D2F5D4F1}" destId="{194B1B9E-35BF-4787-A36E-7561D2382BC2}" srcOrd="0" destOrd="0" presId="urn:microsoft.com/office/officeart/2008/layout/HorizontalMultiLevelHierarchy"/>
    <dgm:cxn modelId="{6D97B00D-EBAA-41E1-8E90-DBC77DA9EA72}" type="presOf" srcId="{422F78AB-6A62-44D0-8B86-91B1F5BE80ED}" destId="{F5197C42-C145-4C9C-8F89-641D2BAE45B2}" srcOrd="1" destOrd="0" presId="urn:microsoft.com/office/officeart/2008/layout/HorizontalMultiLevelHierarchy"/>
    <dgm:cxn modelId="{4DEDE00D-91E6-433A-ADF0-52119911D9D0}" type="presOf" srcId="{C6BEE2F4-135D-494B-BCF5-2714578579D3}" destId="{66CF59B6-8CBC-47C8-9751-867A63319D59}" srcOrd="1" destOrd="0" presId="urn:microsoft.com/office/officeart/2008/layout/HorizontalMultiLevelHierarchy"/>
    <dgm:cxn modelId="{47211415-BF48-4994-9975-F73E8AA34AC6}" type="presOf" srcId="{4F5C8DD7-2301-436F-92E5-524FE87F2527}" destId="{ECA03BDE-9824-468F-94C7-397DF99802BA}" srcOrd="0" destOrd="0" presId="urn:microsoft.com/office/officeart/2008/layout/HorizontalMultiLevelHierarchy"/>
    <dgm:cxn modelId="{24B53916-DBED-4271-A38C-94960AC8CE6F}" srcId="{44881031-6B33-4D34-9108-6F90037639B6}" destId="{3CD0AAEF-9B9D-48D9-B41F-84ABD6DCADF4}" srcOrd="0" destOrd="0" parTransId="{FED23505-255B-440F-A8B6-D53A0D95281F}" sibTransId="{837443A9-3C36-4564-9ADD-1692EC199200}"/>
    <dgm:cxn modelId="{BA769019-8063-4FC7-A312-290E339423A4}" type="presOf" srcId="{0DBB9786-5464-4BD2-93D1-2B626E2B7CA6}" destId="{D22091F5-04B2-4C5E-AC2E-6DB68BEF1862}" srcOrd="1" destOrd="0" presId="urn:microsoft.com/office/officeart/2008/layout/HorizontalMultiLevelHierarchy"/>
    <dgm:cxn modelId="{AC3EEF19-2DE0-4426-BFBA-51659CFD54FD}" srcId="{FECCB527-7D33-48AD-B22E-92107D78A866}" destId="{78C7493C-6D74-4235-8DB4-7878C286E6DE}" srcOrd="0" destOrd="0" parTransId="{6F1C40A5-C754-4B3C-A585-55D293698EF5}" sibTransId="{F6223E2D-8B59-45BD-94FE-ED0E6FCFCD86}"/>
    <dgm:cxn modelId="{957FD41B-CAD6-461A-933E-BDE685DC9907}" type="presOf" srcId="{51D2D946-83AE-4E18-8867-9FFD0AD1DA98}" destId="{928ED0CA-52C6-4132-8BF2-775870E892A5}" srcOrd="0" destOrd="0" presId="urn:microsoft.com/office/officeart/2008/layout/HorizontalMultiLevelHierarchy"/>
    <dgm:cxn modelId="{EBC5D41B-3C62-401D-ACAD-6DDAD3159C9B}" type="presOf" srcId="{B0ADA717-F8F9-40C2-9786-88CF0183AD6A}" destId="{BC499FAC-91D7-4D05-BAFF-04D0377618B3}" srcOrd="0" destOrd="0" presId="urn:microsoft.com/office/officeart/2008/layout/HorizontalMultiLevelHierarchy"/>
    <dgm:cxn modelId="{B930E71B-2CA7-4E00-857D-B02771FE2456}" type="presOf" srcId="{357E64C9-9209-462F-8523-2776F3994D70}" destId="{135BAC75-5A31-48C1-A2E8-707D4E9A8DEC}" srcOrd="0" destOrd="0" presId="urn:microsoft.com/office/officeart/2008/layout/HorizontalMultiLevelHierarchy"/>
    <dgm:cxn modelId="{B5B8311C-F15A-49D8-A343-C73318EB4038}" srcId="{3CD0AAEF-9B9D-48D9-B41F-84ABD6DCADF4}" destId="{379D3F9F-09D9-4128-9882-E3887C843543}" srcOrd="0" destOrd="0" parTransId="{0DBB9786-5464-4BD2-93D1-2B626E2B7CA6}" sibTransId="{4DE15636-FA0C-4277-8023-247E19FB467F}"/>
    <dgm:cxn modelId="{CF40891F-E4E7-44AD-BAB4-67445B96CDCB}" type="presOf" srcId="{2C491F4F-05BE-43BA-84D6-8E636FDE7FBD}" destId="{4F3715AF-9235-4112-9F20-0F1B77F567F5}" srcOrd="0" destOrd="0" presId="urn:microsoft.com/office/officeart/2008/layout/HorizontalMultiLevelHierarchy"/>
    <dgm:cxn modelId="{50751920-86DA-4BDE-8849-F7F04683120D}" type="presOf" srcId="{23FE1DB2-122A-404F-A69E-EA2814052034}" destId="{CB35CFD6-6D23-4041-AC5D-1207B240A9BE}" srcOrd="1" destOrd="0" presId="urn:microsoft.com/office/officeart/2008/layout/HorizontalMultiLevelHierarchy"/>
    <dgm:cxn modelId="{6542D120-252E-4071-84A1-B16B4FB0ADAE}" type="presOf" srcId="{B71BB802-876D-433F-8B9A-FABABBC6F766}" destId="{2A948E33-1A37-4E83-9FC8-0FCE587FDAAE}" srcOrd="0" destOrd="0" presId="urn:microsoft.com/office/officeart/2008/layout/HorizontalMultiLevelHierarchy"/>
    <dgm:cxn modelId="{ACE42322-BD12-4B6B-B42E-7AF181A6EA5F}" type="presOf" srcId="{44881031-6B33-4D34-9108-6F90037639B6}" destId="{986D5A4F-8005-4450-B1BC-AFC226B3DBD8}" srcOrd="0" destOrd="0" presId="urn:microsoft.com/office/officeart/2008/layout/HorizontalMultiLevelHierarchy"/>
    <dgm:cxn modelId="{C2C8B422-A5D7-48D0-AE60-3FC97A736BBB}" type="presOf" srcId="{AC284952-6769-419D-B4AE-E42572D95044}" destId="{5B6C4214-5F06-490A-8E38-86C41FE45DFE}" srcOrd="0" destOrd="0" presId="urn:microsoft.com/office/officeart/2008/layout/HorizontalMultiLevelHierarchy"/>
    <dgm:cxn modelId="{7E343B25-FC00-479D-8C48-C0824BA8E881}" type="presOf" srcId="{FED23505-255B-440F-A8B6-D53A0D95281F}" destId="{534FD903-0159-4773-AC08-A03E5E18623D}" srcOrd="0" destOrd="0" presId="urn:microsoft.com/office/officeart/2008/layout/HorizontalMultiLevelHierarchy"/>
    <dgm:cxn modelId="{2487DF28-0B12-4217-9AB9-33FB4B331976}" srcId="{A0A15CE1-379D-406D-AE6A-3402B753994C}" destId="{A5F1B05A-50A3-48E0-9CA9-B56105404AAF}" srcOrd="5" destOrd="0" parTransId="{93BEC286-73BC-48B7-8D9D-045A8349501D}" sibTransId="{2AD3922E-BDB3-4BC5-97E6-8C6464E27637}"/>
    <dgm:cxn modelId="{61840529-BF2A-47FB-BF05-81C5AA639305}" type="presOf" srcId="{C6BEE2F4-135D-494B-BCF5-2714578579D3}" destId="{A58993AD-4522-4345-9DE6-701167B05511}" srcOrd="0" destOrd="0" presId="urn:microsoft.com/office/officeart/2008/layout/HorizontalMultiLevelHierarchy"/>
    <dgm:cxn modelId="{0C562B2C-8DA4-4E3E-A237-386A41CB940B}" type="presOf" srcId="{37BF90D9-8692-4DA8-96D2-75DD012158B8}" destId="{54A9C881-4F35-4EB6-A73F-B673B2989031}" srcOrd="0" destOrd="0" presId="urn:microsoft.com/office/officeart/2008/layout/HorizontalMultiLevelHierarchy"/>
    <dgm:cxn modelId="{5F734E2C-77AE-41AF-B649-A23DB8E51834}" type="presOf" srcId="{EB0FC0CA-112E-48F9-AABA-825971DDC3E8}" destId="{305FD5BA-6C16-495B-BFB4-A559F75F1286}" srcOrd="0" destOrd="0" presId="urn:microsoft.com/office/officeart/2008/layout/HorizontalMultiLevelHierarchy"/>
    <dgm:cxn modelId="{9DDA7D30-15B3-4C8F-A360-F5874FF23F3D}" type="presOf" srcId="{CE9079AE-9F73-492C-8EB7-B8DB59285D1D}" destId="{24D5D76F-EE74-4827-A611-1B8C1D829847}" srcOrd="0" destOrd="0" presId="urn:microsoft.com/office/officeart/2008/layout/HorizontalMultiLevelHierarchy"/>
    <dgm:cxn modelId="{09B1483A-405B-4386-94CA-D5D8BEB19864}" type="presOf" srcId="{F6CB6451-2600-4B32-BE96-4D0212809862}" destId="{CE8563D2-A81F-4E00-B48A-6032349C4D52}" srcOrd="1" destOrd="0" presId="urn:microsoft.com/office/officeart/2008/layout/HorizontalMultiLevelHierarchy"/>
    <dgm:cxn modelId="{4CB3005C-523D-43B5-A90B-71AEA7883940}" type="presOf" srcId="{854BF1DC-7FB3-4D42-B54C-E64D01BCE27B}" destId="{ECF9E218-C3AE-4935-B1D2-9B49ACC463C3}" srcOrd="0" destOrd="0" presId="urn:microsoft.com/office/officeart/2008/layout/HorizontalMultiLevelHierarchy"/>
    <dgm:cxn modelId="{A7F5505C-E7F2-4BA1-AFD2-C8094210E6C7}" srcId="{E2A96306-60E9-4291-B90E-FB3144ECA979}" destId="{2661856E-B85F-498C-B1D9-CBF00F8CE3A1}" srcOrd="0" destOrd="0" parTransId="{958423F8-46F4-4043-B374-5827B40ADF03}" sibTransId="{328B337A-AD0C-4C05-8E4A-37336AEE7C9A}"/>
    <dgm:cxn modelId="{CB44AE5D-ADAA-4EE8-B165-8065F6A49C7F}" type="presOf" srcId="{AC284952-6769-419D-B4AE-E42572D95044}" destId="{C4BCE7F8-E30A-4F46-83BD-07ECB30DCFF8}" srcOrd="1" destOrd="0" presId="urn:microsoft.com/office/officeart/2008/layout/HorizontalMultiLevelHierarchy"/>
    <dgm:cxn modelId="{B6DE4662-9C45-47CE-8C53-62DAA676420E}" type="presOf" srcId="{96C22770-38CE-468F-9E48-AA05F88F9218}" destId="{407451D5-EE43-4BFF-B0F8-7897B20CA23B}" srcOrd="0" destOrd="0" presId="urn:microsoft.com/office/officeart/2008/layout/HorizontalMultiLevelHierarchy"/>
    <dgm:cxn modelId="{488BB162-DBE7-42E4-BBBA-5A80FE9F8616}" type="presOf" srcId="{6F1C40A5-C754-4B3C-A585-55D293698EF5}" destId="{C2CDFBDD-1713-4729-A713-063D61F3C39B}" srcOrd="1" destOrd="0" presId="urn:microsoft.com/office/officeart/2008/layout/HorizontalMultiLevelHierarchy"/>
    <dgm:cxn modelId="{164EE842-11F3-4467-990C-E4DD53629548}" type="presOf" srcId="{277FAFF9-2EB3-4EF0-85F5-9FD2838597BC}" destId="{3859BAAC-6B60-421F-84CF-F5E986F25931}" srcOrd="1" destOrd="0" presId="urn:microsoft.com/office/officeart/2008/layout/HorizontalMultiLevelHierarchy"/>
    <dgm:cxn modelId="{5E7A3763-994D-4B47-A0DA-DA0996AE69CE}" type="presOf" srcId="{F6CB6451-2600-4B32-BE96-4D0212809862}" destId="{725123D3-86A6-41C1-911E-58DCB227DE8B}" srcOrd="0" destOrd="0" presId="urn:microsoft.com/office/officeart/2008/layout/HorizontalMultiLevelHierarchy"/>
    <dgm:cxn modelId="{55CA8F44-30A9-4668-84AD-840A6BB575FA}" type="presOf" srcId="{422F78AB-6A62-44D0-8B86-91B1F5BE80ED}" destId="{774BDCD1-195B-4E52-9399-54BD413AB00F}" srcOrd="0" destOrd="0" presId="urn:microsoft.com/office/officeart/2008/layout/HorizontalMultiLevelHierarchy"/>
    <dgm:cxn modelId="{4885A164-B192-4DC4-9CA1-676798860881}" type="presOf" srcId="{B71BB802-876D-433F-8B9A-FABABBC6F766}" destId="{FD3C9F23-BFBD-4EA1-B2C6-20D60FC82139}" srcOrd="1" destOrd="0" presId="urn:microsoft.com/office/officeart/2008/layout/HorizontalMultiLevelHierarchy"/>
    <dgm:cxn modelId="{21D4F045-003B-4B47-BBC4-E93D694E025B}" type="presOf" srcId="{2661856E-B85F-498C-B1D9-CBF00F8CE3A1}" destId="{79EAAAD2-7062-4FA2-913E-9ADFE9804B70}" srcOrd="0" destOrd="0" presId="urn:microsoft.com/office/officeart/2008/layout/HorizontalMultiLevelHierarchy"/>
    <dgm:cxn modelId="{2F9D3E69-F6C5-4BBF-B36C-85DF0892A88A}" type="presOf" srcId="{958423F8-46F4-4043-B374-5827B40ADF03}" destId="{4A3D8B6D-B68C-4475-A51C-71DEEC21DD91}" srcOrd="1" destOrd="0" presId="urn:microsoft.com/office/officeart/2008/layout/HorizontalMultiLevelHierarchy"/>
    <dgm:cxn modelId="{08BD7F4A-1CEF-47A2-8C94-54E3BEDDC4E2}" type="presOf" srcId="{AF838018-B74F-4246-9058-7BCB2210F0B5}" destId="{5991C5D2-7DA2-457B-9FF1-6CDDBC0F8AC2}" srcOrd="0" destOrd="0" presId="urn:microsoft.com/office/officeart/2008/layout/HorizontalMultiLevelHierarchy"/>
    <dgm:cxn modelId="{ED73566C-48A0-4224-92E8-BD14BC9A71FA}" srcId="{4238EF5D-44E8-41D2-BEA8-E9DCEE3670B8}" destId="{08F232E4-13F6-4294-8F70-C4FFD4352E1C}" srcOrd="0" destOrd="0" parTransId="{422F78AB-6A62-44D0-8B86-91B1F5BE80ED}" sibTransId="{7677A459-D414-4191-BF4C-9B0FAD552D85}"/>
    <dgm:cxn modelId="{CE229D4C-568D-4D08-B753-5744417277F5}" type="presOf" srcId="{D245C114-52FF-4A3E-A41A-52BF3130159A}" destId="{63B7E077-C7A4-4AEA-B284-0CA562818F3C}" srcOrd="0" destOrd="0" presId="urn:microsoft.com/office/officeart/2008/layout/HorizontalMultiLevelHierarchy"/>
    <dgm:cxn modelId="{EED42D6D-7815-4D18-AE3D-BB2D022B7D79}" srcId="{2E9156EF-5CD5-435E-91A7-3B72D2F5D4F1}" destId="{44881031-6B33-4D34-9108-6F90037639B6}" srcOrd="1" destOrd="0" parTransId="{96C22770-38CE-468F-9E48-AA05F88F9218}" sibTransId="{99432EF6-9FC4-485D-89BE-D91420D8842D}"/>
    <dgm:cxn modelId="{D105DC4D-B139-4510-921A-7780EAD5E1C4}" srcId="{E9E4528C-409A-4438-BA29-724D678623C2}" destId="{D7EDED3C-0343-45B8-A15F-166ABDA0B260}" srcOrd="0" destOrd="0" parTransId="{63D4D1B1-D660-47ED-A052-99EF5F95F3AF}" sibTransId="{96DF4CEF-EB29-4B2A-9894-DDC46686FB54}"/>
    <dgm:cxn modelId="{C3ACE350-42FB-4653-B7B5-DBCDD13EDA02}" type="presOf" srcId="{7897AECE-0CE9-465D-B8D3-5B1C1F930775}" destId="{6D8C69A1-A5D5-44C5-9B91-10A14ADD00CF}" srcOrd="1" destOrd="0" presId="urn:microsoft.com/office/officeart/2008/layout/HorizontalMultiLevelHierarchy"/>
    <dgm:cxn modelId="{9E9AB572-D10E-468A-ABEE-C7B51F754643}" type="presOf" srcId="{279A085A-E6B3-4FBC-B2F5-4B695D69EE1C}" destId="{AA81C615-A0D1-425F-850B-AC16BA84061E}" srcOrd="0" destOrd="0" presId="urn:microsoft.com/office/officeart/2008/layout/HorizontalMultiLevelHierarchy"/>
    <dgm:cxn modelId="{AFD6CF52-AC4B-46AB-9C3E-9D6BB393B8E2}" type="presOf" srcId="{B5CF7A9B-BB00-4ECE-9725-C110E0604CAA}" destId="{1CF4A9C8-BEA8-4997-BF81-8B30FCEB25E2}" srcOrd="0" destOrd="0" presId="urn:microsoft.com/office/officeart/2008/layout/HorizontalMultiLevelHierarchy"/>
    <dgm:cxn modelId="{C4ACC153-EB77-4358-9B8A-A7EFAA874C21}" type="presOf" srcId="{E9E4528C-409A-4438-BA29-724D678623C2}" destId="{25C3DE9F-2B07-417F-8420-E2F28F87ED40}" srcOrd="0" destOrd="0" presId="urn:microsoft.com/office/officeart/2008/layout/HorizontalMultiLevelHierarchy"/>
    <dgm:cxn modelId="{986FED53-9FB4-4A61-ACEB-BD60AA1195A7}" srcId="{78C7493C-6D74-4235-8DB4-7878C286E6DE}" destId="{357E64C9-9209-462F-8523-2776F3994D70}" srcOrd="0" destOrd="0" parTransId="{277FAFF9-2EB3-4EF0-85F5-9FD2838597BC}" sibTransId="{1325A602-3989-4D76-A4C0-2DC5D82A4608}"/>
    <dgm:cxn modelId="{E33BEE56-45AA-45AA-8AE4-5A73A994F192}" type="presOf" srcId="{085CDF64-60A5-48D5-8BBF-9F6B7EE2E27F}" destId="{5EFEE629-932E-4152-8BE8-9C9BC0A070D9}" srcOrd="1" destOrd="0" presId="urn:microsoft.com/office/officeart/2008/layout/HorizontalMultiLevelHierarchy"/>
    <dgm:cxn modelId="{91835778-8625-4402-A21F-57B91EF4B080}" type="presOf" srcId="{93BEC286-73BC-48B7-8D9D-045A8349501D}" destId="{DA0B5C89-3143-43A3-94FD-284B733B9E77}" srcOrd="1" destOrd="0" presId="urn:microsoft.com/office/officeart/2008/layout/HorizontalMultiLevelHierarchy"/>
    <dgm:cxn modelId="{86697759-9332-46CB-87B9-26462180F0EF}" type="presOf" srcId="{B0ADA717-F8F9-40C2-9786-88CF0183AD6A}" destId="{414E7FDC-A02C-43F9-9318-47DD9E245503}" srcOrd="1" destOrd="0" presId="urn:microsoft.com/office/officeart/2008/layout/HorizontalMultiLevelHierarchy"/>
    <dgm:cxn modelId="{10757A79-15D9-4559-BD99-B10DDC6DB289}" type="presOf" srcId="{A0A15CE1-379D-406D-AE6A-3402B753994C}" destId="{ED9DE83C-706D-4314-93C9-B5048725317F}" srcOrd="0" destOrd="0" presId="urn:microsoft.com/office/officeart/2008/layout/HorizontalMultiLevelHierarchy"/>
    <dgm:cxn modelId="{E7F3377B-AEE1-4CFD-985B-CF5663A802EB}" srcId="{876D5E4B-3E9A-4A23-8254-513EC7589F0D}" destId="{37BF90D9-8692-4DA8-96D2-75DD012158B8}" srcOrd="0" destOrd="0" parTransId="{D245C114-52FF-4A3E-A41A-52BF3130159A}" sibTransId="{2DCA21A0-D4A0-4A67-A098-7141C2E3B183}"/>
    <dgm:cxn modelId="{A277C47B-74D5-4A22-A5AD-61F656E9F172}" type="presOf" srcId="{C48472D2-3EF3-4E26-B7AB-15564E42D233}" destId="{811D4229-94BB-4A8B-A03A-87410EB63D16}" srcOrd="0" destOrd="0" presId="urn:microsoft.com/office/officeart/2008/layout/HorizontalMultiLevelHierarchy"/>
    <dgm:cxn modelId="{256F707F-C9DE-43E9-88F9-8AE11BF7F2F3}" type="presOf" srcId="{399B5D3C-FE7C-4672-A34F-F5BC405AD4C2}" destId="{09CE6981-792A-4B9E-8ECD-7528EE722E78}" srcOrd="0" destOrd="0" presId="urn:microsoft.com/office/officeart/2008/layout/HorizontalMultiLevelHierarchy"/>
    <dgm:cxn modelId="{15E5D37F-5F22-416B-A41A-9FFB68EB459C}" srcId="{399B5D3C-FE7C-4672-A34F-F5BC405AD4C2}" destId="{B5CF7A9B-BB00-4ECE-9725-C110E0604CAA}" srcOrd="0" destOrd="0" parTransId="{23FE1DB2-122A-404F-A69E-EA2814052034}" sibTransId="{A5258526-D305-473E-8059-BBF9EDEC1BB5}"/>
    <dgm:cxn modelId="{FF7D3280-02A1-4149-BFBE-3AB8776FC9AF}" type="presOf" srcId="{A6D2B471-3CB0-4D08-9FA5-55CC5A28DE94}" destId="{2DD551A4-DE17-4DFE-9D57-960D4B787149}" srcOrd="1" destOrd="0" presId="urn:microsoft.com/office/officeart/2008/layout/HorizontalMultiLevelHierarchy"/>
    <dgm:cxn modelId="{E11D1982-46F6-425B-95D8-C9E928E6517C}" srcId="{A0A15CE1-379D-406D-AE6A-3402B753994C}" destId="{1817E921-1D6D-40D3-9411-AAC4E1762D57}" srcOrd="0" destOrd="0" parTransId="{B71BB802-876D-433F-8B9A-FABABBC6F766}" sibTransId="{92155017-3A2A-4B29-A24A-77B826849928}"/>
    <dgm:cxn modelId="{95053685-FB67-4F0D-9D6E-7DFC12D2CC4B}" type="presOf" srcId="{6F1C40A5-C754-4B3C-A585-55D293698EF5}" destId="{5B72436F-2D1D-4B95-82AD-063D8CB092C1}" srcOrd="0" destOrd="0" presId="urn:microsoft.com/office/officeart/2008/layout/HorizontalMultiLevelHierarchy"/>
    <dgm:cxn modelId="{D264AC85-B997-4187-B0F1-D2C6B5B18C69}" type="presOf" srcId="{379D3F9F-09D9-4128-9882-E3887C843543}" destId="{E0529ED6-BE82-4EAA-8A36-8EA28BF3718E}" srcOrd="0" destOrd="0" presId="urn:microsoft.com/office/officeart/2008/layout/HorizontalMultiLevelHierarchy"/>
    <dgm:cxn modelId="{25858586-193C-4824-8F76-577AF1F8BDB3}" type="presOf" srcId="{5EAF3353-00D5-42DE-80A0-D79015F643D4}" destId="{E6FBF002-CDD9-4FD4-827D-DB54CAFC1F9A}" srcOrd="0" destOrd="0" presId="urn:microsoft.com/office/officeart/2008/layout/HorizontalMultiLevelHierarchy"/>
    <dgm:cxn modelId="{4A157587-9548-4F8F-B4DA-1A0405554A44}" type="presOf" srcId="{1817E921-1D6D-40D3-9411-AAC4E1762D57}" destId="{66686D8E-6A17-4F9A-850F-D0724296F18A}" srcOrd="0" destOrd="0" presId="urn:microsoft.com/office/officeart/2008/layout/HorizontalMultiLevelHierarchy"/>
    <dgm:cxn modelId="{BFCBFA87-14EB-458D-9BF0-5FB00C35C17C}" type="presOf" srcId="{08F232E4-13F6-4294-8F70-C4FFD4352E1C}" destId="{E0157D20-641A-452C-903E-D3F0578289F5}" srcOrd="0" destOrd="0" presId="urn:microsoft.com/office/officeart/2008/layout/HorizontalMultiLevelHierarchy"/>
    <dgm:cxn modelId="{25E4C888-9309-41D1-AC5E-9B7B94BC75BF}" type="presOf" srcId="{FECCB527-7D33-48AD-B22E-92107D78A866}" destId="{229E539A-924A-4012-8C8A-36B61310328B}" srcOrd="0" destOrd="0" presId="urn:microsoft.com/office/officeart/2008/layout/HorizontalMultiLevelHierarchy"/>
    <dgm:cxn modelId="{5BDECE89-3B29-47BD-A913-95E19CBC51FD}" type="presOf" srcId="{D8E6C900-A916-4F32-912C-62CCCF222BE8}" destId="{03373F21-1FAD-4CB9-8D8C-0ABC0DB66CC6}" srcOrd="0" destOrd="0" presId="urn:microsoft.com/office/officeart/2008/layout/HorizontalMultiLevelHierarchy"/>
    <dgm:cxn modelId="{D542328A-175A-43B3-826B-BFF34CA94C98}" type="presOf" srcId="{E25AF0A3-D180-44C2-A30F-01BAB9B9011F}" destId="{C069DB76-580D-4A06-88AC-D3C82E485F86}" srcOrd="1" destOrd="0" presId="urn:microsoft.com/office/officeart/2008/layout/HorizontalMultiLevelHierarchy"/>
    <dgm:cxn modelId="{4F995E8D-69FC-41B2-AA0F-DC1FD0BC0E2F}" srcId="{A0A15CE1-379D-406D-AE6A-3402B753994C}" destId="{38505F68-AEC1-4EF5-973D-035E80FAD575}" srcOrd="1" destOrd="0" parTransId="{51D2D946-83AE-4E18-8867-9FFD0AD1DA98}" sibTransId="{5A91167A-7006-49EE-8C07-442D89D7C8A9}"/>
    <dgm:cxn modelId="{99EB568E-45AD-4286-A5D6-D7EE5BFAD0CF}" type="presOf" srcId="{C767C2D2-946B-41A5-BF91-C9FEE1AB7DCA}" destId="{422FA1F4-72A6-456F-9EF2-3DFBFBC976EA}" srcOrd="0" destOrd="0" presId="urn:microsoft.com/office/officeart/2008/layout/HorizontalMultiLevelHierarchy"/>
    <dgm:cxn modelId="{E98A3E8F-34AC-4ED7-8CCD-B52B59A74407}" srcId="{D7EDED3C-0343-45B8-A15F-166ABDA0B260}" destId="{876D5E4B-3E9A-4A23-8254-513EC7589F0D}" srcOrd="0" destOrd="0" parTransId="{C6BEE2F4-135D-494B-BCF5-2714578579D3}" sibTransId="{79C3832F-6F28-4FC0-88EA-D52F02E6FF31}"/>
    <dgm:cxn modelId="{4AC6C08F-585E-4AAC-A143-38D4001BA0E0}" type="presOf" srcId="{4A3A0EBF-9637-4EDA-8A14-412DA2C82A80}" destId="{C3AEB2A5-BB56-4631-B542-3EAC54A66588}" srcOrd="0" destOrd="0" presId="urn:microsoft.com/office/officeart/2008/layout/HorizontalMultiLevelHierarchy"/>
    <dgm:cxn modelId="{E631AD91-CDDA-45F4-91E4-0981E4D341B2}" srcId="{2C491F4F-05BE-43BA-84D6-8E636FDE7FBD}" destId="{F74E6EC4-60F6-4A20-8B5F-37E4C56D0D07}" srcOrd="0" destOrd="0" parTransId="{F6CB6451-2600-4B32-BE96-4D0212809862}" sibTransId="{B066D1D5-37C1-4AFC-9D6B-E502594F5F4B}"/>
    <dgm:cxn modelId="{9517CB94-28D5-4085-AD4F-9EF2DB996783}" type="presOf" srcId="{C6BF3C70-9F77-46E4-A49F-6FD98295C604}" destId="{8DC42EDD-6941-4AEC-BCC9-809B0948C676}" srcOrd="1" destOrd="0" presId="urn:microsoft.com/office/officeart/2008/layout/HorizontalMultiLevelHierarchy"/>
    <dgm:cxn modelId="{A1441A95-4E22-4EE8-ABD4-CEDFA94628F1}" srcId="{854BF1DC-7FB3-4D42-B54C-E64D01BCE27B}" destId="{FECCB527-7D33-48AD-B22E-92107D78A866}" srcOrd="1" destOrd="0" parTransId="{41F7E49E-319F-4056-9D00-5C0DA0F10E9D}" sibTransId="{B2E30A29-E49D-4116-BFB7-752CA4C5AE59}"/>
    <dgm:cxn modelId="{FB325C96-7F39-4FE1-B7CC-DCF72883F041}" type="presOf" srcId="{41F7E49E-319F-4056-9D00-5C0DA0F10E9D}" destId="{60A3D2F5-8F9B-430F-BE65-C66A76F0F547}" srcOrd="1" destOrd="0" presId="urn:microsoft.com/office/officeart/2008/layout/HorizontalMultiLevelHierarchy"/>
    <dgm:cxn modelId="{92BD8B96-BC32-4FEC-822C-25F964F55131}" type="presOf" srcId="{1E2C0999-952A-4CA6-AD0B-6B45D47D02BE}" destId="{BBBFE80B-990E-4703-B6FE-EEF17044836C}" srcOrd="0" destOrd="0" presId="urn:microsoft.com/office/officeart/2008/layout/HorizontalMultiLevelHierarchy"/>
    <dgm:cxn modelId="{2D075E97-F72E-4C97-AF04-ED415528F85F}" type="presOf" srcId="{F74E6EC4-60F6-4A20-8B5F-37E4C56D0D07}" destId="{201F2B3C-7A8F-4EA5-B22B-87C820268DA7}" srcOrd="0" destOrd="0" presId="urn:microsoft.com/office/officeart/2008/layout/HorizontalMultiLevelHierarchy"/>
    <dgm:cxn modelId="{ECECA697-B10E-497D-B14B-379A6FB28DEB}" type="presOf" srcId="{C7C5E4E4-4099-4972-85F4-E62E8AB27F15}" destId="{7DC93669-DEAF-4BB5-B5BC-53E36579A7C7}" srcOrd="0" destOrd="0" presId="urn:microsoft.com/office/officeart/2008/layout/HorizontalMultiLevelHierarchy"/>
    <dgm:cxn modelId="{C1162799-D293-4D1E-BF6A-A1B4011F8F6E}" srcId="{8B50BC23-DE6E-4CC3-ABA8-FCBDCC0C310C}" destId="{E02243AA-BB65-4F1D-8483-0806D2D1B10D}" srcOrd="0" destOrd="0" parTransId="{9D7A5E4B-EB47-4F62-A94C-F234839DFE12}" sibTransId="{3214C47C-8CCF-494A-A6F9-F6359AABA003}"/>
    <dgm:cxn modelId="{EFE6D89A-0486-4E72-B221-3E74556D11E1}" type="presOf" srcId="{0441861D-982E-47EF-939A-00AB056EA1E0}" destId="{6B2CDB46-BCE2-48D4-BA49-D8F6A7B86051}" srcOrd="1" destOrd="0" presId="urn:microsoft.com/office/officeart/2008/layout/HorizontalMultiLevelHierarchy"/>
    <dgm:cxn modelId="{368A7A9D-06D0-442F-B5EB-A388CEB49737}" srcId="{A5F1B05A-50A3-48E0-9CA9-B56105404AAF}" destId="{C48472D2-3EF3-4E26-B7AB-15564E42D233}" srcOrd="0" destOrd="0" parTransId="{B0ADA717-F8F9-40C2-9786-88CF0183AD6A}" sibTransId="{0A947939-D4E7-4E6A-9753-E21EC5D5FC00}"/>
    <dgm:cxn modelId="{06CEF69D-84A7-4E89-9B02-8B527B8ED88D}" type="presOf" srcId="{0E8D60D9-3068-40D8-9DF1-D715DEA84E68}" destId="{C74FA2A4-1B16-445E-89A9-366544662796}" srcOrd="0" destOrd="0" presId="urn:microsoft.com/office/officeart/2008/layout/HorizontalMultiLevelHierarchy"/>
    <dgm:cxn modelId="{B48D7E9F-58D4-40C8-A359-1E78D79852B6}" type="presOf" srcId="{0E8D60D9-3068-40D8-9DF1-D715DEA84E68}" destId="{71DF32AD-6A10-4402-AF05-6D8D7A4247A5}" srcOrd="1" destOrd="0" presId="urn:microsoft.com/office/officeart/2008/layout/HorizontalMultiLevelHierarchy"/>
    <dgm:cxn modelId="{B1E2E8A2-152D-4D7E-8DDB-B6043F626C2D}" type="presOf" srcId="{277FAFF9-2EB3-4EF0-85F5-9FD2838597BC}" destId="{8A1D1127-9F3B-4D4C-9C67-D961EDA3F35A}" srcOrd="0" destOrd="0" presId="urn:microsoft.com/office/officeart/2008/layout/HorizontalMultiLevelHierarchy"/>
    <dgm:cxn modelId="{D7D044A3-020F-4137-9346-B4D34B1BA20C}" srcId="{1817E921-1D6D-40D3-9411-AAC4E1762D57}" destId="{91D9BF7E-7BAC-44F6-8823-240F24F58C2D}" srcOrd="0" destOrd="0" parTransId="{DDBB1DFE-65AD-4891-8B49-4285829E7505}" sibTransId="{4E4B55A9-263A-4284-A7D5-E39E4DD947DC}"/>
    <dgm:cxn modelId="{8FC1A7A3-A884-4BF4-80DF-54A39BD9CC89}" type="presOf" srcId="{C6BF3C70-9F77-46E4-A49F-6FD98295C604}" destId="{A1BF3CAA-1859-4581-8C9C-08330EF08AB6}" srcOrd="0" destOrd="0" presId="urn:microsoft.com/office/officeart/2008/layout/HorizontalMultiLevelHierarchy"/>
    <dgm:cxn modelId="{C92DBFA4-4FBE-497E-B74A-FB14979651F5}" type="presOf" srcId="{DDBB1DFE-65AD-4891-8B49-4285829E7505}" destId="{E41386D9-F2EB-4624-99F3-6DA1AB1E1A2B}" srcOrd="0" destOrd="0" presId="urn:microsoft.com/office/officeart/2008/layout/HorizontalMultiLevelHierarchy"/>
    <dgm:cxn modelId="{918DCAA4-809C-4E12-BF95-CA9476487DA4}" type="presOf" srcId="{1272ECD5-2005-48A3-A96A-418F44F9C98D}" destId="{782719F9-3DF7-4980-9C13-40C8CDD06A3F}" srcOrd="1" destOrd="0" presId="urn:microsoft.com/office/officeart/2008/layout/HorizontalMultiLevelHierarchy"/>
    <dgm:cxn modelId="{7D228DA7-6282-4DC3-B8DF-C8DDD25FAB08}" srcId="{854BF1DC-7FB3-4D42-B54C-E64D01BCE27B}" destId="{E9E4528C-409A-4438-BA29-724D678623C2}" srcOrd="3" destOrd="0" parTransId="{C767C2D2-946B-41A5-BF91-C9FEE1AB7DCA}" sibTransId="{BE374EF0-80CB-4FA5-B01A-9AB248273446}"/>
    <dgm:cxn modelId="{5E4B87AA-776B-462C-8418-86D004644C69}" type="presOf" srcId="{91D9BF7E-7BAC-44F6-8823-240F24F58C2D}" destId="{7AEE2673-569D-4887-8063-88F66A27512E}" srcOrd="0" destOrd="0" presId="urn:microsoft.com/office/officeart/2008/layout/HorizontalMultiLevelHierarchy"/>
    <dgm:cxn modelId="{BF9DAFAD-DCB2-44A6-B95C-9CA733B6742B}" type="presOf" srcId="{4A3A0EBF-9637-4EDA-8A14-412DA2C82A80}" destId="{F0AA2C07-219D-40DF-A95F-202482EAB3E4}" srcOrd="1" destOrd="0" presId="urn:microsoft.com/office/officeart/2008/layout/HorizontalMultiLevelHierarchy"/>
    <dgm:cxn modelId="{5EEB4AAF-9612-4593-8F36-E2DEE3828584}" srcId="{854BF1DC-7FB3-4D42-B54C-E64D01BCE27B}" destId="{4238EF5D-44E8-41D2-BEA8-E9DCEE3670B8}" srcOrd="2" destOrd="0" parTransId="{CE9079AE-9F73-492C-8EB7-B8DB59285D1D}" sibTransId="{707733F0-87D8-4130-ABDB-2004134286F6}"/>
    <dgm:cxn modelId="{C475F4AF-985D-433E-9090-69F069CB80F5}" type="presOf" srcId="{DDBB1DFE-65AD-4891-8B49-4285829E7505}" destId="{2E771A4C-59AB-473B-A800-76AF3A2D7975}" srcOrd="1" destOrd="0" presId="urn:microsoft.com/office/officeart/2008/layout/HorizontalMultiLevelHierarchy"/>
    <dgm:cxn modelId="{964D2EB0-9A8B-4775-A7BC-2F3AA0293421}" type="presOf" srcId="{D7EDED3C-0343-45B8-A15F-166ABDA0B260}" destId="{E5BAD0B7-69F8-434B-B276-E0E4E39BAF58}" srcOrd="0" destOrd="0" presId="urn:microsoft.com/office/officeart/2008/layout/HorizontalMultiLevelHierarchy"/>
    <dgm:cxn modelId="{AF86FFB0-6A3E-4E03-9851-BE4AD57DA4C2}" type="presOf" srcId="{D8E6C900-A916-4F32-912C-62CCCF222BE8}" destId="{4559609C-B8ED-4C39-8AAF-30C698859FF1}" srcOrd="1" destOrd="0" presId="urn:microsoft.com/office/officeart/2008/layout/HorizontalMultiLevelHierarchy"/>
    <dgm:cxn modelId="{29BD2DB2-1DC6-4D3E-BA33-0D7724F19A4C}" type="presOf" srcId="{3CD0AAEF-9B9D-48D9-B41F-84ABD6DCADF4}" destId="{A6A04C58-56ED-47D0-9955-8C7BE6BE5D28}" srcOrd="0" destOrd="0" presId="urn:microsoft.com/office/officeart/2008/layout/HorizontalMultiLevelHierarchy"/>
    <dgm:cxn modelId="{5E596CB3-8D63-4442-AF6A-7BAA5392B955}" type="presOf" srcId="{78BE56FE-59EF-4BE5-8DA3-17945DA7361D}" destId="{CFA3067F-01D4-4813-B948-961A136C1EDD}" srcOrd="0" destOrd="0" presId="urn:microsoft.com/office/officeart/2008/layout/HorizontalMultiLevelHierarchy"/>
    <dgm:cxn modelId="{BD0E98B3-721F-47C8-B7D1-2891E064AE4D}" type="presOf" srcId="{63D4D1B1-D660-47ED-A052-99EF5F95F3AF}" destId="{A766E50C-E3D3-4988-854F-669B25A0A727}" srcOrd="0" destOrd="0" presId="urn:microsoft.com/office/officeart/2008/layout/HorizontalMultiLevelHierarchy"/>
    <dgm:cxn modelId="{A716CBB7-6518-4850-B1A7-5721E4DE56FA}" type="presOf" srcId="{FED23505-255B-440F-A8B6-D53A0D95281F}" destId="{77975186-B405-494A-B5B9-7D704A37471C}" srcOrd="1" destOrd="0" presId="urn:microsoft.com/office/officeart/2008/layout/HorizontalMultiLevelHierarchy"/>
    <dgm:cxn modelId="{71AFF1B8-E623-45E9-A2F0-D8604ED81E65}" type="presOf" srcId="{E2A96306-60E9-4291-B90E-FB3144ECA979}" destId="{3D59EC6A-B55A-4D23-BAAE-D8BCE4AA8643}" srcOrd="0" destOrd="0" presId="urn:microsoft.com/office/officeart/2008/layout/HorizontalMultiLevelHierarchy"/>
    <dgm:cxn modelId="{84A793BB-BF06-489A-A1DD-FB55CBCEE0B2}" type="presOf" srcId="{23FE1DB2-122A-404F-A69E-EA2814052034}" destId="{2EB97D95-F58D-4E22-ADE6-678040C8927B}" srcOrd="0" destOrd="0" presId="urn:microsoft.com/office/officeart/2008/layout/HorizontalMultiLevelHierarchy"/>
    <dgm:cxn modelId="{61D8A1BB-9017-46D6-A86E-BF5311453C8E}" srcId="{2661856E-B85F-498C-B1D9-CBF00F8CE3A1}" destId="{C7C5E4E4-4099-4972-85F4-E62E8AB27F15}" srcOrd="0" destOrd="0" parTransId="{C6BF3C70-9F77-46E4-A49F-6FD98295C604}" sibTransId="{20EDECFE-7A78-4EC6-B631-AC29DF2F2B37}"/>
    <dgm:cxn modelId="{8927CBBB-7F6C-45B2-A6C9-CF48486CDB87}" type="presOf" srcId="{4F5C8DD7-2301-436F-92E5-524FE87F2527}" destId="{9592A812-2F09-48FC-ADF7-44E1DBC62AE1}" srcOrd="1" destOrd="0" presId="urn:microsoft.com/office/officeart/2008/layout/HorizontalMultiLevelHierarchy"/>
    <dgm:cxn modelId="{86701CBD-259E-4D79-9826-700570DFD956}" type="presOf" srcId="{E02243AA-BB65-4F1D-8483-0806D2D1B10D}" destId="{896333D9-F037-47F5-A007-977CD6289A6F}" srcOrd="0" destOrd="0" presId="urn:microsoft.com/office/officeart/2008/layout/HorizontalMultiLevelHierarchy"/>
    <dgm:cxn modelId="{38F006C2-3475-44CB-8DC2-7296872108B2}" type="presOf" srcId="{0DBB9786-5464-4BD2-93D1-2B626E2B7CA6}" destId="{A8F21950-9F6C-4FF5-B535-057ECFE3D124}" srcOrd="0" destOrd="0" presId="urn:microsoft.com/office/officeart/2008/layout/HorizontalMultiLevelHierarchy"/>
    <dgm:cxn modelId="{11A18BCB-565E-440F-8431-65979E2270A6}" srcId="{854BF1DC-7FB3-4D42-B54C-E64D01BCE27B}" destId="{2E9156EF-5CD5-435E-91A7-3B72D2F5D4F1}" srcOrd="0" destOrd="0" parTransId="{A6D2B471-3CB0-4D08-9FA5-55CC5A28DE94}" sibTransId="{7178D3CB-5D60-4FE2-8DE0-3CCB715B3689}"/>
    <dgm:cxn modelId="{524633CE-E185-4A3F-A7F4-37F842578A9C}" type="presOf" srcId="{9D7A5E4B-EB47-4F62-A94C-F234839DFE12}" destId="{CBD952AF-E0D5-4881-AE8D-277E962D4A33}" srcOrd="1" destOrd="0" presId="urn:microsoft.com/office/officeart/2008/layout/HorizontalMultiLevelHierarchy"/>
    <dgm:cxn modelId="{23EA0DD0-7972-4A6D-9895-A2E83851466D}" type="presOf" srcId="{958423F8-46F4-4043-B374-5827B40ADF03}" destId="{35FBE703-AD9F-4C79-B5D8-AD1EA91283DD}" srcOrd="0" destOrd="0" presId="urn:microsoft.com/office/officeart/2008/layout/HorizontalMultiLevelHierarchy"/>
    <dgm:cxn modelId="{A11CCAD0-9BAA-4040-BB82-61BB7C30DD25}" srcId="{1E2C0999-952A-4CA6-AD0B-6B45D47D02BE}" destId="{854BF1DC-7FB3-4D42-B54C-E64D01BCE27B}" srcOrd="0" destOrd="0" parTransId="{336A01B3-8728-4EDA-83B5-5522AA5DD7C2}" sibTransId="{8161AA45-187E-4EAE-A87B-7D52D543253F}"/>
    <dgm:cxn modelId="{853675D6-BB15-4818-97DA-198A187E5D21}" type="presOf" srcId="{8B50BC23-DE6E-4CC3-ABA8-FCBDCC0C310C}" destId="{0E4F34A1-C240-4FAA-922B-E31320127B6C}" srcOrd="0" destOrd="0" presId="urn:microsoft.com/office/officeart/2008/layout/HorizontalMultiLevelHierarchy"/>
    <dgm:cxn modelId="{D20CD2D6-B6BD-476E-8450-E0C74BB99B45}" type="presOf" srcId="{7897AECE-0CE9-465D-B8D3-5B1C1F930775}" destId="{DF0ECF71-5DA6-4406-9A0A-7CC968B9344D}" srcOrd="0" destOrd="0" presId="urn:microsoft.com/office/officeart/2008/layout/HorizontalMultiLevelHierarchy"/>
    <dgm:cxn modelId="{FA0A28DF-A9E9-4F57-937F-1A5FACD6FD66}" type="presOf" srcId="{A6D2B471-3CB0-4D08-9FA5-55CC5A28DE94}" destId="{BD50FAA3-C517-473C-8558-09DE5CD2BCBB}" srcOrd="0" destOrd="0" presId="urn:microsoft.com/office/officeart/2008/layout/HorizontalMultiLevelHierarchy"/>
    <dgm:cxn modelId="{1CE315E1-4FB1-49EA-AAA0-A62FD115BCB6}" type="presOf" srcId="{78C7493C-6D74-4235-8DB4-7878C286E6DE}" destId="{6D5C3BA9-D617-43B8-8864-D20917F068C5}" srcOrd="0" destOrd="0" presId="urn:microsoft.com/office/officeart/2008/layout/HorizontalMultiLevelHierarchy"/>
    <dgm:cxn modelId="{84C1D0E5-4158-431A-AB3C-574264501575}" type="presOf" srcId="{96C22770-38CE-468F-9E48-AA05F88F9218}" destId="{B612DF28-ED1A-46C2-B280-63D8252ED1A8}" srcOrd="1" destOrd="0" presId="urn:microsoft.com/office/officeart/2008/layout/HorizontalMultiLevelHierarchy"/>
    <dgm:cxn modelId="{E3161FE6-D77F-4CC6-B515-6C34A15476ED}" type="presOf" srcId="{D245C114-52FF-4A3E-A41A-52BF3130159A}" destId="{8C36D716-498F-4810-8375-B365E1180354}" srcOrd="1" destOrd="0" presId="urn:microsoft.com/office/officeart/2008/layout/HorizontalMultiLevelHierarchy"/>
    <dgm:cxn modelId="{4D5EBEEA-1640-48AE-B740-D5FA5245EF19}" type="presOf" srcId="{A5F1B05A-50A3-48E0-9CA9-B56105404AAF}" destId="{EEB367F6-F357-4D78-80ED-ECD47DB49750}" srcOrd="0" destOrd="0" presId="urn:microsoft.com/office/officeart/2008/layout/HorizontalMultiLevelHierarchy"/>
    <dgm:cxn modelId="{161840EB-BCDF-4B73-9B69-F4A1C1C17C61}" type="presOf" srcId="{876D5E4B-3E9A-4A23-8254-513EC7589F0D}" destId="{412198F8-DC9B-4BF9-B48D-075E951652EC}" srcOrd="0" destOrd="0" presId="urn:microsoft.com/office/officeart/2008/layout/HorizontalMultiLevelHierarchy"/>
    <dgm:cxn modelId="{F88A4EED-1E0C-45BB-B830-1F1932B45C27}" srcId="{A0A15CE1-379D-406D-AE6A-3402B753994C}" destId="{2C491F4F-05BE-43BA-84D6-8E636FDE7FBD}" srcOrd="3" destOrd="0" parTransId="{7897AECE-0CE9-465D-B8D3-5B1C1F930775}" sibTransId="{DF8D60C0-BB22-42CE-B79E-1D42B897B961}"/>
    <dgm:cxn modelId="{77D8E4EE-02E1-4E43-B4AE-2BD0A45E550C}" srcId="{08F232E4-13F6-4294-8F70-C4FFD4352E1C}" destId="{AF838018-B74F-4246-9058-7BCB2210F0B5}" srcOrd="0" destOrd="0" parTransId="{0E8D60D9-3068-40D8-9DF1-D715DEA84E68}" sibTransId="{3A1FB0B3-1EC4-41B0-BD96-5AFD14F3F57A}"/>
    <dgm:cxn modelId="{EDA7F2EF-746E-46E0-8802-184EFE44A50E}" type="presOf" srcId="{63D4D1B1-D660-47ED-A052-99EF5F95F3AF}" destId="{4973D44E-BE1A-406E-BFF6-03B6BF2B12F4}" srcOrd="1" destOrd="0" presId="urn:microsoft.com/office/officeart/2008/layout/HorizontalMultiLevelHierarchy"/>
    <dgm:cxn modelId="{BC0345F5-E9F5-4D92-A9B4-98DA43E7A23A}" srcId="{2E9156EF-5CD5-435E-91A7-3B72D2F5D4F1}" destId="{A0A15CE1-379D-406D-AE6A-3402B753994C}" srcOrd="0" destOrd="0" parTransId="{1272ECD5-2005-48A3-A96A-418F44F9C98D}" sibTransId="{63CEDD5E-5648-46CF-8EE6-7FFC0A835680}"/>
    <dgm:cxn modelId="{DB9FACF5-DB6C-439E-AE5A-1C346876F5EB}" type="presOf" srcId="{1272ECD5-2005-48A3-A96A-418F44F9C98D}" destId="{1978C24F-5E0D-4120-B2A1-271B7AC2EBAC}" srcOrd="0" destOrd="0" presId="urn:microsoft.com/office/officeart/2008/layout/HorizontalMultiLevelHierarchy"/>
    <dgm:cxn modelId="{B42A63F7-589B-4B17-88EE-110ED0B8826E}" srcId="{A0A15CE1-379D-406D-AE6A-3402B753994C}" destId="{EB0FC0CA-112E-48F9-AABA-825971DDC3E8}" srcOrd="4" destOrd="0" parTransId="{4F5C8DD7-2301-436F-92E5-524FE87F2527}" sibTransId="{DC0B8534-B076-491A-AF0A-5A2B4954FD29}"/>
    <dgm:cxn modelId="{8558E3F7-0AC6-4D21-AC7E-F31E001812E2}" srcId="{44881031-6B33-4D34-9108-6F90037639B6}" destId="{399B5D3C-FE7C-4672-A34F-F5BC405AD4C2}" srcOrd="1" destOrd="0" parTransId="{4A3A0EBF-9637-4EDA-8A14-412DA2C82A80}" sibTransId="{E3875FA4-C6E0-4CD1-8106-9704EC5744A8}"/>
    <dgm:cxn modelId="{9E300EFB-B459-48EB-930E-7A34DB58D6A4}" srcId="{A0A15CE1-379D-406D-AE6A-3402B753994C}" destId="{8B50BC23-DE6E-4CC3-ABA8-FCBDCC0C310C}" srcOrd="2" destOrd="0" parTransId="{D8E6C900-A916-4F32-912C-62CCCF222BE8}" sibTransId="{07B17F91-9776-4D11-9D4E-8CE6A898674B}"/>
    <dgm:cxn modelId="{8DAB56FB-0601-4714-9C70-579ECC175207}" type="presOf" srcId="{4238EF5D-44E8-41D2-BEA8-E9DCEE3670B8}" destId="{33EE2CCE-53F5-47A1-8C44-F68C03CDBE78}" srcOrd="0" destOrd="0" presId="urn:microsoft.com/office/officeart/2008/layout/HorizontalMultiLevelHierarchy"/>
    <dgm:cxn modelId="{831191FB-64BF-43A4-85FF-F7C5F5F2A955}" srcId="{AF838018-B74F-4246-9058-7BCB2210F0B5}" destId="{279A085A-E6B3-4FBC-B2F5-4B695D69EE1C}" srcOrd="0" destOrd="0" parTransId="{0441861D-982E-47EF-939A-00AB056EA1E0}" sibTransId="{8601F257-16DD-4AE7-BC4E-AD9991E94CA7}"/>
    <dgm:cxn modelId="{ED140DFE-A3AE-4B0C-96D4-8334AF9BD18F}" type="presOf" srcId="{C767C2D2-946B-41A5-BF91-C9FEE1AB7DCA}" destId="{467CF90C-5369-4F46-B5E9-FE1C5032EDA4}" srcOrd="1" destOrd="0" presId="urn:microsoft.com/office/officeart/2008/layout/HorizontalMultiLevelHierarchy"/>
    <dgm:cxn modelId="{40F618FE-C2EC-439D-90B2-A0C84DEA59E3}" srcId="{38505F68-AEC1-4EF5-973D-035E80FAD575}" destId="{78BE56FE-59EF-4BE5-8DA3-17945DA7361D}" srcOrd="0" destOrd="0" parTransId="{E25AF0A3-D180-44C2-A30F-01BAB9B9011F}" sibTransId="{9D364B0D-5F9F-48B6-B955-215FDAE23787}"/>
    <dgm:cxn modelId="{E04861FE-55D7-4489-ABB1-5E6E5388223B}" type="presOf" srcId="{9D7A5E4B-EB47-4F62-A94C-F234839DFE12}" destId="{C717E0EC-BB6E-4AA5-B78A-4097D456F8BD}" srcOrd="0" destOrd="0" presId="urn:microsoft.com/office/officeart/2008/layout/HorizontalMultiLevelHierarchy"/>
    <dgm:cxn modelId="{0A3CFDFE-62D5-4434-B72A-9AC70ABE7705}" type="presOf" srcId="{E25AF0A3-D180-44C2-A30F-01BAB9B9011F}" destId="{5ADB012C-26B8-4FBE-B96D-18A17C71BAAC}" srcOrd="0" destOrd="0" presId="urn:microsoft.com/office/officeart/2008/layout/HorizontalMultiLevelHierarchy"/>
    <dgm:cxn modelId="{D9F6DBFF-CBE3-4EF1-B6BF-1B8BBA74EFFA}" type="presOf" srcId="{38505F68-AEC1-4EF5-973D-035E80FAD575}" destId="{1CBCAD23-AD0E-4DA9-92DC-96D0C9F1AA1F}" srcOrd="0" destOrd="0" presId="urn:microsoft.com/office/officeart/2008/layout/HorizontalMultiLevelHierarchy"/>
    <dgm:cxn modelId="{E4CD4D7E-0F41-475F-A895-BFAE83D472FB}" type="presParOf" srcId="{BBBFE80B-990E-4703-B6FE-EEF17044836C}" destId="{EB3D4BD8-B550-4869-9728-C97CB81A3555}" srcOrd="0" destOrd="0" presId="urn:microsoft.com/office/officeart/2008/layout/HorizontalMultiLevelHierarchy"/>
    <dgm:cxn modelId="{14EE621E-26E0-4F88-9FBB-AC65186FAC27}" type="presParOf" srcId="{EB3D4BD8-B550-4869-9728-C97CB81A3555}" destId="{ECF9E218-C3AE-4935-B1D2-9B49ACC463C3}" srcOrd="0" destOrd="0" presId="urn:microsoft.com/office/officeart/2008/layout/HorizontalMultiLevelHierarchy"/>
    <dgm:cxn modelId="{91CE17C0-AEF5-4D76-96F1-90C9C02A8271}" type="presParOf" srcId="{EB3D4BD8-B550-4869-9728-C97CB81A3555}" destId="{0D3C9911-6B7C-4631-B823-378730F900B9}" srcOrd="1" destOrd="0" presId="urn:microsoft.com/office/officeart/2008/layout/HorizontalMultiLevelHierarchy"/>
    <dgm:cxn modelId="{5EA4A6DF-E871-45DC-BBB1-1EBA0CC1206B}" type="presParOf" srcId="{0D3C9911-6B7C-4631-B823-378730F900B9}" destId="{BD50FAA3-C517-473C-8558-09DE5CD2BCBB}" srcOrd="0" destOrd="0" presId="urn:microsoft.com/office/officeart/2008/layout/HorizontalMultiLevelHierarchy"/>
    <dgm:cxn modelId="{708D70E7-E797-40F9-ADB9-0E4AE7967D89}" type="presParOf" srcId="{BD50FAA3-C517-473C-8558-09DE5CD2BCBB}" destId="{2DD551A4-DE17-4DFE-9D57-960D4B787149}" srcOrd="0" destOrd="0" presId="urn:microsoft.com/office/officeart/2008/layout/HorizontalMultiLevelHierarchy"/>
    <dgm:cxn modelId="{B0F5CD06-B0D4-45FB-8127-4EBA794AB435}" type="presParOf" srcId="{0D3C9911-6B7C-4631-B823-378730F900B9}" destId="{C02C31C6-D677-49BB-B099-F49FE17C2DDD}" srcOrd="1" destOrd="0" presId="urn:microsoft.com/office/officeart/2008/layout/HorizontalMultiLevelHierarchy"/>
    <dgm:cxn modelId="{D532FE9C-43D6-4E10-B156-F11DC963B560}" type="presParOf" srcId="{C02C31C6-D677-49BB-B099-F49FE17C2DDD}" destId="{194B1B9E-35BF-4787-A36E-7561D2382BC2}" srcOrd="0" destOrd="0" presId="urn:microsoft.com/office/officeart/2008/layout/HorizontalMultiLevelHierarchy"/>
    <dgm:cxn modelId="{D566CFB4-4B3C-4CAC-A9DA-B3A6F1FF8A37}" type="presParOf" srcId="{C02C31C6-D677-49BB-B099-F49FE17C2DDD}" destId="{2AFBACBA-841A-4748-BFFE-C77A24F542A0}" srcOrd="1" destOrd="0" presId="urn:microsoft.com/office/officeart/2008/layout/HorizontalMultiLevelHierarchy"/>
    <dgm:cxn modelId="{FBC50A10-7857-4895-8995-BA06DC6B8F91}" type="presParOf" srcId="{2AFBACBA-841A-4748-BFFE-C77A24F542A0}" destId="{1978C24F-5E0D-4120-B2A1-271B7AC2EBAC}" srcOrd="0" destOrd="0" presId="urn:microsoft.com/office/officeart/2008/layout/HorizontalMultiLevelHierarchy"/>
    <dgm:cxn modelId="{7D6F01D5-47F5-4701-9831-CB2BCE1718A9}" type="presParOf" srcId="{1978C24F-5E0D-4120-B2A1-271B7AC2EBAC}" destId="{782719F9-3DF7-4980-9C13-40C8CDD06A3F}" srcOrd="0" destOrd="0" presId="urn:microsoft.com/office/officeart/2008/layout/HorizontalMultiLevelHierarchy"/>
    <dgm:cxn modelId="{345F615B-EB81-45BC-A211-8F7D2E4CE126}" type="presParOf" srcId="{2AFBACBA-841A-4748-BFFE-C77A24F542A0}" destId="{3E17AB76-7D7E-49F0-A625-2D2B7167ED85}" srcOrd="1" destOrd="0" presId="urn:microsoft.com/office/officeart/2008/layout/HorizontalMultiLevelHierarchy"/>
    <dgm:cxn modelId="{6490D033-7D16-4E2E-8ED5-95EDE35167F8}" type="presParOf" srcId="{3E17AB76-7D7E-49F0-A625-2D2B7167ED85}" destId="{ED9DE83C-706D-4314-93C9-B5048725317F}" srcOrd="0" destOrd="0" presId="urn:microsoft.com/office/officeart/2008/layout/HorizontalMultiLevelHierarchy"/>
    <dgm:cxn modelId="{EFF6D40C-F627-4831-B0B7-A22E79794C1C}" type="presParOf" srcId="{3E17AB76-7D7E-49F0-A625-2D2B7167ED85}" destId="{33772932-2008-451E-84F0-EE5018517C57}" srcOrd="1" destOrd="0" presId="urn:microsoft.com/office/officeart/2008/layout/HorizontalMultiLevelHierarchy"/>
    <dgm:cxn modelId="{D70AD44D-2C4C-4025-84FC-13CB3883C8A4}" type="presParOf" srcId="{33772932-2008-451E-84F0-EE5018517C57}" destId="{2A948E33-1A37-4E83-9FC8-0FCE587FDAAE}" srcOrd="0" destOrd="0" presId="urn:microsoft.com/office/officeart/2008/layout/HorizontalMultiLevelHierarchy"/>
    <dgm:cxn modelId="{E897A8A9-8055-4716-960E-6A9961DF7610}" type="presParOf" srcId="{2A948E33-1A37-4E83-9FC8-0FCE587FDAAE}" destId="{FD3C9F23-BFBD-4EA1-B2C6-20D60FC82139}" srcOrd="0" destOrd="0" presId="urn:microsoft.com/office/officeart/2008/layout/HorizontalMultiLevelHierarchy"/>
    <dgm:cxn modelId="{CC814A5B-F876-4C79-AC0B-24A02B11C725}" type="presParOf" srcId="{33772932-2008-451E-84F0-EE5018517C57}" destId="{1544709E-70AD-499F-BF6F-5756AE63F54D}" srcOrd="1" destOrd="0" presId="urn:microsoft.com/office/officeart/2008/layout/HorizontalMultiLevelHierarchy"/>
    <dgm:cxn modelId="{2D6C9927-919E-4BE8-81CA-977E00893F2B}" type="presParOf" srcId="{1544709E-70AD-499F-BF6F-5756AE63F54D}" destId="{66686D8E-6A17-4F9A-850F-D0724296F18A}" srcOrd="0" destOrd="0" presId="urn:microsoft.com/office/officeart/2008/layout/HorizontalMultiLevelHierarchy"/>
    <dgm:cxn modelId="{5E0EC9D3-DC3D-452C-92AF-E29A3FB6E4E3}" type="presParOf" srcId="{1544709E-70AD-499F-BF6F-5756AE63F54D}" destId="{06A8C372-9C7F-49D4-8A00-EE321380F900}" srcOrd="1" destOrd="0" presId="urn:microsoft.com/office/officeart/2008/layout/HorizontalMultiLevelHierarchy"/>
    <dgm:cxn modelId="{A4B51578-6811-4A25-AF34-7CEAA2245C28}" type="presParOf" srcId="{06A8C372-9C7F-49D4-8A00-EE321380F900}" destId="{E41386D9-F2EB-4624-99F3-6DA1AB1E1A2B}" srcOrd="0" destOrd="0" presId="urn:microsoft.com/office/officeart/2008/layout/HorizontalMultiLevelHierarchy"/>
    <dgm:cxn modelId="{D5C22D70-D73F-4FF1-A983-7A483A90A24E}" type="presParOf" srcId="{E41386D9-F2EB-4624-99F3-6DA1AB1E1A2B}" destId="{2E771A4C-59AB-473B-A800-76AF3A2D7975}" srcOrd="0" destOrd="0" presId="urn:microsoft.com/office/officeart/2008/layout/HorizontalMultiLevelHierarchy"/>
    <dgm:cxn modelId="{08DA1CCE-E0D7-49A5-87DD-6B55A4A4214C}" type="presParOf" srcId="{06A8C372-9C7F-49D4-8A00-EE321380F900}" destId="{DCAC875C-6D07-497F-B13C-FC23F290E0C4}" srcOrd="1" destOrd="0" presId="urn:microsoft.com/office/officeart/2008/layout/HorizontalMultiLevelHierarchy"/>
    <dgm:cxn modelId="{F24119BB-09D9-45E9-92B4-0A3183C65D09}" type="presParOf" srcId="{DCAC875C-6D07-497F-B13C-FC23F290E0C4}" destId="{7AEE2673-569D-4887-8063-88F66A27512E}" srcOrd="0" destOrd="0" presId="urn:microsoft.com/office/officeart/2008/layout/HorizontalMultiLevelHierarchy"/>
    <dgm:cxn modelId="{20356ACC-2C2E-4761-AEE7-2E34948A26E0}" type="presParOf" srcId="{DCAC875C-6D07-497F-B13C-FC23F290E0C4}" destId="{75CC0804-0E4B-46FD-91CF-3454A37E5612}" srcOrd="1" destOrd="0" presId="urn:microsoft.com/office/officeart/2008/layout/HorizontalMultiLevelHierarchy"/>
    <dgm:cxn modelId="{26D36E75-09A8-435A-9E75-CABC1584DFDC}" type="presParOf" srcId="{33772932-2008-451E-84F0-EE5018517C57}" destId="{928ED0CA-52C6-4132-8BF2-775870E892A5}" srcOrd="2" destOrd="0" presId="urn:microsoft.com/office/officeart/2008/layout/HorizontalMultiLevelHierarchy"/>
    <dgm:cxn modelId="{448C5CFC-D89E-4454-9AFD-243D4E3E7C8B}" type="presParOf" srcId="{928ED0CA-52C6-4132-8BF2-775870E892A5}" destId="{BD1B87C9-BF36-4E72-9C90-17718506754D}" srcOrd="0" destOrd="0" presId="urn:microsoft.com/office/officeart/2008/layout/HorizontalMultiLevelHierarchy"/>
    <dgm:cxn modelId="{39BEE903-FEC6-41FE-A330-D753AD76E722}" type="presParOf" srcId="{33772932-2008-451E-84F0-EE5018517C57}" destId="{053D77D7-3908-401D-8468-EE1F9F4E86C1}" srcOrd="3" destOrd="0" presId="urn:microsoft.com/office/officeart/2008/layout/HorizontalMultiLevelHierarchy"/>
    <dgm:cxn modelId="{F0EBF725-B0AA-4EA9-AD76-3C0F8F05704C}" type="presParOf" srcId="{053D77D7-3908-401D-8468-EE1F9F4E86C1}" destId="{1CBCAD23-AD0E-4DA9-92DC-96D0C9F1AA1F}" srcOrd="0" destOrd="0" presId="urn:microsoft.com/office/officeart/2008/layout/HorizontalMultiLevelHierarchy"/>
    <dgm:cxn modelId="{F51FB07D-36F0-465E-BEB3-0F19D21DD1CF}" type="presParOf" srcId="{053D77D7-3908-401D-8468-EE1F9F4E86C1}" destId="{F72C6268-A913-411C-BBA2-6D156D999F80}" srcOrd="1" destOrd="0" presId="urn:microsoft.com/office/officeart/2008/layout/HorizontalMultiLevelHierarchy"/>
    <dgm:cxn modelId="{CCAD417B-C43A-4C3E-AC10-C238A7BB87F1}" type="presParOf" srcId="{F72C6268-A913-411C-BBA2-6D156D999F80}" destId="{5ADB012C-26B8-4FBE-B96D-18A17C71BAAC}" srcOrd="0" destOrd="0" presId="urn:microsoft.com/office/officeart/2008/layout/HorizontalMultiLevelHierarchy"/>
    <dgm:cxn modelId="{8FFCD7F6-538B-438F-B007-027EDA8563EF}" type="presParOf" srcId="{5ADB012C-26B8-4FBE-B96D-18A17C71BAAC}" destId="{C069DB76-580D-4A06-88AC-D3C82E485F86}" srcOrd="0" destOrd="0" presId="urn:microsoft.com/office/officeart/2008/layout/HorizontalMultiLevelHierarchy"/>
    <dgm:cxn modelId="{61F2920D-A6C3-4F66-889F-A3FBF50BCF98}" type="presParOf" srcId="{F72C6268-A913-411C-BBA2-6D156D999F80}" destId="{8C099A6B-3A5D-46A6-B0F4-00C80F6FA109}" srcOrd="1" destOrd="0" presId="urn:microsoft.com/office/officeart/2008/layout/HorizontalMultiLevelHierarchy"/>
    <dgm:cxn modelId="{7903CE21-8874-4D5B-826B-1C3AC0370DBE}" type="presParOf" srcId="{8C099A6B-3A5D-46A6-B0F4-00C80F6FA109}" destId="{CFA3067F-01D4-4813-B948-961A136C1EDD}" srcOrd="0" destOrd="0" presId="urn:microsoft.com/office/officeart/2008/layout/HorizontalMultiLevelHierarchy"/>
    <dgm:cxn modelId="{DDD56E9C-EEB4-48C3-8634-FC5C0F977541}" type="presParOf" srcId="{8C099A6B-3A5D-46A6-B0F4-00C80F6FA109}" destId="{B28357B8-EEA6-4809-8A99-81B4DF1F5324}" srcOrd="1" destOrd="0" presId="urn:microsoft.com/office/officeart/2008/layout/HorizontalMultiLevelHierarchy"/>
    <dgm:cxn modelId="{A0FA24B9-5D3C-4BB0-9537-2B2300E9B8B3}" type="presParOf" srcId="{33772932-2008-451E-84F0-EE5018517C57}" destId="{03373F21-1FAD-4CB9-8D8C-0ABC0DB66CC6}" srcOrd="4" destOrd="0" presId="urn:microsoft.com/office/officeart/2008/layout/HorizontalMultiLevelHierarchy"/>
    <dgm:cxn modelId="{82999E16-4D56-49CC-88FD-54B431817530}" type="presParOf" srcId="{03373F21-1FAD-4CB9-8D8C-0ABC0DB66CC6}" destId="{4559609C-B8ED-4C39-8AAF-30C698859FF1}" srcOrd="0" destOrd="0" presId="urn:microsoft.com/office/officeart/2008/layout/HorizontalMultiLevelHierarchy"/>
    <dgm:cxn modelId="{4D0F3F96-8F2F-4FD6-86BD-1025E3F16CF6}" type="presParOf" srcId="{33772932-2008-451E-84F0-EE5018517C57}" destId="{6BF80E05-C0C2-429D-AD88-D5ACC352CBED}" srcOrd="5" destOrd="0" presId="urn:microsoft.com/office/officeart/2008/layout/HorizontalMultiLevelHierarchy"/>
    <dgm:cxn modelId="{E570BA78-F955-4988-BF99-3E0DBE710DF9}" type="presParOf" srcId="{6BF80E05-C0C2-429D-AD88-D5ACC352CBED}" destId="{0E4F34A1-C240-4FAA-922B-E31320127B6C}" srcOrd="0" destOrd="0" presId="urn:microsoft.com/office/officeart/2008/layout/HorizontalMultiLevelHierarchy"/>
    <dgm:cxn modelId="{CAA61308-AFE2-4AF5-A081-9B10BE6DA5F2}" type="presParOf" srcId="{6BF80E05-C0C2-429D-AD88-D5ACC352CBED}" destId="{3A37CAAB-935D-456E-A5E1-496A83FA6A53}" srcOrd="1" destOrd="0" presId="urn:microsoft.com/office/officeart/2008/layout/HorizontalMultiLevelHierarchy"/>
    <dgm:cxn modelId="{8940C5B1-EFB6-404F-BA4E-F0AD83E0E95B}" type="presParOf" srcId="{3A37CAAB-935D-456E-A5E1-496A83FA6A53}" destId="{C717E0EC-BB6E-4AA5-B78A-4097D456F8BD}" srcOrd="0" destOrd="0" presId="urn:microsoft.com/office/officeart/2008/layout/HorizontalMultiLevelHierarchy"/>
    <dgm:cxn modelId="{59AD0682-5841-4437-AB42-D7B59AE3799E}" type="presParOf" srcId="{C717E0EC-BB6E-4AA5-B78A-4097D456F8BD}" destId="{CBD952AF-E0D5-4881-AE8D-277E962D4A33}" srcOrd="0" destOrd="0" presId="urn:microsoft.com/office/officeart/2008/layout/HorizontalMultiLevelHierarchy"/>
    <dgm:cxn modelId="{D03B69DD-5441-45D4-B70C-F144091F338D}" type="presParOf" srcId="{3A37CAAB-935D-456E-A5E1-496A83FA6A53}" destId="{A89AB8AF-132E-49F4-B417-4EE20E9C43CE}" srcOrd="1" destOrd="0" presId="urn:microsoft.com/office/officeart/2008/layout/HorizontalMultiLevelHierarchy"/>
    <dgm:cxn modelId="{3368471C-D893-47B6-96F1-9A5D219C837B}" type="presParOf" srcId="{A89AB8AF-132E-49F4-B417-4EE20E9C43CE}" destId="{896333D9-F037-47F5-A007-977CD6289A6F}" srcOrd="0" destOrd="0" presId="urn:microsoft.com/office/officeart/2008/layout/HorizontalMultiLevelHierarchy"/>
    <dgm:cxn modelId="{952634F4-50FB-4D56-AA53-693EAAF9CB3D}" type="presParOf" srcId="{A89AB8AF-132E-49F4-B417-4EE20E9C43CE}" destId="{D89490BE-6463-456E-8CE1-3604E64338B8}" srcOrd="1" destOrd="0" presId="urn:microsoft.com/office/officeart/2008/layout/HorizontalMultiLevelHierarchy"/>
    <dgm:cxn modelId="{DDD7356E-8E2A-46D0-A295-CD12F0D8B21B}" type="presParOf" srcId="{33772932-2008-451E-84F0-EE5018517C57}" destId="{DF0ECF71-5DA6-4406-9A0A-7CC968B9344D}" srcOrd="6" destOrd="0" presId="urn:microsoft.com/office/officeart/2008/layout/HorizontalMultiLevelHierarchy"/>
    <dgm:cxn modelId="{2DC9B0CA-33C3-472B-97B3-F5DFFD0366F0}" type="presParOf" srcId="{DF0ECF71-5DA6-4406-9A0A-7CC968B9344D}" destId="{6D8C69A1-A5D5-44C5-9B91-10A14ADD00CF}" srcOrd="0" destOrd="0" presId="urn:microsoft.com/office/officeart/2008/layout/HorizontalMultiLevelHierarchy"/>
    <dgm:cxn modelId="{99A41DE2-CEB5-42B2-BB0B-6A0899F10E01}" type="presParOf" srcId="{33772932-2008-451E-84F0-EE5018517C57}" destId="{CC0DB24F-8F36-4445-9F13-E6A90CC28C5E}" srcOrd="7" destOrd="0" presId="urn:microsoft.com/office/officeart/2008/layout/HorizontalMultiLevelHierarchy"/>
    <dgm:cxn modelId="{AE4E2F4C-C22C-4ED8-B61D-7E090CF16E3B}" type="presParOf" srcId="{CC0DB24F-8F36-4445-9F13-E6A90CC28C5E}" destId="{4F3715AF-9235-4112-9F20-0F1B77F567F5}" srcOrd="0" destOrd="0" presId="urn:microsoft.com/office/officeart/2008/layout/HorizontalMultiLevelHierarchy"/>
    <dgm:cxn modelId="{A595CF0C-317E-4A0E-BCD2-8F15D558F748}" type="presParOf" srcId="{CC0DB24F-8F36-4445-9F13-E6A90CC28C5E}" destId="{E192AC8F-2768-408F-86E1-7EFDE6A83392}" srcOrd="1" destOrd="0" presId="urn:microsoft.com/office/officeart/2008/layout/HorizontalMultiLevelHierarchy"/>
    <dgm:cxn modelId="{66FF9EA2-A749-4605-BBF3-CF51B6C24F24}" type="presParOf" srcId="{E192AC8F-2768-408F-86E1-7EFDE6A83392}" destId="{725123D3-86A6-41C1-911E-58DCB227DE8B}" srcOrd="0" destOrd="0" presId="urn:microsoft.com/office/officeart/2008/layout/HorizontalMultiLevelHierarchy"/>
    <dgm:cxn modelId="{ED43CACC-36FB-4D62-99CB-5B88453579F3}" type="presParOf" srcId="{725123D3-86A6-41C1-911E-58DCB227DE8B}" destId="{CE8563D2-A81F-4E00-B48A-6032349C4D52}" srcOrd="0" destOrd="0" presId="urn:microsoft.com/office/officeart/2008/layout/HorizontalMultiLevelHierarchy"/>
    <dgm:cxn modelId="{EC48579D-742B-42F6-AC80-27673CC864C6}" type="presParOf" srcId="{E192AC8F-2768-408F-86E1-7EFDE6A83392}" destId="{5335DE87-F138-4494-B102-CC4992F5CDDD}" srcOrd="1" destOrd="0" presId="urn:microsoft.com/office/officeart/2008/layout/HorizontalMultiLevelHierarchy"/>
    <dgm:cxn modelId="{850DC9DD-5451-4E5C-AF13-A6CD83B34694}" type="presParOf" srcId="{5335DE87-F138-4494-B102-CC4992F5CDDD}" destId="{201F2B3C-7A8F-4EA5-B22B-87C820268DA7}" srcOrd="0" destOrd="0" presId="urn:microsoft.com/office/officeart/2008/layout/HorizontalMultiLevelHierarchy"/>
    <dgm:cxn modelId="{66B61ECE-54AE-4BE2-B9AC-61651AF1C305}" type="presParOf" srcId="{5335DE87-F138-4494-B102-CC4992F5CDDD}" destId="{45AC1479-7DDC-471E-832E-756A737B8DCE}" srcOrd="1" destOrd="0" presId="urn:microsoft.com/office/officeart/2008/layout/HorizontalMultiLevelHierarchy"/>
    <dgm:cxn modelId="{D664A419-EC5E-4433-945C-C4EF7368CEA7}" type="presParOf" srcId="{33772932-2008-451E-84F0-EE5018517C57}" destId="{ECA03BDE-9824-468F-94C7-397DF99802BA}" srcOrd="8" destOrd="0" presId="urn:microsoft.com/office/officeart/2008/layout/HorizontalMultiLevelHierarchy"/>
    <dgm:cxn modelId="{4B262827-8A62-4132-BE30-2A4C1072202B}" type="presParOf" srcId="{ECA03BDE-9824-468F-94C7-397DF99802BA}" destId="{9592A812-2F09-48FC-ADF7-44E1DBC62AE1}" srcOrd="0" destOrd="0" presId="urn:microsoft.com/office/officeart/2008/layout/HorizontalMultiLevelHierarchy"/>
    <dgm:cxn modelId="{9DD84C38-3B44-41D9-A020-6C90E92D0400}" type="presParOf" srcId="{33772932-2008-451E-84F0-EE5018517C57}" destId="{039A3E77-822F-4B4D-84D5-47C1173BB93B}" srcOrd="9" destOrd="0" presId="urn:microsoft.com/office/officeart/2008/layout/HorizontalMultiLevelHierarchy"/>
    <dgm:cxn modelId="{F0E95EB5-FC6A-4359-9B9D-F69145E036DC}" type="presParOf" srcId="{039A3E77-822F-4B4D-84D5-47C1173BB93B}" destId="{305FD5BA-6C16-495B-BFB4-A559F75F1286}" srcOrd="0" destOrd="0" presId="urn:microsoft.com/office/officeart/2008/layout/HorizontalMultiLevelHierarchy"/>
    <dgm:cxn modelId="{45D8F74B-23FB-4E20-9813-017FC03616F5}" type="presParOf" srcId="{039A3E77-822F-4B4D-84D5-47C1173BB93B}" destId="{3B010259-A4BD-438C-B916-645B19D7A9B6}" srcOrd="1" destOrd="0" presId="urn:microsoft.com/office/officeart/2008/layout/HorizontalMultiLevelHierarchy"/>
    <dgm:cxn modelId="{C8DDBC14-1816-42BE-87A2-45848058164F}" type="presParOf" srcId="{3B010259-A4BD-438C-B916-645B19D7A9B6}" destId="{5B6C4214-5F06-490A-8E38-86C41FE45DFE}" srcOrd="0" destOrd="0" presId="urn:microsoft.com/office/officeart/2008/layout/HorizontalMultiLevelHierarchy"/>
    <dgm:cxn modelId="{CED4823F-FB23-411F-86EC-C58101BFDF85}" type="presParOf" srcId="{5B6C4214-5F06-490A-8E38-86C41FE45DFE}" destId="{C4BCE7F8-E30A-4F46-83BD-07ECB30DCFF8}" srcOrd="0" destOrd="0" presId="urn:microsoft.com/office/officeart/2008/layout/HorizontalMultiLevelHierarchy"/>
    <dgm:cxn modelId="{C7CF8F45-802F-4903-8340-30B24B8BD2FE}" type="presParOf" srcId="{3B010259-A4BD-438C-B916-645B19D7A9B6}" destId="{E8EC3694-4719-4FF9-A627-34FD0ABED7BA}" srcOrd="1" destOrd="0" presId="urn:microsoft.com/office/officeart/2008/layout/HorizontalMultiLevelHierarchy"/>
    <dgm:cxn modelId="{BE5FF477-6D6D-4F23-AF8A-3188F9A55DC2}" type="presParOf" srcId="{E8EC3694-4719-4FF9-A627-34FD0ABED7BA}" destId="{E6FBF002-CDD9-4FD4-827D-DB54CAFC1F9A}" srcOrd="0" destOrd="0" presId="urn:microsoft.com/office/officeart/2008/layout/HorizontalMultiLevelHierarchy"/>
    <dgm:cxn modelId="{80237127-8257-41D5-85E9-6F1FA38EC6B7}" type="presParOf" srcId="{E8EC3694-4719-4FF9-A627-34FD0ABED7BA}" destId="{774DE0CB-BBBB-423C-A4FB-554753D83557}" srcOrd="1" destOrd="0" presId="urn:microsoft.com/office/officeart/2008/layout/HorizontalMultiLevelHierarchy"/>
    <dgm:cxn modelId="{88D292BF-63CA-4197-A8BB-99EE1C59612B}" type="presParOf" srcId="{33772932-2008-451E-84F0-EE5018517C57}" destId="{E7F793B8-CFC0-4B2D-AEB1-1409EFC1ECE2}" srcOrd="10" destOrd="0" presId="urn:microsoft.com/office/officeart/2008/layout/HorizontalMultiLevelHierarchy"/>
    <dgm:cxn modelId="{106E6C2E-6CB2-4911-B916-418845380CF9}" type="presParOf" srcId="{E7F793B8-CFC0-4B2D-AEB1-1409EFC1ECE2}" destId="{DA0B5C89-3143-43A3-94FD-284B733B9E77}" srcOrd="0" destOrd="0" presId="urn:microsoft.com/office/officeart/2008/layout/HorizontalMultiLevelHierarchy"/>
    <dgm:cxn modelId="{9B9847DE-3244-464F-B023-481E37BF0E9D}" type="presParOf" srcId="{33772932-2008-451E-84F0-EE5018517C57}" destId="{3109EDA0-EEC0-45DA-BDD7-46FEE292A5FB}" srcOrd="11" destOrd="0" presId="urn:microsoft.com/office/officeart/2008/layout/HorizontalMultiLevelHierarchy"/>
    <dgm:cxn modelId="{EAF3B498-871D-496B-8A88-A61E1AAA17A9}" type="presParOf" srcId="{3109EDA0-EEC0-45DA-BDD7-46FEE292A5FB}" destId="{EEB367F6-F357-4D78-80ED-ECD47DB49750}" srcOrd="0" destOrd="0" presId="urn:microsoft.com/office/officeart/2008/layout/HorizontalMultiLevelHierarchy"/>
    <dgm:cxn modelId="{1DBC012C-9EE1-4731-BA6F-FDE06F6C0D7F}" type="presParOf" srcId="{3109EDA0-EEC0-45DA-BDD7-46FEE292A5FB}" destId="{3455F6EF-9763-4010-AD54-EE6037C8AB66}" srcOrd="1" destOrd="0" presId="urn:microsoft.com/office/officeart/2008/layout/HorizontalMultiLevelHierarchy"/>
    <dgm:cxn modelId="{98CA67FC-999B-43B4-A9E8-C534E417C930}" type="presParOf" srcId="{3455F6EF-9763-4010-AD54-EE6037C8AB66}" destId="{BC499FAC-91D7-4D05-BAFF-04D0377618B3}" srcOrd="0" destOrd="0" presId="urn:microsoft.com/office/officeart/2008/layout/HorizontalMultiLevelHierarchy"/>
    <dgm:cxn modelId="{04D5BBA7-40EA-4CA5-95C1-8BBF5C810973}" type="presParOf" srcId="{BC499FAC-91D7-4D05-BAFF-04D0377618B3}" destId="{414E7FDC-A02C-43F9-9318-47DD9E245503}" srcOrd="0" destOrd="0" presId="urn:microsoft.com/office/officeart/2008/layout/HorizontalMultiLevelHierarchy"/>
    <dgm:cxn modelId="{C06E4230-35E7-463D-804E-026FBE129008}" type="presParOf" srcId="{3455F6EF-9763-4010-AD54-EE6037C8AB66}" destId="{2F0504CD-BA29-46F8-BA28-145B32F1D2E3}" srcOrd="1" destOrd="0" presId="urn:microsoft.com/office/officeart/2008/layout/HorizontalMultiLevelHierarchy"/>
    <dgm:cxn modelId="{749A33B4-2FCB-4343-9535-5C40126CAAE8}" type="presParOf" srcId="{2F0504CD-BA29-46F8-BA28-145B32F1D2E3}" destId="{811D4229-94BB-4A8B-A03A-87410EB63D16}" srcOrd="0" destOrd="0" presId="urn:microsoft.com/office/officeart/2008/layout/HorizontalMultiLevelHierarchy"/>
    <dgm:cxn modelId="{A72767CA-42C5-4901-870F-23DFA0373B33}" type="presParOf" srcId="{2F0504CD-BA29-46F8-BA28-145B32F1D2E3}" destId="{FE57B9C6-20B9-457A-9B25-B5F097880CF5}" srcOrd="1" destOrd="0" presId="urn:microsoft.com/office/officeart/2008/layout/HorizontalMultiLevelHierarchy"/>
    <dgm:cxn modelId="{B26A9C75-AE81-4620-A397-DE7CCAA61492}" type="presParOf" srcId="{2AFBACBA-841A-4748-BFFE-C77A24F542A0}" destId="{407451D5-EE43-4BFF-B0F8-7897B20CA23B}" srcOrd="2" destOrd="0" presId="urn:microsoft.com/office/officeart/2008/layout/HorizontalMultiLevelHierarchy"/>
    <dgm:cxn modelId="{7A7E93F3-5D59-479A-9B66-FF87D7C74AF6}" type="presParOf" srcId="{407451D5-EE43-4BFF-B0F8-7897B20CA23B}" destId="{B612DF28-ED1A-46C2-B280-63D8252ED1A8}" srcOrd="0" destOrd="0" presId="urn:microsoft.com/office/officeart/2008/layout/HorizontalMultiLevelHierarchy"/>
    <dgm:cxn modelId="{D12BABA2-6380-4EE5-B57C-A07E5B4C786E}" type="presParOf" srcId="{2AFBACBA-841A-4748-BFFE-C77A24F542A0}" destId="{4C698D16-BDCE-49ED-AF8F-4C02FC63B473}" srcOrd="3" destOrd="0" presId="urn:microsoft.com/office/officeart/2008/layout/HorizontalMultiLevelHierarchy"/>
    <dgm:cxn modelId="{985665A3-DA0A-4B5E-8A34-6B44A478E8B6}" type="presParOf" srcId="{4C698D16-BDCE-49ED-AF8F-4C02FC63B473}" destId="{986D5A4F-8005-4450-B1BC-AFC226B3DBD8}" srcOrd="0" destOrd="0" presId="urn:microsoft.com/office/officeart/2008/layout/HorizontalMultiLevelHierarchy"/>
    <dgm:cxn modelId="{62000763-D1E9-4443-A642-9021D23D9C32}" type="presParOf" srcId="{4C698D16-BDCE-49ED-AF8F-4C02FC63B473}" destId="{B3695125-951C-41D8-A103-66AB539C7342}" srcOrd="1" destOrd="0" presId="urn:microsoft.com/office/officeart/2008/layout/HorizontalMultiLevelHierarchy"/>
    <dgm:cxn modelId="{798F4E3B-A23E-41D8-9238-555F19365EFB}" type="presParOf" srcId="{B3695125-951C-41D8-A103-66AB539C7342}" destId="{534FD903-0159-4773-AC08-A03E5E18623D}" srcOrd="0" destOrd="0" presId="urn:microsoft.com/office/officeart/2008/layout/HorizontalMultiLevelHierarchy"/>
    <dgm:cxn modelId="{21C51ECB-3EDF-4965-959E-1D5DB1B214BE}" type="presParOf" srcId="{534FD903-0159-4773-AC08-A03E5E18623D}" destId="{77975186-B405-494A-B5B9-7D704A37471C}" srcOrd="0" destOrd="0" presId="urn:microsoft.com/office/officeart/2008/layout/HorizontalMultiLevelHierarchy"/>
    <dgm:cxn modelId="{545C9D2E-5AC8-4D08-A1FD-777EDD7D44AA}" type="presParOf" srcId="{B3695125-951C-41D8-A103-66AB539C7342}" destId="{A7FB864E-AA85-4E89-8A9E-09E0F61BAAD5}" srcOrd="1" destOrd="0" presId="urn:microsoft.com/office/officeart/2008/layout/HorizontalMultiLevelHierarchy"/>
    <dgm:cxn modelId="{799E1733-E015-4E0E-ADE5-2C8AF2A72CAA}" type="presParOf" srcId="{A7FB864E-AA85-4E89-8A9E-09E0F61BAAD5}" destId="{A6A04C58-56ED-47D0-9955-8C7BE6BE5D28}" srcOrd="0" destOrd="0" presId="urn:microsoft.com/office/officeart/2008/layout/HorizontalMultiLevelHierarchy"/>
    <dgm:cxn modelId="{225CE972-555F-4AF8-966E-20E5ECB34C4F}" type="presParOf" srcId="{A7FB864E-AA85-4E89-8A9E-09E0F61BAAD5}" destId="{10CD6380-8CD3-4E03-833C-D750FE1AB90E}" srcOrd="1" destOrd="0" presId="urn:microsoft.com/office/officeart/2008/layout/HorizontalMultiLevelHierarchy"/>
    <dgm:cxn modelId="{332CFCA1-9B18-4BEB-BAD2-1BB93189CC94}" type="presParOf" srcId="{10CD6380-8CD3-4E03-833C-D750FE1AB90E}" destId="{A8F21950-9F6C-4FF5-B535-057ECFE3D124}" srcOrd="0" destOrd="0" presId="urn:microsoft.com/office/officeart/2008/layout/HorizontalMultiLevelHierarchy"/>
    <dgm:cxn modelId="{A8FBC6F7-2770-4B74-AB52-3874CBE28615}" type="presParOf" srcId="{A8F21950-9F6C-4FF5-B535-057ECFE3D124}" destId="{D22091F5-04B2-4C5E-AC2E-6DB68BEF1862}" srcOrd="0" destOrd="0" presId="urn:microsoft.com/office/officeart/2008/layout/HorizontalMultiLevelHierarchy"/>
    <dgm:cxn modelId="{198B7B8D-E197-4308-ACFC-DEA62D4C7180}" type="presParOf" srcId="{10CD6380-8CD3-4E03-833C-D750FE1AB90E}" destId="{BF62E78D-4223-4A09-A8D2-FED2D02B9CDA}" srcOrd="1" destOrd="0" presId="urn:microsoft.com/office/officeart/2008/layout/HorizontalMultiLevelHierarchy"/>
    <dgm:cxn modelId="{6894E43C-7049-44D4-98E4-E46691E6AC6A}" type="presParOf" srcId="{BF62E78D-4223-4A09-A8D2-FED2D02B9CDA}" destId="{E0529ED6-BE82-4EAA-8A36-8EA28BF3718E}" srcOrd="0" destOrd="0" presId="urn:microsoft.com/office/officeart/2008/layout/HorizontalMultiLevelHierarchy"/>
    <dgm:cxn modelId="{C7665772-E705-4939-BF51-C55AAFCF8A5A}" type="presParOf" srcId="{BF62E78D-4223-4A09-A8D2-FED2D02B9CDA}" destId="{9DAE1192-1B94-4CA7-A5E5-B8368F726D4C}" srcOrd="1" destOrd="0" presId="urn:microsoft.com/office/officeart/2008/layout/HorizontalMultiLevelHierarchy"/>
    <dgm:cxn modelId="{7FDA2357-402B-475D-9080-F40CFC47DD91}" type="presParOf" srcId="{B3695125-951C-41D8-A103-66AB539C7342}" destId="{C3AEB2A5-BB56-4631-B542-3EAC54A66588}" srcOrd="2" destOrd="0" presId="urn:microsoft.com/office/officeart/2008/layout/HorizontalMultiLevelHierarchy"/>
    <dgm:cxn modelId="{662A9B40-2704-409C-8102-A41865067A36}" type="presParOf" srcId="{C3AEB2A5-BB56-4631-B542-3EAC54A66588}" destId="{F0AA2C07-219D-40DF-A95F-202482EAB3E4}" srcOrd="0" destOrd="0" presId="urn:microsoft.com/office/officeart/2008/layout/HorizontalMultiLevelHierarchy"/>
    <dgm:cxn modelId="{ED6F0BD7-5D32-4A13-9822-B51FF32B7BE0}" type="presParOf" srcId="{B3695125-951C-41D8-A103-66AB539C7342}" destId="{D762ECBB-EC3C-4A26-BCFE-28D5CD4A1765}" srcOrd="3" destOrd="0" presId="urn:microsoft.com/office/officeart/2008/layout/HorizontalMultiLevelHierarchy"/>
    <dgm:cxn modelId="{E191CC27-5C27-444F-AA8D-E107D2C3465C}" type="presParOf" srcId="{D762ECBB-EC3C-4A26-BCFE-28D5CD4A1765}" destId="{09CE6981-792A-4B9E-8ECD-7528EE722E78}" srcOrd="0" destOrd="0" presId="urn:microsoft.com/office/officeart/2008/layout/HorizontalMultiLevelHierarchy"/>
    <dgm:cxn modelId="{788A8949-67A2-47E6-ABCC-388EEFF85908}" type="presParOf" srcId="{D762ECBB-EC3C-4A26-BCFE-28D5CD4A1765}" destId="{572820FC-DD0C-4600-895B-7C3CD33ADD01}" srcOrd="1" destOrd="0" presId="urn:microsoft.com/office/officeart/2008/layout/HorizontalMultiLevelHierarchy"/>
    <dgm:cxn modelId="{9BB94942-E746-4924-8B2B-AFB2EA3F37FC}" type="presParOf" srcId="{572820FC-DD0C-4600-895B-7C3CD33ADD01}" destId="{2EB97D95-F58D-4E22-ADE6-678040C8927B}" srcOrd="0" destOrd="0" presId="urn:microsoft.com/office/officeart/2008/layout/HorizontalMultiLevelHierarchy"/>
    <dgm:cxn modelId="{3EF67A0C-166B-4969-B9AC-D90CA7660EFD}" type="presParOf" srcId="{2EB97D95-F58D-4E22-ADE6-678040C8927B}" destId="{CB35CFD6-6D23-4041-AC5D-1207B240A9BE}" srcOrd="0" destOrd="0" presId="urn:microsoft.com/office/officeart/2008/layout/HorizontalMultiLevelHierarchy"/>
    <dgm:cxn modelId="{C3275AF2-4B8D-4511-9E9E-56134BC67589}" type="presParOf" srcId="{572820FC-DD0C-4600-895B-7C3CD33ADD01}" destId="{6E56A0D6-47CC-4CB3-AD90-B43D5A80BA0D}" srcOrd="1" destOrd="0" presId="urn:microsoft.com/office/officeart/2008/layout/HorizontalMultiLevelHierarchy"/>
    <dgm:cxn modelId="{84A44644-9DA9-49BC-AAAE-0C2659DD80A4}" type="presParOf" srcId="{6E56A0D6-47CC-4CB3-AD90-B43D5A80BA0D}" destId="{1CF4A9C8-BEA8-4997-BF81-8B30FCEB25E2}" srcOrd="0" destOrd="0" presId="urn:microsoft.com/office/officeart/2008/layout/HorizontalMultiLevelHierarchy"/>
    <dgm:cxn modelId="{707A0A6B-4032-4380-9C22-F02C2F1D2923}" type="presParOf" srcId="{6E56A0D6-47CC-4CB3-AD90-B43D5A80BA0D}" destId="{2C8BCBB3-6AE5-47B8-820F-14C47021EE82}" srcOrd="1" destOrd="0" presId="urn:microsoft.com/office/officeart/2008/layout/HorizontalMultiLevelHierarchy"/>
    <dgm:cxn modelId="{8EF517A7-B6C9-45C7-AA3F-238483DF3ED4}" type="presParOf" srcId="{2AFBACBA-841A-4748-BFFE-C77A24F542A0}" destId="{E531EED8-31D3-4A69-9E61-26FC73FC2B21}" srcOrd="4" destOrd="0" presId="urn:microsoft.com/office/officeart/2008/layout/HorizontalMultiLevelHierarchy"/>
    <dgm:cxn modelId="{C891000A-905B-466B-B59C-DF13DE841B5E}" type="presParOf" srcId="{E531EED8-31D3-4A69-9E61-26FC73FC2B21}" destId="{5EFEE629-932E-4152-8BE8-9C9BC0A070D9}" srcOrd="0" destOrd="0" presId="urn:microsoft.com/office/officeart/2008/layout/HorizontalMultiLevelHierarchy"/>
    <dgm:cxn modelId="{3F3145FF-4D1E-4463-8BCA-8F7606AFE52C}" type="presParOf" srcId="{2AFBACBA-841A-4748-BFFE-C77A24F542A0}" destId="{9C3654BC-166A-4164-8D6A-EA13D00B0852}" srcOrd="5" destOrd="0" presId="urn:microsoft.com/office/officeart/2008/layout/HorizontalMultiLevelHierarchy"/>
    <dgm:cxn modelId="{92C5BC81-0EDB-4F9B-94A4-7D3AFB83C769}" type="presParOf" srcId="{9C3654BC-166A-4164-8D6A-EA13D00B0852}" destId="{3D59EC6A-B55A-4D23-BAAE-D8BCE4AA8643}" srcOrd="0" destOrd="0" presId="urn:microsoft.com/office/officeart/2008/layout/HorizontalMultiLevelHierarchy"/>
    <dgm:cxn modelId="{6A1D9579-4C23-472A-8AAA-09BEBEF10D19}" type="presParOf" srcId="{9C3654BC-166A-4164-8D6A-EA13D00B0852}" destId="{AED59C2B-2B24-4396-8787-A5A994B51056}" srcOrd="1" destOrd="0" presId="urn:microsoft.com/office/officeart/2008/layout/HorizontalMultiLevelHierarchy"/>
    <dgm:cxn modelId="{1D04FC7B-B8E6-49F5-9E5A-49CAB534163F}" type="presParOf" srcId="{AED59C2B-2B24-4396-8787-A5A994B51056}" destId="{35FBE703-AD9F-4C79-B5D8-AD1EA91283DD}" srcOrd="0" destOrd="0" presId="urn:microsoft.com/office/officeart/2008/layout/HorizontalMultiLevelHierarchy"/>
    <dgm:cxn modelId="{B172E48E-3BB0-40BE-BB47-12B32516BFE1}" type="presParOf" srcId="{35FBE703-AD9F-4C79-B5D8-AD1EA91283DD}" destId="{4A3D8B6D-B68C-4475-A51C-71DEEC21DD91}" srcOrd="0" destOrd="0" presId="urn:microsoft.com/office/officeart/2008/layout/HorizontalMultiLevelHierarchy"/>
    <dgm:cxn modelId="{9A41F1C9-0F70-4B73-9FB9-F23C59EB2F36}" type="presParOf" srcId="{AED59C2B-2B24-4396-8787-A5A994B51056}" destId="{C273D2DA-E0CB-4436-AEDF-138502868518}" srcOrd="1" destOrd="0" presId="urn:microsoft.com/office/officeart/2008/layout/HorizontalMultiLevelHierarchy"/>
    <dgm:cxn modelId="{4655F74F-6103-4EBC-9518-905DBE6763B7}" type="presParOf" srcId="{C273D2DA-E0CB-4436-AEDF-138502868518}" destId="{79EAAAD2-7062-4FA2-913E-9ADFE9804B70}" srcOrd="0" destOrd="0" presId="urn:microsoft.com/office/officeart/2008/layout/HorizontalMultiLevelHierarchy"/>
    <dgm:cxn modelId="{6505A1A9-F891-4D3A-9D4F-DFA98BB4F7EE}" type="presParOf" srcId="{C273D2DA-E0CB-4436-AEDF-138502868518}" destId="{44CC21A0-9AD7-4E77-9153-13B2B63C3C9A}" srcOrd="1" destOrd="0" presId="urn:microsoft.com/office/officeart/2008/layout/HorizontalMultiLevelHierarchy"/>
    <dgm:cxn modelId="{BB2FEE73-1C01-47EE-A649-D86689416AF4}" type="presParOf" srcId="{44CC21A0-9AD7-4E77-9153-13B2B63C3C9A}" destId="{A1BF3CAA-1859-4581-8C9C-08330EF08AB6}" srcOrd="0" destOrd="0" presId="urn:microsoft.com/office/officeart/2008/layout/HorizontalMultiLevelHierarchy"/>
    <dgm:cxn modelId="{709D0A3D-23D3-4B53-B964-1C0F548D7D74}" type="presParOf" srcId="{A1BF3CAA-1859-4581-8C9C-08330EF08AB6}" destId="{8DC42EDD-6941-4AEC-BCC9-809B0948C676}" srcOrd="0" destOrd="0" presId="urn:microsoft.com/office/officeart/2008/layout/HorizontalMultiLevelHierarchy"/>
    <dgm:cxn modelId="{0B94DBCA-080B-4AC5-A704-3F4A5DDA34B4}" type="presParOf" srcId="{44CC21A0-9AD7-4E77-9153-13B2B63C3C9A}" destId="{2BD8504F-4133-4E74-A328-939370B25360}" srcOrd="1" destOrd="0" presId="urn:microsoft.com/office/officeart/2008/layout/HorizontalMultiLevelHierarchy"/>
    <dgm:cxn modelId="{DD78A242-3914-4F63-9274-BD21D8086B88}" type="presParOf" srcId="{2BD8504F-4133-4E74-A328-939370B25360}" destId="{7DC93669-DEAF-4BB5-B5BC-53E36579A7C7}" srcOrd="0" destOrd="0" presId="urn:microsoft.com/office/officeart/2008/layout/HorizontalMultiLevelHierarchy"/>
    <dgm:cxn modelId="{384F6348-07E2-40A1-BCFA-B0096B82BEEA}" type="presParOf" srcId="{2BD8504F-4133-4E74-A328-939370B25360}" destId="{556289B3-D306-40C9-8600-982FFDC5993F}" srcOrd="1" destOrd="0" presId="urn:microsoft.com/office/officeart/2008/layout/HorizontalMultiLevelHierarchy"/>
    <dgm:cxn modelId="{11C85075-8595-483B-A029-DEAC5F930B4D}" type="presParOf" srcId="{0D3C9911-6B7C-4631-B823-378730F900B9}" destId="{1441AACE-9017-46E2-9CFC-070EEFEFF856}" srcOrd="2" destOrd="0" presId="urn:microsoft.com/office/officeart/2008/layout/HorizontalMultiLevelHierarchy"/>
    <dgm:cxn modelId="{3D204065-E959-4656-B2A3-B7DF354259AC}" type="presParOf" srcId="{1441AACE-9017-46E2-9CFC-070EEFEFF856}" destId="{60A3D2F5-8F9B-430F-BE65-C66A76F0F547}" srcOrd="0" destOrd="0" presId="urn:microsoft.com/office/officeart/2008/layout/HorizontalMultiLevelHierarchy"/>
    <dgm:cxn modelId="{BD78594F-0DAF-4406-AEC5-33A5CFD97CFB}" type="presParOf" srcId="{0D3C9911-6B7C-4631-B823-378730F900B9}" destId="{13B8FFB9-AF4E-4634-8732-9F7182EB928F}" srcOrd="3" destOrd="0" presId="urn:microsoft.com/office/officeart/2008/layout/HorizontalMultiLevelHierarchy"/>
    <dgm:cxn modelId="{9898BF31-1EF7-40B2-94F4-3F3A1B8942A3}" type="presParOf" srcId="{13B8FFB9-AF4E-4634-8732-9F7182EB928F}" destId="{229E539A-924A-4012-8C8A-36B61310328B}" srcOrd="0" destOrd="0" presId="urn:microsoft.com/office/officeart/2008/layout/HorizontalMultiLevelHierarchy"/>
    <dgm:cxn modelId="{681A59DF-648E-4776-923A-60D7FFB6D739}" type="presParOf" srcId="{13B8FFB9-AF4E-4634-8732-9F7182EB928F}" destId="{2FF1227C-55CE-4622-8B9A-67E8B782B645}" srcOrd="1" destOrd="0" presId="urn:microsoft.com/office/officeart/2008/layout/HorizontalMultiLevelHierarchy"/>
    <dgm:cxn modelId="{C5E2A61D-CDE1-4BED-AF5E-4818D8C97C7E}" type="presParOf" srcId="{2FF1227C-55CE-4622-8B9A-67E8B782B645}" destId="{5B72436F-2D1D-4B95-82AD-063D8CB092C1}" srcOrd="0" destOrd="0" presId="urn:microsoft.com/office/officeart/2008/layout/HorizontalMultiLevelHierarchy"/>
    <dgm:cxn modelId="{281237A1-4C7F-43D8-9DFD-5437E91340E6}" type="presParOf" srcId="{5B72436F-2D1D-4B95-82AD-063D8CB092C1}" destId="{C2CDFBDD-1713-4729-A713-063D61F3C39B}" srcOrd="0" destOrd="0" presId="urn:microsoft.com/office/officeart/2008/layout/HorizontalMultiLevelHierarchy"/>
    <dgm:cxn modelId="{ECFE4892-54A9-4D64-8D7D-39115DE06FFC}" type="presParOf" srcId="{2FF1227C-55CE-4622-8B9A-67E8B782B645}" destId="{40DB2E29-5D6C-4E15-B996-D5B1BEEB1C2E}" srcOrd="1" destOrd="0" presId="urn:microsoft.com/office/officeart/2008/layout/HorizontalMultiLevelHierarchy"/>
    <dgm:cxn modelId="{1102E912-A408-4422-A2E7-968BEC5FE013}" type="presParOf" srcId="{40DB2E29-5D6C-4E15-B996-D5B1BEEB1C2E}" destId="{6D5C3BA9-D617-43B8-8864-D20917F068C5}" srcOrd="0" destOrd="0" presId="urn:microsoft.com/office/officeart/2008/layout/HorizontalMultiLevelHierarchy"/>
    <dgm:cxn modelId="{E683AB39-D7A1-4C29-83B1-7609B988EF16}" type="presParOf" srcId="{40DB2E29-5D6C-4E15-B996-D5B1BEEB1C2E}" destId="{C250687D-F403-40E1-8C6A-A31F1290BE38}" srcOrd="1" destOrd="0" presId="urn:microsoft.com/office/officeart/2008/layout/HorizontalMultiLevelHierarchy"/>
    <dgm:cxn modelId="{AC9FF221-A04B-4F36-96DA-E5E4D367A309}" type="presParOf" srcId="{C250687D-F403-40E1-8C6A-A31F1290BE38}" destId="{8A1D1127-9F3B-4D4C-9C67-D961EDA3F35A}" srcOrd="0" destOrd="0" presId="urn:microsoft.com/office/officeart/2008/layout/HorizontalMultiLevelHierarchy"/>
    <dgm:cxn modelId="{8B640C0D-B0F4-4466-8487-4EB41623AAC2}" type="presParOf" srcId="{8A1D1127-9F3B-4D4C-9C67-D961EDA3F35A}" destId="{3859BAAC-6B60-421F-84CF-F5E986F25931}" srcOrd="0" destOrd="0" presId="urn:microsoft.com/office/officeart/2008/layout/HorizontalMultiLevelHierarchy"/>
    <dgm:cxn modelId="{BBDF2A66-09AF-4845-B6EF-ED162101C527}" type="presParOf" srcId="{C250687D-F403-40E1-8C6A-A31F1290BE38}" destId="{F13A5A47-7330-4129-B190-44AF35E68357}" srcOrd="1" destOrd="0" presId="urn:microsoft.com/office/officeart/2008/layout/HorizontalMultiLevelHierarchy"/>
    <dgm:cxn modelId="{204D2892-E014-4825-8C07-9A1588C43CA8}" type="presParOf" srcId="{F13A5A47-7330-4129-B190-44AF35E68357}" destId="{135BAC75-5A31-48C1-A2E8-707D4E9A8DEC}" srcOrd="0" destOrd="0" presId="urn:microsoft.com/office/officeart/2008/layout/HorizontalMultiLevelHierarchy"/>
    <dgm:cxn modelId="{ECCDB7AA-9C1A-499F-99A6-6D32199E12D6}" type="presParOf" srcId="{F13A5A47-7330-4129-B190-44AF35E68357}" destId="{EB3093D3-452D-40EC-9639-3F5A0BF082EB}" srcOrd="1" destOrd="0" presId="urn:microsoft.com/office/officeart/2008/layout/HorizontalMultiLevelHierarchy"/>
    <dgm:cxn modelId="{08A4FB1E-744A-4977-A00F-351ED22E92C1}" type="presParOf" srcId="{0D3C9911-6B7C-4631-B823-378730F900B9}" destId="{24D5D76F-EE74-4827-A611-1B8C1D829847}" srcOrd="4" destOrd="0" presId="urn:microsoft.com/office/officeart/2008/layout/HorizontalMultiLevelHierarchy"/>
    <dgm:cxn modelId="{F468D054-106D-48E4-8E1E-4D729976F037}" type="presParOf" srcId="{24D5D76F-EE74-4827-A611-1B8C1D829847}" destId="{7513B39A-C149-4E4C-A830-6BFEA72B06FA}" srcOrd="0" destOrd="0" presId="urn:microsoft.com/office/officeart/2008/layout/HorizontalMultiLevelHierarchy"/>
    <dgm:cxn modelId="{DA543FA4-7D0C-4344-B43D-5B5D54688CFA}" type="presParOf" srcId="{0D3C9911-6B7C-4631-B823-378730F900B9}" destId="{B4AA4328-70E9-4A90-AC78-5D22474A92FB}" srcOrd="5" destOrd="0" presId="urn:microsoft.com/office/officeart/2008/layout/HorizontalMultiLevelHierarchy"/>
    <dgm:cxn modelId="{7F1EB1FC-3A4F-49DC-BAAA-3851DD622840}" type="presParOf" srcId="{B4AA4328-70E9-4A90-AC78-5D22474A92FB}" destId="{33EE2CCE-53F5-47A1-8C44-F68C03CDBE78}" srcOrd="0" destOrd="0" presId="urn:microsoft.com/office/officeart/2008/layout/HorizontalMultiLevelHierarchy"/>
    <dgm:cxn modelId="{C88F0C69-42A4-4676-B321-2168EEDD190E}" type="presParOf" srcId="{B4AA4328-70E9-4A90-AC78-5D22474A92FB}" destId="{D8E843BC-9E5B-4805-8078-62CDF3A3276F}" srcOrd="1" destOrd="0" presId="urn:microsoft.com/office/officeart/2008/layout/HorizontalMultiLevelHierarchy"/>
    <dgm:cxn modelId="{B5D53225-930A-4EF4-B3CA-E1AB98406901}" type="presParOf" srcId="{D8E843BC-9E5B-4805-8078-62CDF3A3276F}" destId="{774BDCD1-195B-4E52-9399-54BD413AB00F}" srcOrd="0" destOrd="0" presId="urn:microsoft.com/office/officeart/2008/layout/HorizontalMultiLevelHierarchy"/>
    <dgm:cxn modelId="{F62D89A5-F8E8-4C9B-9EB3-89D98B613F8A}" type="presParOf" srcId="{774BDCD1-195B-4E52-9399-54BD413AB00F}" destId="{F5197C42-C145-4C9C-8F89-641D2BAE45B2}" srcOrd="0" destOrd="0" presId="urn:microsoft.com/office/officeart/2008/layout/HorizontalMultiLevelHierarchy"/>
    <dgm:cxn modelId="{147BD74E-DF9B-45E6-96A8-51706231CF7E}" type="presParOf" srcId="{D8E843BC-9E5B-4805-8078-62CDF3A3276F}" destId="{268CC893-3BD7-4319-A2EC-A9907377A0F7}" srcOrd="1" destOrd="0" presId="urn:microsoft.com/office/officeart/2008/layout/HorizontalMultiLevelHierarchy"/>
    <dgm:cxn modelId="{960B0CEA-D82D-4C0F-82C8-225BCE82AB17}" type="presParOf" srcId="{268CC893-3BD7-4319-A2EC-A9907377A0F7}" destId="{E0157D20-641A-452C-903E-D3F0578289F5}" srcOrd="0" destOrd="0" presId="urn:microsoft.com/office/officeart/2008/layout/HorizontalMultiLevelHierarchy"/>
    <dgm:cxn modelId="{B71CF60D-23E9-4EF0-9495-324D85FB6488}" type="presParOf" srcId="{268CC893-3BD7-4319-A2EC-A9907377A0F7}" destId="{F14797F2-9922-4196-86C9-652CD4EDD9EA}" srcOrd="1" destOrd="0" presId="urn:microsoft.com/office/officeart/2008/layout/HorizontalMultiLevelHierarchy"/>
    <dgm:cxn modelId="{2981CD20-8631-4D78-BA71-EFFE9A846B3F}" type="presParOf" srcId="{F14797F2-9922-4196-86C9-652CD4EDD9EA}" destId="{C74FA2A4-1B16-445E-89A9-366544662796}" srcOrd="0" destOrd="0" presId="urn:microsoft.com/office/officeart/2008/layout/HorizontalMultiLevelHierarchy"/>
    <dgm:cxn modelId="{12CDA653-6EE5-4902-A3EC-45D239EE9B6F}" type="presParOf" srcId="{C74FA2A4-1B16-445E-89A9-366544662796}" destId="{71DF32AD-6A10-4402-AF05-6D8D7A4247A5}" srcOrd="0" destOrd="0" presId="urn:microsoft.com/office/officeart/2008/layout/HorizontalMultiLevelHierarchy"/>
    <dgm:cxn modelId="{84F80F68-30BC-4E80-A337-4302308F5D00}" type="presParOf" srcId="{F14797F2-9922-4196-86C9-652CD4EDD9EA}" destId="{CF31CA29-32A8-48A0-9BA1-3FF5EB5F12B1}" srcOrd="1" destOrd="0" presId="urn:microsoft.com/office/officeart/2008/layout/HorizontalMultiLevelHierarchy"/>
    <dgm:cxn modelId="{55B9DB73-06D9-48FA-881D-D60DC4DFA97A}" type="presParOf" srcId="{CF31CA29-32A8-48A0-9BA1-3FF5EB5F12B1}" destId="{5991C5D2-7DA2-457B-9FF1-6CDDBC0F8AC2}" srcOrd="0" destOrd="0" presId="urn:microsoft.com/office/officeart/2008/layout/HorizontalMultiLevelHierarchy"/>
    <dgm:cxn modelId="{A6048118-3A16-4221-8CD8-8CB8BAFEFDD9}" type="presParOf" srcId="{CF31CA29-32A8-48A0-9BA1-3FF5EB5F12B1}" destId="{B5635477-6B92-4BC3-82AB-0163B40F55C1}" srcOrd="1" destOrd="0" presId="urn:microsoft.com/office/officeart/2008/layout/HorizontalMultiLevelHierarchy"/>
    <dgm:cxn modelId="{BFCF3846-6A9A-4A59-AE71-64FE16AE21A7}" type="presParOf" srcId="{B5635477-6B92-4BC3-82AB-0163B40F55C1}" destId="{19742155-412E-4116-AE8C-361B3BC287B4}" srcOrd="0" destOrd="0" presId="urn:microsoft.com/office/officeart/2008/layout/HorizontalMultiLevelHierarchy"/>
    <dgm:cxn modelId="{75418046-0EA6-42F3-A8B9-E044355B226D}" type="presParOf" srcId="{19742155-412E-4116-AE8C-361B3BC287B4}" destId="{6B2CDB46-BCE2-48D4-BA49-D8F6A7B86051}" srcOrd="0" destOrd="0" presId="urn:microsoft.com/office/officeart/2008/layout/HorizontalMultiLevelHierarchy"/>
    <dgm:cxn modelId="{5848AB17-29E4-4AAE-9427-F981AC7D16DD}" type="presParOf" srcId="{B5635477-6B92-4BC3-82AB-0163B40F55C1}" destId="{ACF4BAB4-992F-4C28-81F3-06ED7C4949B0}" srcOrd="1" destOrd="0" presId="urn:microsoft.com/office/officeart/2008/layout/HorizontalMultiLevelHierarchy"/>
    <dgm:cxn modelId="{4E66A043-C7C4-408E-82F6-E6FD006BAEA2}" type="presParOf" srcId="{ACF4BAB4-992F-4C28-81F3-06ED7C4949B0}" destId="{AA81C615-A0D1-425F-850B-AC16BA84061E}" srcOrd="0" destOrd="0" presId="urn:microsoft.com/office/officeart/2008/layout/HorizontalMultiLevelHierarchy"/>
    <dgm:cxn modelId="{15CEA1CD-6AB6-4338-85DD-37ED19913FE9}" type="presParOf" srcId="{ACF4BAB4-992F-4C28-81F3-06ED7C4949B0}" destId="{75BA0C76-BFD8-4FC7-AD56-3908056D6215}" srcOrd="1" destOrd="0" presId="urn:microsoft.com/office/officeart/2008/layout/HorizontalMultiLevelHierarchy"/>
    <dgm:cxn modelId="{248C4AB5-0C04-4381-BCF0-336C46201775}" type="presParOf" srcId="{0D3C9911-6B7C-4631-B823-378730F900B9}" destId="{422FA1F4-72A6-456F-9EF2-3DFBFBC976EA}" srcOrd="6" destOrd="0" presId="urn:microsoft.com/office/officeart/2008/layout/HorizontalMultiLevelHierarchy"/>
    <dgm:cxn modelId="{70101282-D91A-4D44-A83F-173F5C524A8F}" type="presParOf" srcId="{422FA1F4-72A6-456F-9EF2-3DFBFBC976EA}" destId="{467CF90C-5369-4F46-B5E9-FE1C5032EDA4}" srcOrd="0" destOrd="0" presId="urn:microsoft.com/office/officeart/2008/layout/HorizontalMultiLevelHierarchy"/>
    <dgm:cxn modelId="{C2FF83B1-8BD4-4692-8B74-4D505A0699B8}" type="presParOf" srcId="{0D3C9911-6B7C-4631-B823-378730F900B9}" destId="{0D61FDDB-5906-43F1-B52F-6C2C5C998610}" srcOrd="7" destOrd="0" presId="urn:microsoft.com/office/officeart/2008/layout/HorizontalMultiLevelHierarchy"/>
    <dgm:cxn modelId="{B841A53E-FA0C-4F2C-982D-8D7FA05E128C}" type="presParOf" srcId="{0D61FDDB-5906-43F1-B52F-6C2C5C998610}" destId="{25C3DE9F-2B07-417F-8420-E2F28F87ED40}" srcOrd="0" destOrd="0" presId="urn:microsoft.com/office/officeart/2008/layout/HorizontalMultiLevelHierarchy"/>
    <dgm:cxn modelId="{ED8A4CC8-FDDD-4510-92C5-E7CEA881C3F5}" type="presParOf" srcId="{0D61FDDB-5906-43F1-B52F-6C2C5C998610}" destId="{30D825AD-5CEF-4CAF-9245-41C40BFE9502}" srcOrd="1" destOrd="0" presId="urn:microsoft.com/office/officeart/2008/layout/HorizontalMultiLevelHierarchy"/>
    <dgm:cxn modelId="{28E99FC8-50D9-483F-A611-33B991E4C031}" type="presParOf" srcId="{30D825AD-5CEF-4CAF-9245-41C40BFE9502}" destId="{A766E50C-E3D3-4988-854F-669B25A0A727}" srcOrd="0" destOrd="0" presId="urn:microsoft.com/office/officeart/2008/layout/HorizontalMultiLevelHierarchy"/>
    <dgm:cxn modelId="{1B7EC9A5-3C99-4FF9-BA9E-9BAB3D75D5E2}" type="presParOf" srcId="{A766E50C-E3D3-4988-854F-669B25A0A727}" destId="{4973D44E-BE1A-406E-BFF6-03B6BF2B12F4}" srcOrd="0" destOrd="0" presId="urn:microsoft.com/office/officeart/2008/layout/HorizontalMultiLevelHierarchy"/>
    <dgm:cxn modelId="{2C5B0851-9AFE-4D45-8B89-8A89348DA6C9}" type="presParOf" srcId="{30D825AD-5CEF-4CAF-9245-41C40BFE9502}" destId="{A8E81E99-2775-48FA-8D39-4E7F6F13AD26}" srcOrd="1" destOrd="0" presId="urn:microsoft.com/office/officeart/2008/layout/HorizontalMultiLevelHierarchy"/>
    <dgm:cxn modelId="{257C6838-15DA-4743-962B-2D93F14B1629}" type="presParOf" srcId="{A8E81E99-2775-48FA-8D39-4E7F6F13AD26}" destId="{E5BAD0B7-69F8-434B-B276-E0E4E39BAF58}" srcOrd="0" destOrd="0" presId="urn:microsoft.com/office/officeart/2008/layout/HorizontalMultiLevelHierarchy"/>
    <dgm:cxn modelId="{526299E2-CC4A-4E1C-A097-B35264110273}" type="presParOf" srcId="{A8E81E99-2775-48FA-8D39-4E7F6F13AD26}" destId="{4F9E35AC-B456-4B4F-B632-C55369FD655B}" srcOrd="1" destOrd="0" presId="urn:microsoft.com/office/officeart/2008/layout/HorizontalMultiLevelHierarchy"/>
    <dgm:cxn modelId="{CF3332D8-A0E3-4B5C-98D1-602A4C707625}" type="presParOf" srcId="{4F9E35AC-B456-4B4F-B632-C55369FD655B}" destId="{A58993AD-4522-4345-9DE6-701167B05511}" srcOrd="0" destOrd="0" presId="urn:microsoft.com/office/officeart/2008/layout/HorizontalMultiLevelHierarchy"/>
    <dgm:cxn modelId="{CE8BD7ED-A5CB-4992-B1FD-B95D21CF305E}" type="presParOf" srcId="{A58993AD-4522-4345-9DE6-701167B05511}" destId="{66CF59B6-8CBC-47C8-9751-867A63319D59}" srcOrd="0" destOrd="0" presId="urn:microsoft.com/office/officeart/2008/layout/HorizontalMultiLevelHierarchy"/>
    <dgm:cxn modelId="{CA379BB1-F492-48CB-A808-1CF79EB12854}" type="presParOf" srcId="{4F9E35AC-B456-4B4F-B632-C55369FD655B}" destId="{A274B9A4-8FBA-437E-BA48-0C5982C34854}" srcOrd="1" destOrd="0" presId="urn:microsoft.com/office/officeart/2008/layout/HorizontalMultiLevelHierarchy"/>
    <dgm:cxn modelId="{0ADD2560-2E6B-4971-95CD-3B220BA4D277}" type="presParOf" srcId="{A274B9A4-8FBA-437E-BA48-0C5982C34854}" destId="{412198F8-DC9B-4BF9-B48D-075E951652EC}" srcOrd="0" destOrd="0" presId="urn:microsoft.com/office/officeart/2008/layout/HorizontalMultiLevelHierarchy"/>
    <dgm:cxn modelId="{C10A5E09-7684-43C0-A69A-6AA6524061E7}" type="presParOf" srcId="{A274B9A4-8FBA-437E-BA48-0C5982C34854}" destId="{F596B804-263D-4B4B-8386-90460A9F6D24}" srcOrd="1" destOrd="0" presId="urn:microsoft.com/office/officeart/2008/layout/HorizontalMultiLevelHierarchy"/>
    <dgm:cxn modelId="{F86C444A-8547-4280-9339-920218B239D8}" type="presParOf" srcId="{F596B804-263D-4B4B-8386-90460A9F6D24}" destId="{63B7E077-C7A4-4AEA-B284-0CA562818F3C}" srcOrd="0" destOrd="0" presId="urn:microsoft.com/office/officeart/2008/layout/HorizontalMultiLevelHierarchy"/>
    <dgm:cxn modelId="{E30804C9-F94B-47F6-BD15-2E6567981DDD}" type="presParOf" srcId="{63B7E077-C7A4-4AEA-B284-0CA562818F3C}" destId="{8C36D716-498F-4810-8375-B365E1180354}" srcOrd="0" destOrd="0" presId="urn:microsoft.com/office/officeart/2008/layout/HorizontalMultiLevelHierarchy"/>
    <dgm:cxn modelId="{864E1BC0-3860-4585-A3A3-FBBD474818E2}" type="presParOf" srcId="{F596B804-263D-4B4B-8386-90460A9F6D24}" destId="{6FC0B55C-D6F7-4DA1-B01E-3D84A9104EF6}" srcOrd="1" destOrd="0" presId="urn:microsoft.com/office/officeart/2008/layout/HorizontalMultiLevelHierarchy"/>
    <dgm:cxn modelId="{ADA8F564-B2F9-487F-A2D7-981EFE16C71A}" type="presParOf" srcId="{6FC0B55C-D6F7-4DA1-B01E-3D84A9104EF6}" destId="{54A9C881-4F35-4EB6-A73F-B673B2989031}" srcOrd="0" destOrd="0" presId="urn:microsoft.com/office/officeart/2008/layout/HorizontalMultiLevelHierarchy"/>
    <dgm:cxn modelId="{A9C5FF6A-086F-4520-91CA-2BC517F413B2}" type="presParOf" srcId="{6FC0B55C-D6F7-4DA1-B01E-3D84A9104EF6}" destId="{E079334B-D7BE-4515-9B4D-BB114932ACD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E077-C7A4-4AEA-B284-0CA562818F3C}">
      <dsp:nvSpPr>
        <dsp:cNvPr id="0" name=""/>
        <dsp:cNvSpPr/>
      </dsp:nvSpPr>
      <dsp:spPr>
        <a:xfrm>
          <a:off x="4432801" y="4936933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41"/>
              </a:moveTo>
              <a:lnTo>
                <a:pt x="124481" y="47041"/>
              </a:lnTo>
              <a:lnTo>
                <a:pt x="124481" y="45720"/>
              </a:lnTo>
              <a:lnTo>
                <a:pt x="24896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976429"/>
        <a:ext cx="12448" cy="12448"/>
      </dsp:txXfrm>
    </dsp:sp>
    <dsp:sp modelId="{A58993AD-4522-4345-9DE6-701167B05511}">
      <dsp:nvSpPr>
        <dsp:cNvPr id="0" name=""/>
        <dsp:cNvSpPr/>
      </dsp:nvSpPr>
      <dsp:spPr>
        <a:xfrm>
          <a:off x="3070722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978300"/>
        <a:ext cx="11350" cy="11350"/>
      </dsp:txXfrm>
    </dsp:sp>
    <dsp:sp modelId="{A766E50C-E3D3-4988-854F-669B25A0A727}">
      <dsp:nvSpPr>
        <dsp:cNvPr id="0" name=""/>
        <dsp:cNvSpPr/>
      </dsp:nvSpPr>
      <dsp:spPr>
        <a:xfrm>
          <a:off x="1708643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978300"/>
        <a:ext cx="11350" cy="11350"/>
      </dsp:txXfrm>
    </dsp:sp>
    <dsp:sp modelId="{422FA1F4-72A6-456F-9EF2-3DFBFBC976EA}">
      <dsp:nvSpPr>
        <dsp:cNvPr id="0" name=""/>
        <dsp:cNvSpPr/>
      </dsp:nvSpPr>
      <dsp:spPr>
        <a:xfrm>
          <a:off x="346564" y="3740334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243640"/>
              </a:lnTo>
              <a:lnTo>
                <a:pt x="227013" y="1243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4330550"/>
        <a:ext cx="63209" cy="63209"/>
      </dsp:txXfrm>
    </dsp:sp>
    <dsp:sp modelId="{19742155-412E-4116-AE8C-361B3BC287B4}">
      <dsp:nvSpPr>
        <dsp:cNvPr id="0" name=""/>
        <dsp:cNvSpPr/>
      </dsp:nvSpPr>
      <dsp:spPr>
        <a:xfrm>
          <a:off x="4432801" y="4505684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481" y="45720"/>
              </a:lnTo>
              <a:lnTo>
                <a:pt x="124481" y="48436"/>
              </a:lnTo>
              <a:lnTo>
                <a:pt x="248962" y="48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545180"/>
        <a:ext cx="12448" cy="12448"/>
      </dsp:txXfrm>
    </dsp:sp>
    <dsp:sp modelId="{C74FA2A4-1B16-445E-89A9-366544662796}">
      <dsp:nvSpPr>
        <dsp:cNvPr id="0" name=""/>
        <dsp:cNvSpPr/>
      </dsp:nvSpPr>
      <dsp:spPr>
        <a:xfrm>
          <a:off x="3070722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545729"/>
        <a:ext cx="11350" cy="11350"/>
      </dsp:txXfrm>
    </dsp:sp>
    <dsp:sp modelId="{774BDCD1-195B-4E52-9399-54BD413AB00F}">
      <dsp:nvSpPr>
        <dsp:cNvPr id="0" name=""/>
        <dsp:cNvSpPr/>
      </dsp:nvSpPr>
      <dsp:spPr>
        <a:xfrm>
          <a:off x="1708643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545729"/>
        <a:ext cx="11350" cy="11350"/>
      </dsp:txXfrm>
    </dsp:sp>
    <dsp:sp modelId="{24D5D76F-EE74-4827-A611-1B8C1D829847}">
      <dsp:nvSpPr>
        <dsp:cNvPr id="0" name=""/>
        <dsp:cNvSpPr/>
      </dsp:nvSpPr>
      <dsp:spPr>
        <a:xfrm>
          <a:off x="346564" y="3740334"/>
          <a:ext cx="227013" cy="81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811070"/>
              </a:lnTo>
              <a:lnTo>
                <a:pt x="227013" y="81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39015" y="4124813"/>
        <a:ext cx="42112" cy="42112"/>
      </dsp:txXfrm>
    </dsp:sp>
    <dsp:sp modelId="{8A1D1127-9F3B-4D4C-9C67-D961EDA3F35A}">
      <dsp:nvSpPr>
        <dsp:cNvPr id="0" name=""/>
        <dsp:cNvSpPr/>
      </dsp:nvSpPr>
      <dsp:spPr>
        <a:xfrm>
          <a:off x="4434140" y="4073114"/>
          <a:ext cx="247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761" y="4112643"/>
        <a:ext cx="12381" cy="12381"/>
      </dsp:txXfrm>
    </dsp:sp>
    <dsp:sp modelId="{5B72436F-2D1D-4B95-82AD-063D8CB092C1}">
      <dsp:nvSpPr>
        <dsp:cNvPr id="0" name=""/>
        <dsp:cNvSpPr/>
      </dsp:nvSpPr>
      <dsp:spPr>
        <a:xfrm>
          <a:off x="1708643" y="4073114"/>
          <a:ext cx="1590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43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64098" y="4079073"/>
        <a:ext cx="79521" cy="79521"/>
      </dsp:txXfrm>
    </dsp:sp>
    <dsp:sp modelId="{1441AACE-9017-46E2-9CFC-070EEFEFF856}">
      <dsp:nvSpPr>
        <dsp:cNvPr id="0" name=""/>
        <dsp:cNvSpPr/>
      </dsp:nvSpPr>
      <dsp:spPr>
        <a:xfrm>
          <a:off x="346564" y="3740334"/>
          <a:ext cx="227013" cy="37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378499"/>
              </a:lnTo>
              <a:lnTo>
                <a:pt x="227013" y="378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9037" y="3918550"/>
        <a:ext cx="22067" cy="22067"/>
      </dsp:txXfrm>
    </dsp:sp>
    <dsp:sp modelId="{A1BF3CAA-1859-4581-8C9C-08330EF08AB6}">
      <dsp:nvSpPr>
        <dsp:cNvPr id="0" name=""/>
        <dsp:cNvSpPr/>
      </dsp:nvSpPr>
      <dsp:spPr>
        <a:xfrm>
          <a:off x="4432801" y="3640543"/>
          <a:ext cx="247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0439" y="3680071"/>
        <a:ext cx="12382" cy="12382"/>
      </dsp:txXfrm>
    </dsp:sp>
    <dsp:sp modelId="{35FBE703-AD9F-4C79-B5D8-AD1EA91283DD}">
      <dsp:nvSpPr>
        <dsp:cNvPr id="0" name=""/>
        <dsp:cNvSpPr/>
      </dsp:nvSpPr>
      <dsp:spPr>
        <a:xfrm>
          <a:off x="3070722" y="3640543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3680588"/>
        <a:ext cx="11350" cy="11350"/>
      </dsp:txXfrm>
    </dsp:sp>
    <dsp:sp modelId="{E531EED8-31D3-4A69-9E61-26FC73FC2B21}">
      <dsp:nvSpPr>
        <dsp:cNvPr id="0" name=""/>
        <dsp:cNvSpPr/>
      </dsp:nvSpPr>
      <dsp:spPr>
        <a:xfrm>
          <a:off x="1708643" y="2496693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189569"/>
              </a:lnTo>
              <a:lnTo>
                <a:pt x="227013" y="1189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3061202"/>
        <a:ext cx="60551" cy="60551"/>
      </dsp:txXfrm>
    </dsp:sp>
    <dsp:sp modelId="{2EB97D95-F58D-4E22-ADE6-678040C8927B}">
      <dsp:nvSpPr>
        <dsp:cNvPr id="0" name=""/>
        <dsp:cNvSpPr/>
      </dsp:nvSpPr>
      <dsp:spPr>
        <a:xfrm>
          <a:off x="4432801" y="3207972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3248017"/>
        <a:ext cx="11350" cy="11350"/>
      </dsp:txXfrm>
    </dsp:sp>
    <dsp:sp modelId="{C3AEB2A5-BB56-4631-B542-3EAC54A66588}">
      <dsp:nvSpPr>
        <dsp:cNvPr id="0" name=""/>
        <dsp:cNvSpPr/>
      </dsp:nvSpPr>
      <dsp:spPr>
        <a:xfrm>
          <a:off x="3070722" y="3037407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3137711"/>
        <a:ext cx="15677" cy="15677"/>
      </dsp:txXfrm>
    </dsp:sp>
    <dsp:sp modelId="{A8F21950-9F6C-4FF5-B535-057ECFE3D124}">
      <dsp:nvSpPr>
        <dsp:cNvPr id="0" name=""/>
        <dsp:cNvSpPr/>
      </dsp:nvSpPr>
      <dsp:spPr>
        <a:xfrm>
          <a:off x="4432801" y="277540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815446"/>
        <a:ext cx="11350" cy="11350"/>
      </dsp:txXfrm>
    </dsp:sp>
    <dsp:sp modelId="{534FD903-0159-4773-AC08-A03E5E18623D}">
      <dsp:nvSpPr>
        <dsp:cNvPr id="0" name=""/>
        <dsp:cNvSpPr/>
      </dsp:nvSpPr>
      <dsp:spPr>
        <a:xfrm>
          <a:off x="3070722" y="2821121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2921425"/>
        <a:ext cx="15677" cy="15677"/>
      </dsp:txXfrm>
    </dsp:sp>
    <dsp:sp modelId="{407451D5-EE43-4BFF-B0F8-7897B20CA23B}">
      <dsp:nvSpPr>
        <dsp:cNvPr id="0" name=""/>
        <dsp:cNvSpPr/>
      </dsp:nvSpPr>
      <dsp:spPr>
        <a:xfrm>
          <a:off x="1708643" y="2496693"/>
          <a:ext cx="227013" cy="54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540713"/>
              </a:lnTo>
              <a:lnTo>
                <a:pt x="227013" y="540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7489" y="2752389"/>
        <a:ext cx="29321" cy="29321"/>
      </dsp:txXfrm>
    </dsp:sp>
    <dsp:sp modelId="{BC499FAC-91D7-4D05-BAFF-04D0377618B3}">
      <dsp:nvSpPr>
        <dsp:cNvPr id="0" name=""/>
        <dsp:cNvSpPr/>
      </dsp:nvSpPr>
      <dsp:spPr>
        <a:xfrm>
          <a:off x="4432801" y="234283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382875"/>
        <a:ext cx="11350" cy="11350"/>
      </dsp:txXfrm>
    </dsp:sp>
    <dsp:sp modelId="{E7F793B8-CFC0-4B2D-AEB1-1409EFC1ECE2}">
      <dsp:nvSpPr>
        <dsp:cNvPr id="0" name=""/>
        <dsp:cNvSpPr/>
      </dsp:nvSpPr>
      <dsp:spPr>
        <a:xfrm>
          <a:off x="3070722" y="1307124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081426"/>
              </a:lnTo>
              <a:lnTo>
                <a:pt x="227013" y="1081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1820212"/>
        <a:ext cx="55249" cy="55249"/>
      </dsp:txXfrm>
    </dsp:sp>
    <dsp:sp modelId="{5B6C4214-5F06-490A-8E38-86C41FE45DFE}">
      <dsp:nvSpPr>
        <dsp:cNvPr id="0" name=""/>
        <dsp:cNvSpPr/>
      </dsp:nvSpPr>
      <dsp:spPr>
        <a:xfrm>
          <a:off x="4432801" y="1910260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950305"/>
        <a:ext cx="11350" cy="11350"/>
      </dsp:txXfrm>
    </dsp:sp>
    <dsp:sp modelId="{ECA03BDE-9824-468F-94C7-397DF99802BA}">
      <dsp:nvSpPr>
        <dsp:cNvPr id="0" name=""/>
        <dsp:cNvSpPr/>
      </dsp:nvSpPr>
      <dsp:spPr>
        <a:xfrm>
          <a:off x="3070722" y="1307124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648856"/>
              </a:lnTo>
              <a:lnTo>
                <a:pt x="227013" y="6488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1614366"/>
        <a:ext cx="34371" cy="34371"/>
      </dsp:txXfrm>
    </dsp:sp>
    <dsp:sp modelId="{725123D3-86A6-41C1-911E-58DCB227DE8B}">
      <dsp:nvSpPr>
        <dsp:cNvPr id="0" name=""/>
        <dsp:cNvSpPr/>
      </dsp:nvSpPr>
      <dsp:spPr>
        <a:xfrm>
          <a:off x="4432801" y="1477689"/>
          <a:ext cx="1925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270" y="45720"/>
              </a:lnTo>
              <a:lnTo>
                <a:pt x="96270" y="46138"/>
              </a:lnTo>
              <a:lnTo>
                <a:pt x="192541" y="46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24258" y="1518596"/>
        <a:ext cx="9627" cy="9627"/>
      </dsp:txXfrm>
    </dsp:sp>
    <dsp:sp modelId="{DF0ECF71-5DA6-4406-9A0A-7CC968B9344D}">
      <dsp:nvSpPr>
        <dsp:cNvPr id="0" name=""/>
        <dsp:cNvSpPr/>
      </dsp:nvSpPr>
      <dsp:spPr>
        <a:xfrm>
          <a:off x="3070722" y="1307124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407428"/>
        <a:ext cx="15677" cy="15677"/>
      </dsp:txXfrm>
    </dsp:sp>
    <dsp:sp modelId="{C717E0EC-BB6E-4AA5-B78A-4097D456F8BD}">
      <dsp:nvSpPr>
        <dsp:cNvPr id="0" name=""/>
        <dsp:cNvSpPr/>
      </dsp:nvSpPr>
      <dsp:spPr>
        <a:xfrm>
          <a:off x="4432801" y="104511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085163"/>
        <a:ext cx="11350" cy="11350"/>
      </dsp:txXfrm>
    </dsp:sp>
    <dsp:sp modelId="{03373F21-1FAD-4CB9-8D8C-0ABC0DB66CC6}">
      <dsp:nvSpPr>
        <dsp:cNvPr id="0" name=""/>
        <dsp:cNvSpPr/>
      </dsp:nvSpPr>
      <dsp:spPr>
        <a:xfrm>
          <a:off x="3070722" y="1090838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191142"/>
        <a:ext cx="15677" cy="15677"/>
      </dsp:txXfrm>
    </dsp:sp>
    <dsp:sp modelId="{5ADB012C-26B8-4FBE-B96D-18A17C71BAAC}">
      <dsp:nvSpPr>
        <dsp:cNvPr id="0" name=""/>
        <dsp:cNvSpPr/>
      </dsp:nvSpPr>
      <dsp:spPr>
        <a:xfrm>
          <a:off x="4432801" y="61254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652592"/>
        <a:ext cx="11350" cy="11350"/>
      </dsp:txXfrm>
    </dsp:sp>
    <dsp:sp modelId="{928ED0CA-52C6-4132-8BF2-775870E892A5}">
      <dsp:nvSpPr>
        <dsp:cNvPr id="0" name=""/>
        <dsp:cNvSpPr/>
      </dsp:nvSpPr>
      <dsp:spPr>
        <a:xfrm>
          <a:off x="3070722" y="658268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648856"/>
              </a:moveTo>
              <a:lnTo>
                <a:pt x="113506" y="64885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965510"/>
        <a:ext cx="34371" cy="34371"/>
      </dsp:txXfrm>
    </dsp:sp>
    <dsp:sp modelId="{E41386D9-F2EB-4624-99F3-6DA1AB1E1A2B}">
      <dsp:nvSpPr>
        <dsp:cNvPr id="0" name=""/>
        <dsp:cNvSpPr/>
      </dsp:nvSpPr>
      <dsp:spPr>
        <a:xfrm>
          <a:off x="4432801" y="179977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20022"/>
        <a:ext cx="11350" cy="11350"/>
      </dsp:txXfrm>
    </dsp:sp>
    <dsp:sp modelId="{2A948E33-1A37-4E83-9FC8-0FCE587FDAAE}">
      <dsp:nvSpPr>
        <dsp:cNvPr id="0" name=""/>
        <dsp:cNvSpPr/>
      </dsp:nvSpPr>
      <dsp:spPr>
        <a:xfrm>
          <a:off x="3070722" y="225697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1081426"/>
              </a:moveTo>
              <a:lnTo>
                <a:pt x="113506" y="108142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738785"/>
        <a:ext cx="55249" cy="55249"/>
      </dsp:txXfrm>
    </dsp:sp>
    <dsp:sp modelId="{1978C24F-5E0D-4120-B2A1-271B7AC2EBAC}">
      <dsp:nvSpPr>
        <dsp:cNvPr id="0" name=""/>
        <dsp:cNvSpPr/>
      </dsp:nvSpPr>
      <dsp:spPr>
        <a:xfrm>
          <a:off x="1708643" y="1307124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1189569"/>
              </a:moveTo>
              <a:lnTo>
                <a:pt x="113506" y="1189569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1871633"/>
        <a:ext cx="60551" cy="60551"/>
      </dsp:txXfrm>
    </dsp:sp>
    <dsp:sp modelId="{BD50FAA3-C517-473C-8558-09DE5CD2BCBB}">
      <dsp:nvSpPr>
        <dsp:cNvPr id="0" name=""/>
        <dsp:cNvSpPr/>
      </dsp:nvSpPr>
      <dsp:spPr>
        <a:xfrm>
          <a:off x="346564" y="2496693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1243640"/>
              </a:moveTo>
              <a:lnTo>
                <a:pt x="113506" y="1243640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3086909"/>
        <a:ext cx="63209" cy="63209"/>
      </dsp:txXfrm>
    </dsp:sp>
    <dsp:sp modelId="{ECF9E218-C3AE-4935-B1D2-9B49ACC463C3}">
      <dsp:nvSpPr>
        <dsp:cNvPr id="0" name=""/>
        <dsp:cNvSpPr/>
      </dsp:nvSpPr>
      <dsp:spPr>
        <a:xfrm rot="16200000">
          <a:off x="-737138" y="3567306"/>
          <a:ext cx="1821350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4DVOP - </a:t>
          </a:r>
          <a:r>
            <a:rPr lang="fr-FR" sz="1200" kern="1200" dirty="0" err="1"/>
            <a:t>Graded</a:t>
          </a:r>
          <a:r>
            <a:rPr lang="fr-FR" sz="1200" kern="1200" dirty="0"/>
            <a:t> Exercice</a:t>
          </a:r>
        </a:p>
      </dsp:txBody>
      <dsp:txXfrm>
        <a:off x="-737138" y="3567306"/>
        <a:ext cx="1821350" cy="346056"/>
      </dsp:txXfrm>
    </dsp:sp>
    <dsp:sp modelId="{194B1B9E-35BF-4787-A36E-7561D2382BC2}">
      <dsp:nvSpPr>
        <dsp:cNvPr id="0" name=""/>
        <dsp:cNvSpPr/>
      </dsp:nvSpPr>
      <dsp:spPr>
        <a:xfrm>
          <a:off x="573577" y="232366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App_Server</a:t>
          </a:r>
        </a:p>
      </dsp:txBody>
      <dsp:txXfrm>
        <a:off x="573577" y="2323665"/>
        <a:ext cx="1135065" cy="346056"/>
      </dsp:txXfrm>
    </dsp:sp>
    <dsp:sp modelId="{ED9DE83C-706D-4314-93C9-B5048725317F}">
      <dsp:nvSpPr>
        <dsp:cNvPr id="0" name=""/>
        <dsp:cNvSpPr/>
      </dsp:nvSpPr>
      <dsp:spPr>
        <a:xfrm>
          <a:off x="1935656" y="113409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simple_api</a:t>
          </a:r>
        </a:p>
      </dsp:txBody>
      <dsp:txXfrm>
        <a:off x="1935656" y="1134095"/>
        <a:ext cx="1135065" cy="346056"/>
      </dsp:txXfrm>
    </dsp:sp>
    <dsp:sp modelId="{66686D8E-6A17-4F9A-850F-D0724296F18A}">
      <dsp:nvSpPr>
        <dsp:cNvPr id="0" name=""/>
        <dsp:cNvSpPr/>
      </dsp:nvSpPr>
      <dsp:spPr>
        <a:xfrm>
          <a:off x="3297735" y="5266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52669"/>
        <a:ext cx="1135065" cy="346056"/>
      </dsp:txXfrm>
    </dsp:sp>
    <dsp:sp modelId="{7AEE2673-569D-4887-8063-88F66A27512E}">
      <dsp:nvSpPr>
        <dsp:cNvPr id="0" name=""/>
        <dsp:cNvSpPr/>
      </dsp:nvSpPr>
      <dsp:spPr>
        <a:xfrm>
          <a:off x="4659814" y="5266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docker du backend de l'application</a:t>
          </a:r>
        </a:p>
      </dsp:txBody>
      <dsp:txXfrm>
        <a:off x="4659814" y="52669"/>
        <a:ext cx="3219443" cy="346056"/>
      </dsp:txXfrm>
    </dsp:sp>
    <dsp:sp modelId="{1CBCAD23-AD0E-4DA9-92DC-96D0C9F1AA1F}">
      <dsp:nvSpPr>
        <dsp:cNvPr id="0" name=""/>
        <dsp:cNvSpPr/>
      </dsp:nvSpPr>
      <dsp:spPr>
        <a:xfrm>
          <a:off x="3297735" y="48523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hosts.ini</a:t>
          </a:r>
        </a:p>
      </dsp:txBody>
      <dsp:txXfrm>
        <a:off x="3297735" y="485239"/>
        <a:ext cx="1135065" cy="346056"/>
      </dsp:txXfrm>
    </dsp:sp>
    <dsp:sp modelId="{CFA3067F-01D4-4813-B948-961A136C1EDD}">
      <dsp:nvSpPr>
        <dsp:cNvPr id="0" name=""/>
        <dsp:cNvSpPr/>
      </dsp:nvSpPr>
      <dsp:spPr>
        <a:xfrm>
          <a:off x="4659814" y="48523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sz="800" kern="1200" dirty="0" err="1">
              <a:solidFill>
                <a:schemeClr val="tx2"/>
              </a:solidFill>
            </a:rPr>
            <a:t>App_Server</a:t>
          </a:r>
          <a:endParaRPr lang="fr-FR" sz="800" kern="1200" dirty="0">
            <a:solidFill>
              <a:schemeClr val="tx2"/>
            </a:solidFill>
          </a:endParaRPr>
        </a:p>
      </dsp:txBody>
      <dsp:txXfrm>
        <a:off x="4659814" y="485239"/>
        <a:ext cx="3219443" cy="346056"/>
      </dsp:txXfrm>
    </dsp:sp>
    <dsp:sp modelId="{0E4F34A1-C240-4FAA-922B-E31320127B6C}">
      <dsp:nvSpPr>
        <dsp:cNvPr id="0" name=""/>
        <dsp:cNvSpPr/>
      </dsp:nvSpPr>
      <dsp:spPr>
        <a:xfrm>
          <a:off x="3297735" y="917810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Jenkinsfile</a:t>
          </a:r>
        </a:p>
      </dsp:txBody>
      <dsp:txXfrm>
        <a:off x="3297735" y="917810"/>
        <a:ext cx="1135065" cy="346056"/>
      </dsp:txXfrm>
    </dsp:sp>
    <dsp:sp modelId="{896333D9-F037-47F5-A007-977CD6289A6F}">
      <dsp:nvSpPr>
        <dsp:cNvPr id="0" name=""/>
        <dsp:cNvSpPr/>
      </dsp:nvSpPr>
      <dsp:spPr>
        <a:xfrm>
          <a:off x="4659814" y="91781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Pipeline as code Jenkins</a:t>
          </a:r>
        </a:p>
      </dsp:txBody>
      <dsp:txXfrm>
        <a:off x="4659814" y="917810"/>
        <a:ext cx="3219443" cy="346056"/>
      </dsp:txXfrm>
    </dsp:sp>
    <dsp:sp modelId="{4F3715AF-9235-4112-9F20-0F1B77F567F5}">
      <dsp:nvSpPr>
        <dsp:cNvPr id="0" name=""/>
        <dsp:cNvSpPr/>
      </dsp:nvSpPr>
      <dsp:spPr>
        <a:xfrm>
          <a:off x="3297735" y="1350381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playbook.yml</a:t>
          </a:r>
        </a:p>
      </dsp:txBody>
      <dsp:txXfrm>
        <a:off x="3297735" y="1350381"/>
        <a:ext cx="1135065" cy="346056"/>
      </dsp:txXfrm>
    </dsp:sp>
    <dsp:sp modelId="{201F2B3C-7A8F-4EA5-B22B-87C820268DA7}">
      <dsp:nvSpPr>
        <dsp:cNvPr id="0" name=""/>
        <dsp:cNvSpPr/>
      </dsp:nvSpPr>
      <dsp:spPr>
        <a:xfrm>
          <a:off x="4625342" y="135080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deploiement Ansible</a:t>
          </a:r>
        </a:p>
      </dsp:txBody>
      <dsp:txXfrm>
        <a:off x="4625342" y="1350800"/>
        <a:ext cx="3219443" cy="346056"/>
      </dsp:txXfrm>
    </dsp:sp>
    <dsp:sp modelId="{305FD5BA-6C16-495B-BFB4-A559F75F1286}">
      <dsp:nvSpPr>
        <dsp:cNvPr id="0" name=""/>
        <dsp:cNvSpPr/>
      </dsp:nvSpPr>
      <dsp:spPr>
        <a:xfrm>
          <a:off x="3297735" y="178295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student_age.json</a:t>
          </a:r>
        </a:p>
      </dsp:txBody>
      <dsp:txXfrm>
        <a:off x="3297735" y="1782952"/>
        <a:ext cx="1135065" cy="346056"/>
      </dsp:txXfrm>
    </dsp:sp>
    <dsp:sp modelId="{E6FBF002-CDD9-4FD4-827D-DB54CAFC1F9A}">
      <dsp:nvSpPr>
        <dsp:cNvPr id="0" name=""/>
        <dsp:cNvSpPr/>
      </dsp:nvSpPr>
      <dsp:spPr>
        <a:xfrm>
          <a:off x="4659814" y="178295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data de l'application</a:t>
          </a:r>
        </a:p>
      </dsp:txBody>
      <dsp:txXfrm>
        <a:off x="4659814" y="1782952"/>
        <a:ext cx="3219443" cy="346056"/>
      </dsp:txXfrm>
    </dsp:sp>
    <dsp:sp modelId="{EEB367F6-F357-4D78-80ED-ECD47DB49750}">
      <dsp:nvSpPr>
        <dsp:cNvPr id="0" name=""/>
        <dsp:cNvSpPr/>
      </dsp:nvSpPr>
      <dsp:spPr>
        <a:xfrm>
          <a:off x="3297735" y="221552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student_age.py</a:t>
          </a:r>
        </a:p>
      </dsp:txBody>
      <dsp:txXfrm>
        <a:off x="3297735" y="2215522"/>
        <a:ext cx="1135065" cy="346056"/>
      </dsp:txXfrm>
    </dsp:sp>
    <dsp:sp modelId="{811D4229-94BB-4A8B-A03A-87410EB63D16}">
      <dsp:nvSpPr>
        <dsp:cNvPr id="0" name=""/>
        <dsp:cNvSpPr/>
      </dsp:nvSpPr>
      <dsp:spPr>
        <a:xfrm>
          <a:off x="4659814" y="221552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systeme de l'application</a:t>
          </a:r>
        </a:p>
      </dsp:txBody>
      <dsp:txXfrm>
        <a:off x="4659814" y="2215522"/>
        <a:ext cx="3219443" cy="346056"/>
      </dsp:txXfrm>
    </dsp:sp>
    <dsp:sp modelId="{986D5A4F-8005-4450-B1BC-AFC226B3DBD8}">
      <dsp:nvSpPr>
        <dsp:cNvPr id="0" name=""/>
        <dsp:cNvSpPr/>
      </dsp:nvSpPr>
      <dsp:spPr>
        <a:xfrm>
          <a:off x="1935656" y="2864378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website</a:t>
          </a:r>
        </a:p>
      </dsp:txBody>
      <dsp:txXfrm>
        <a:off x="1935656" y="2864378"/>
        <a:ext cx="1135065" cy="346056"/>
      </dsp:txXfrm>
    </dsp:sp>
    <dsp:sp modelId="{A6A04C58-56ED-47D0-9955-8C7BE6BE5D28}">
      <dsp:nvSpPr>
        <dsp:cNvPr id="0" name=""/>
        <dsp:cNvSpPr/>
      </dsp:nvSpPr>
      <dsp:spPr>
        <a:xfrm>
          <a:off x="3297735" y="2648093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2648093"/>
        <a:ext cx="1135065" cy="346056"/>
      </dsp:txXfrm>
    </dsp:sp>
    <dsp:sp modelId="{E0529ED6-BE82-4EAA-8A36-8EA28BF3718E}">
      <dsp:nvSpPr>
        <dsp:cNvPr id="0" name=""/>
        <dsp:cNvSpPr/>
      </dsp:nvSpPr>
      <dsp:spPr>
        <a:xfrm>
          <a:off x="4659814" y="2648093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configuration docker du frontend de l'applciation</a:t>
          </a:r>
        </a:p>
      </dsp:txBody>
      <dsp:txXfrm>
        <a:off x="4659814" y="2648093"/>
        <a:ext cx="3219443" cy="346056"/>
      </dsp:txXfrm>
    </dsp:sp>
    <dsp:sp modelId="{09CE6981-792A-4B9E-8ECD-7528EE722E78}">
      <dsp:nvSpPr>
        <dsp:cNvPr id="0" name=""/>
        <dsp:cNvSpPr/>
      </dsp:nvSpPr>
      <dsp:spPr>
        <a:xfrm>
          <a:off x="3297735" y="3080664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index.php</a:t>
          </a:r>
        </a:p>
      </dsp:txBody>
      <dsp:txXfrm>
        <a:off x="3297735" y="3080664"/>
        <a:ext cx="1135065" cy="346056"/>
      </dsp:txXfrm>
    </dsp:sp>
    <dsp:sp modelId="{1CF4A9C8-BEA8-4997-BF81-8B30FCEB25E2}">
      <dsp:nvSpPr>
        <dsp:cNvPr id="0" name=""/>
        <dsp:cNvSpPr/>
      </dsp:nvSpPr>
      <dsp:spPr>
        <a:xfrm>
          <a:off x="4659814" y="3080664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page web de l'application</a:t>
          </a:r>
        </a:p>
      </dsp:txBody>
      <dsp:txXfrm>
        <a:off x="4659814" y="3080664"/>
        <a:ext cx="3219443" cy="346056"/>
      </dsp:txXfrm>
    </dsp:sp>
    <dsp:sp modelId="{3D59EC6A-B55A-4D23-BAAE-D8BCE4AA8643}">
      <dsp:nvSpPr>
        <dsp:cNvPr id="0" name=""/>
        <dsp:cNvSpPr/>
      </dsp:nvSpPr>
      <dsp:spPr>
        <a:xfrm>
          <a:off x="1935656" y="3513235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u="sng" kern="1200"/>
        </a:p>
      </dsp:txBody>
      <dsp:txXfrm>
        <a:off x="1935656" y="3513235"/>
        <a:ext cx="1135065" cy="346056"/>
      </dsp:txXfrm>
    </dsp:sp>
    <dsp:sp modelId="{79EAAAD2-7062-4FA2-913E-9ADFE9804B70}">
      <dsp:nvSpPr>
        <dsp:cNvPr id="0" name=""/>
        <dsp:cNvSpPr/>
      </dsp:nvSpPr>
      <dsp:spPr>
        <a:xfrm>
          <a:off x="3297735" y="351323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7735" y="3513235"/>
        <a:ext cx="1135065" cy="346056"/>
      </dsp:txXfrm>
    </dsp:sp>
    <dsp:sp modelId="{7DC93669-DEAF-4BB5-B5BC-53E36579A7C7}">
      <dsp:nvSpPr>
        <dsp:cNvPr id="0" name=""/>
        <dsp:cNvSpPr/>
      </dsp:nvSpPr>
      <dsp:spPr>
        <a:xfrm>
          <a:off x="4680461" y="351323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de l'application</a:t>
          </a:r>
        </a:p>
      </dsp:txBody>
      <dsp:txXfrm>
        <a:off x="4680461" y="3513235"/>
        <a:ext cx="3198002" cy="346056"/>
      </dsp:txXfrm>
    </dsp:sp>
    <dsp:sp modelId="{229E539A-924A-4012-8C8A-36B61310328B}">
      <dsp:nvSpPr>
        <dsp:cNvPr id="0" name=""/>
        <dsp:cNvSpPr/>
      </dsp:nvSpPr>
      <dsp:spPr>
        <a:xfrm>
          <a:off x="573577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Registry</a:t>
          </a:r>
        </a:p>
      </dsp:txBody>
      <dsp:txXfrm>
        <a:off x="573577" y="3945805"/>
        <a:ext cx="1135065" cy="346056"/>
      </dsp:txXfrm>
    </dsp:sp>
    <dsp:sp modelId="{6D5C3BA9-D617-43B8-8864-D20917F068C5}">
      <dsp:nvSpPr>
        <dsp:cNvPr id="0" name=""/>
        <dsp:cNvSpPr/>
      </dsp:nvSpPr>
      <dsp:spPr>
        <a:xfrm>
          <a:off x="3299074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9074" y="3945805"/>
        <a:ext cx="1135065" cy="346056"/>
      </dsp:txXfrm>
    </dsp:sp>
    <dsp:sp modelId="{135BAC75-5A31-48C1-A2E8-707D4E9A8DEC}">
      <dsp:nvSpPr>
        <dsp:cNvPr id="0" name=""/>
        <dsp:cNvSpPr/>
      </dsp:nvSpPr>
      <dsp:spPr>
        <a:xfrm>
          <a:off x="4681763" y="394580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du registre</a:t>
          </a:r>
        </a:p>
      </dsp:txBody>
      <dsp:txXfrm>
        <a:off x="4681763" y="3945805"/>
        <a:ext cx="3198002" cy="346056"/>
      </dsp:txXfrm>
    </dsp:sp>
    <dsp:sp modelId="{33EE2CCE-53F5-47A1-8C44-F68C03CDBE78}">
      <dsp:nvSpPr>
        <dsp:cNvPr id="0" name=""/>
        <dsp:cNvSpPr/>
      </dsp:nvSpPr>
      <dsp:spPr>
        <a:xfrm>
          <a:off x="573577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378376"/>
        <a:ext cx="1135065" cy="346056"/>
      </dsp:txXfrm>
    </dsp:sp>
    <dsp:sp modelId="{E0157D20-641A-452C-903E-D3F0578289F5}">
      <dsp:nvSpPr>
        <dsp:cNvPr id="0" name=""/>
        <dsp:cNvSpPr/>
      </dsp:nvSpPr>
      <dsp:spPr>
        <a:xfrm>
          <a:off x="1935656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378376"/>
        <a:ext cx="1135065" cy="346056"/>
      </dsp:txXfrm>
    </dsp:sp>
    <dsp:sp modelId="{5991C5D2-7DA2-457B-9FF1-6CDDBC0F8AC2}">
      <dsp:nvSpPr>
        <dsp:cNvPr id="0" name=""/>
        <dsp:cNvSpPr/>
      </dsp:nvSpPr>
      <dsp:spPr>
        <a:xfrm>
          <a:off x="3297735" y="4378376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4DVOP.pptx</a:t>
          </a:r>
        </a:p>
      </dsp:txBody>
      <dsp:txXfrm>
        <a:off x="3297735" y="4378376"/>
        <a:ext cx="1135065" cy="346056"/>
      </dsp:txXfrm>
    </dsp:sp>
    <dsp:sp modelId="{AA81C615-A0D1-425F-850B-AC16BA84061E}">
      <dsp:nvSpPr>
        <dsp:cNvPr id="0" name=""/>
        <dsp:cNvSpPr/>
      </dsp:nvSpPr>
      <dsp:spPr>
        <a:xfrm>
          <a:off x="4681763" y="4381093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Support de présentation</a:t>
          </a:r>
        </a:p>
      </dsp:txBody>
      <dsp:txXfrm>
        <a:off x="4681763" y="4381093"/>
        <a:ext cx="3198002" cy="346056"/>
      </dsp:txXfrm>
    </dsp:sp>
    <dsp:sp modelId="{25C3DE9F-2B07-417F-8420-E2F28F87ED40}">
      <dsp:nvSpPr>
        <dsp:cNvPr id="0" name=""/>
        <dsp:cNvSpPr/>
      </dsp:nvSpPr>
      <dsp:spPr>
        <a:xfrm>
          <a:off x="573577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810947"/>
        <a:ext cx="1135065" cy="346056"/>
      </dsp:txXfrm>
    </dsp:sp>
    <dsp:sp modelId="{E5BAD0B7-69F8-434B-B276-E0E4E39BAF58}">
      <dsp:nvSpPr>
        <dsp:cNvPr id="0" name=""/>
        <dsp:cNvSpPr/>
      </dsp:nvSpPr>
      <dsp:spPr>
        <a:xfrm>
          <a:off x="1935656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810947"/>
        <a:ext cx="1135065" cy="346056"/>
      </dsp:txXfrm>
    </dsp:sp>
    <dsp:sp modelId="{412198F8-DC9B-4BF9-B48D-075E951652EC}">
      <dsp:nvSpPr>
        <dsp:cNvPr id="0" name=""/>
        <dsp:cNvSpPr/>
      </dsp:nvSpPr>
      <dsp:spPr>
        <a:xfrm>
          <a:off x="3297735" y="4810947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Rendu de projet.pdf</a:t>
          </a:r>
        </a:p>
      </dsp:txBody>
      <dsp:txXfrm>
        <a:off x="3297735" y="4810947"/>
        <a:ext cx="1135065" cy="346056"/>
      </dsp:txXfrm>
    </dsp:sp>
    <dsp:sp modelId="{54A9C881-4F35-4EB6-A73F-B673B2989031}">
      <dsp:nvSpPr>
        <dsp:cNvPr id="0" name=""/>
        <dsp:cNvSpPr/>
      </dsp:nvSpPr>
      <dsp:spPr>
        <a:xfrm>
          <a:off x="4681763" y="480962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Guideline complête de montage du POC</a:t>
          </a:r>
        </a:p>
      </dsp:txBody>
      <dsp:txXfrm>
        <a:off x="4681763" y="4809625"/>
        <a:ext cx="3198002" cy="34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E0FA9-BE35-416B-825C-B791B7F6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FCC47-50B6-43B6-A3E9-AFEAED1C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3BAF6-E023-4CC1-8937-A1A9E6D5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E0DD4-66B7-49C1-95CC-BB52E04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97B22-0586-4836-A729-D2DECFB1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87322D23-5BCE-43A1-A850-216FCBCF6D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D503D-5889-4E45-854C-CABAAB6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84A778-DCE4-4D4F-B538-24716DB1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96646-F167-4E7A-847C-2F0DE0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15988-1E7B-4BAD-B47E-94DA326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12026-5A41-4AB5-8AF5-269567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A3798-E701-49C0-94B5-1D324AC8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7E9A8-5E97-4ABA-B4B3-F29A3FBB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FB068-5A56-41D7-8E38-7B5BF92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53AE9-05DE-4372-B30C-F313BB66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8A282-1792-420F-82FA-894C0FC2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4D575F58-7F9C-4529-A33C-9D0BC225F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448" r="-2" b="8837"/>
          <a:stretch/>
        </p:blipFill>
        <p:spPr bwMode="auto">
          <a:xfrm rot="5400000">
            <a:off x="7321658" y="1987658"/>
            <a:ext cx="6857998" cy="28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F6588-AC50-49C0-945A-E59169F5335D}"/>
              </a:ext>
            </a:extLst>
          </p:cNvPr>
          <p:cNvSpPr/>
          <p:nvPr userDrawn="1"/>
        </p:nvSpPr>
        <p:spPr>
          <a:xfrm rot="5400000">
            <a:off x="7315663" y="1993652"/>
            <a:ext cx="6857998" cy="287069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rgbClr val="FFFFFF">
                  <a:alpha val="75000"/>
                </a:srgbClr>
              </a:gs>
              <a:gs pos="8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ABB92C-C174-4802-8760-3C95941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A3764-B402-4734-871F-A237BD8B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806D9-CE6F-4771-867B-E62733F3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A22B0-BB53-4FD9-A3BE-E219FB3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86150-FFA6-4C31-BDDA-B375BB96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FFECE-924A-4A12-97B4-55AD86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7B462-F986-42EB-AFF3-2376CBC8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9C534-2926-4A5E-B6C2-D1E871F8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69468-59B7-44A2-9959-86A2E48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5F7F2-8AD3-42F8-BC9C-E396455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8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BFC0-A6F4-4CC7-A3A5-B660B98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041FA-CFCF-4660-9D59-915EC874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4C30D-2FDC-4C30-AD84-90438DA9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A1F97-E24C-479A-8B0C-0F825EBF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A105F-BAED-4033-8F8D-3B18DE5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85CA6-68DD-4688-885F-7BB7B660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044BD-EC58-4AC6-8587-C8A40692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0A529-C6C6-42F3-9599-47A2E1A5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1B679A-1617-4200-B3AA-D585102D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42850-DCE2-4DF7-9CC4-F0FA5C4B9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A57E-2225-4B38-B4FC-BC0695C9D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AC1EC6-CFC4-4156-8134-D1D7C5F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9CBB9B-CD6F-462A-ACB4-CA7504F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15C33-438A-4C0C-BC1C-D31A47DC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043A-0786-4151-AAAA-C816036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915F1A-A9D7-46F7-8B7C-0E30DFC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4FB3C4-260C-41F5-9D69-0DB4AFE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5FBA0-8401-4916-B54D-F7782242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F8206-9732-4F87-967C-9C0C9A0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C7EBAB-568A-4E9A-8FC8-8B6A6CBB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F643-FBDF-456B-8425-587F2B9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CE268-0E27-42B8-AE6D-6643997E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CE476-E8D3-4DF2-B215-13551BD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577CE-6EAC-4F2C-964C-0D8792C2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4C9BE-CB29-4E43-A593-E2D5B204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020CB-F034-404B-8772-39CD704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097A5-18F4-4AB6-A448-7F6D309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5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CAF60-0548-48BD-A75C-0BB1821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14C100-3CD3-4FA2-BBBE-3F3A2F2F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1A79A-5E14-4532-BD33-0F7BCEF8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BA548-6480-47FF-9CD5-4D10611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87B87-66C5-4072-B874-BD03D1B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C7057-98E0-4F35-8206-0F7FECF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2E40D-6FBB-4F3F-A348-6E49F66A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29640-1D51-446E-B540-EE6DB5BE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4200E-057B-45E0-8FE6-99CFED33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DE77-2E33-4C6B-9D94-CD00BC07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62EBD-12EC-4880-9BB5-949605FB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netafen/student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intelligence artificielle s'empare des fonctions DevOps">
            <a:extLst>
              <a:ext uri="{FF2B5EF4-FFF2-40B4-BE49-F238E27FC236}">
                <a16:creationId xmlns:a16="http://schemas.microsoft.com/office/drawing/2014/main" id="{0B026807-93DD-4DA9-B88F-225B55E7B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B983A5-FD1B-404E-A30E-0CBD1270F2EF}"/>
              </a:ext>
            </a:extLst>
          </p:cNvPr>
          <p:cNvSpPr/>
          <p:nvPr/>
        </p:nvSpPr>
        <p:spPr>
          <a:xfrm>
            <a:off x="0" y="6114691"/>
            <a:ext cx="12192000" cy="74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5618BC-9970-4BEE-94E1-7BB8B752C6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32" y="6272640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2B5251-405D-4C73-8EC9-0E92D071B3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42" y="6275180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CD7F5E-4E72-42AE-B890-137FD34F76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32" y="6275180"/>
            <a:ext cx="662940" cy="4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232333-6D79-45B4-BD8E-4332F857590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32" y="6357095"/>
            <a:ext cx="845185" cy="26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E92E36-013F-4D22-8B0A-279632D0E14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7" y="6179930"/>
            <a:ext cx="66421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F2E054-4820-482E-A49C-AA0A7314ABB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42" y="6174850"/>
            <a:ext cx="638175" cy="57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02CE74D-5784-439E-848E-C7D2CBC0F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71403" y="2863632"/>
            <a:ext cx="52491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4DVOP - RENDU DE PROJET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B63B1A9-B3CC-434C-80B7-38A55A3437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1730" y="4829736"/>
            <a:ext cx="54285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Florian Vigier  –  Adrien Gaultier  –  Aude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Grantais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demande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package de document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L’architecture physique et logique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Les serveurs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L’organigramme de fonctionnement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CI/CD &gt; Démonstration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575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Création d’une plateforme d’intégration continue et de déploiement permettant de gérer les évolutions de code autour de l’application de l’entreprise POZOS.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Les données d’entrées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Infrastructures : 4 serveurs sous Centos7.6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L’application web : </a:t>
            </a:r>
            <a:r>
              <a:rPr lang="fr-FR" dirty="0">
                <a:hlinkClick r:id="rId2"/>
              </a:rPr>
              <a:t>https://github.com/diranetafen/student-list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Les outils : </a:t>
            </a:r>
            <a:r>
              <a:rPr lang="fr-FR" dirty="0" err="1"/>
              <a:t>Gitlab</a:t>
            </a:r>
            <a:r>
              <a:rPr lang="fr-FR" dirty="0"/>
              <a:t>, Jenkins, Docker, Ansible, Clair, </a:t>
            </a:r>
            <a:r>
              <a:rPr lang="fr-FR" dirty="0" err="1"/>
              <a:t>Arachni</a:t>
            </a:r>
            <a:r>
              <a:rPr lang="fr-FR" dirty="0"/>
              <a:t>, </a:t>
            </a:r>
            <a:r>
              <a:rPr lang="fr-FR" dirty="0" err="1"/>
              <a:t>Datadog</a:t>
            </a:r>
            <a:r>
              <a:rPr lang="fr-FR" dirty="0"/>
              <a:t>, Splunk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UI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as code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Monitorer l’ensemble</a:t>
            </a:r>
          </a:p>
        </p:txBody>
      </p:sp>
    </p:spTree>
    <p:extLst>
      <p:ext uri="{BB962C8B-B14F-4D97-AF65-F5344CB8AC3E}">
        <p14:creationId xmlns:p14="http://schemas.microsoft.com/office/powerpoint/2010/main" val="39596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documents fournis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E7B3CDF-7A4B-461E-A902-5EA6653DC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177711"/>
              </p:ext>
            </p:extLst>
          </p:nvPr>
        </p:nvGraphicFramePr>
        <p:xfrm>
          <a:off x="2092008" y="1549267"/>
          <a:ext cx="7879766" cy="520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75E1C56-45A7-446C-A1DC-AD3C7287CE8D}"/>
              </a:ext>
            </a:extLst>
          </p:cNvPr>
          <p:cNvCxnSpPr>
            <a:cxnSpLocks/>
          </p:cNvCxnSpPr>
          <p:nvPr/>
        </p:nvCxnSpPr>
        <p:spPr>
          <a:xfrm>
            <a:off x="3909060" y="5231432"/>
            <a:ext cx="14833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B520CFD-EACB-4B38-9CD7-9BB294E37349}"/>
              </a:ext>
            </a:extLst>
          </p:cNvPr>
          <p:cNvCxnSpPr>
            <a:cxnSpLocks/>
          </p:cNvCxnSpPr>
          <p:nvPr/>
        </p:nvCxnSpPr>
        <p:spPr>
          <a:xfrm>
            <a:off x="2562860" y="610265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B1385D-262F-40CD-9703-50563EB13AD2}"/>
              </a:ext>
            </a:extLst>
          </p:cNvPr>
          <p:cNvCxnSpPr>
            <a:cxnSpLocks/>
          </p:cNvCxnSpPr>
          <p:nvPr/>
        </p:nvCxnSpPr>
        <p:spPr>
          <a:xfrm>
            <a:off x="2562860" y="652683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F8B051-5939-45A0-B695-CE2E907DD958}"/>
              </a:ext>
            </a:extLst>
          </p:cNvPr>
          <p:cNvSpPr/>
          <p:nvPr/>
        </p:nvSpPr>
        <p:spPr>
          <a:xfrm>
            <a:off x="1996440" y="1244586"/>
            <a:ext cx="3208020" cy="552959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E205A433-C853-4365-AC7C-9F045061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860" y="1235074"/>
            <a:ext cx="23037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DE29B9F-C35B-4FE1-B12B-3CAD077AE861}"/>
              </a:ext>
            </a:extLst>
          </p:cNvPr>
          <p:cNvSpPr/>
          <p:nvPr/>
        </p:nvSpPr>
        <p:spPr>
          <a:xfrm>
            <a:off x="5284788" y="1275066"/>
            <a:ext cx="1352232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F957D2D-4620-4803-A35C-4F537C1BA59A}"/>
              </a:ext>
            </a:extLst>
          </p:cNvPr>
          <p:cNvSpPr/>
          <p:nvPr/>
        </p:nvSpPr>
        <p:spPr>
          <a:xfrm>
            <a:off x="6717348" y="1279663"/>
            <a:ext cx="3349994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 de texte 2">
            <a:extLst>
              <a:ext uri="{FF2B5EF4-FFF2-40B4-BE49-F238E27FC236}">
                <a16:creationId xmlns:a16="http://schemas.microsoft.com/office/drawing/2014/main" id="{7BF77A88-E2C8-433B-90FA-82539B80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553" y="1241563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BFF1E476-730E-4388-903D-063F2EE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389" y="1275066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8"/>
            <a:ext cx="9585603" cy="51673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Le serveur de production (</a:t>
            </a:r>
            <a:r>
              <a:rPr lang="fr-FR" dirty="0" err="1"/>
              <a:t>App_Server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l’application déployée via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frontend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php:apache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 code (Code Repository)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local permettant d’héberger des projets git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des images (</a:t>
            </a:r>
            <a:r>
              <a:rPr lang="fr-FR" dirty="0" err="1"/>
              <a:t>Registry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registre de stockage d’image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 Frontend: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nginx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déploiement (</a:t>
            </a:r>
            <a:r>
              <a:rPr lang="fr-FR" dirty="0" err="1"/>
              <a:t>Deployment_Server</a:t>
            </a:r>
            <a:r>
              <a:rPr lang="fr-FR" dirty="0"/>
              <a:t>)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Jenkins pour la gestion de l’intégration continue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Ansible pour le déploiement de l’application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Clair pour la recherche de vulnérabilité de l’image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 	           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Arachni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pour la recherche de vulnérabilité de l’application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201490-23A2-4707-A42F-82553D2E927C}"/>
              </a:ext>
            </a:extLst>
          </p:cNvPr>
          <p:cNvCxnSpPr>
            <a:cxnSpLocks/>
          </p:cNvCxnSpPr>
          <p:nvPr/>
        </p:nvCxnSpPr>
        <p:spPr>
          <a:xfrm>
            <a:off x="2977147" y="6067926"/>
            <a:ext cx="0" cy="6376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ique 44" descr="Flèche vers la droite avec un remplissage uni">
            <a:extLst>
              <a:ext uri="{FF2B5EF4-FFF2-40B4-BE49-F238E27FC236}">
                <a16:creationId xmlns:a16="http://schemas.microsoft.com/office/drawing/2014/main" id="{291A97E9-27C0-4C84-B313-528DC0D0D2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832" y="2046104"/>
            <a:ext cx="914400" cy="937060"/>
          </a:xfrm>
          <a:prstGeom prst="rect">
            <a:avLst/>
          </a:prstGeom>
        </p:spPr>
      </p:pic>
      <p:pic>
        <p:nvPicPr>
          <p:cNvPr id="83" name="Graphique 44" descr="Flèche vers la droite avec un remplissage uni">
            <a:extLst>
              <a:ext uri="{FF2B5EF4-FFF2-40B4-BE49-F238E27FC236}">
                <a16:creationId xmlns:a16="http://schemas.microsoft.com/office/drawing/2014/main" id="{E4640213-17A2-4D61-9868-D88EA65D1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546068" y="4155151"/>
            <a:ext cx="914400" cy="91440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693586F-13A2-44A2-AD4A-08674C9089B4}"/>
              </a:ext>
            </a:extLst>
          </p:cNvPr>
          <p:cNvCxnSpPr>
            <a:cxnSpLocks/>
          </p:cNvCxnSpPr>
          <p:nvPr/>
        </p:nvCxnSpPr>
        <p:spPr>
          <a:xfrm>
            <a:off x="3730001" y="2435549"/>
            <a:ext cx="90630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96862-A12A-4D49-806A-A21C9DECA7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96" y="5802893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D9BB51-2881-48DE-B8A2-FC7782C2C6B8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885321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29DB9-4AB0-4D8A-ACD4-936F517697F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4" y="1317337"/>
            <a:ext cx="1061449" cy="7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F7C9AE-5E1C-4C23-B9E3-88C0FB4BB4B5}"/>
              </a:ext>
            </a:extLst>
          </p:cNvPr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324570"/>
            <a:ext cx="854633" cy="2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FC75A2-A38E-45C2-995C-3B43C56CFBF8}"/>
              </a:ext>
            </a:extLst>
          </p:cNvPr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0" y="2311041"/>
            <a:ext cx="989170" cy="8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584698C-21A3-4D47-8C9B-FE31404642F9}"/>
              </a:ext>
            </a:extLst>
          </p:cNvPr>
          <p:cNvSpPr/>
          <p:nvPr/>
        </p:nvSpPr>
        <p:spPr>
          <a:xfrm>
            <a:off x="5469439" y="957840"/>
            <a:ext cx="5181230" cy="3032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531122-3CB7-4AB2-8038-CEAEBC43F3C8}"/>
              </a:ext>
            </a:extLst>
          </p:cNvPr>
          <p:cNvSpPr txBox="1"/>
          <p:nvPr/>
        </p:nvSpPr>
        <p:spPr>
          <a:xfrm>
            <a:off x="5878673" y="615033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B44DBCD-C08A-4782-B1CD-C1D7DF5BA504}"/>
              </a:ext>
            </a:extLst>
          </p:cNvPr>
          <p:cNvSpPr/>
          <p:nvPr/>
        </p:nvSpPr>
        <p:spPr>
          <a:xfrm>
            <a:off x="6322970" y="5392117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77FA16-8C34-4C7F-9B42-2806907DE12D}"/>
              </a:ext>
            </a:extLst>
          </p:cNvPr>
          <p:cNvSpPr txBox="1"/>
          <p:nvPr/>
        </p:nvSpPr>
        <p:spPr>
          <a:xfrm>
            <a:off x="6621052" y="5069551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Production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E18D161-3368-4F28-AB37-6C998CBCE5BC}"/>
              </a:ext>
            </a:extLst>
          </p:cNvPr>
          <p:cNvSpPr/>
          <p:nvPr/>
        </p:nvSpPr>
        <p:spPr>
          <a:xfrm>
            <a:off x="1263962" y="2139944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619938-0E77-4B73-8F21-68C7E802F670}"/>
              </a:ext>
            </a:extLst>
          </p:cNvPr>
          <p:cNvSpPr txBox="1"/>
          <p:nvPr/>
        </p:nvSpPr>
        <p:spPr>
          <a:xfrm>
            <a:off x="1562044" y="181737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repo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5D43825-3443-4F97-A9AC-D3BAB633B6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01" y="5844901"/>
            <a:ext cx="525780" cy="451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2B8533E-AD7D-41B4-8C38-90142F40CA66}"/>
              </a:ext>
            </a:extLst>
          </p:cNvPr>
          <p:cNvSpPr/>
          <p:nvPr/>
        </p:nvSpPr>
        <p:spPr>
          <a:xfrm>
            <a:off x="2880975" y="5434125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12F700-9B32-4654-A823-0EE5E486E2D3}"/>
              </a:ext>
            </a:extLst>
          </p:cNvPr>
          <p:cNvSpPr txBox="1"/>
          <p:nvPr/>
        </p:nvSpPr>
        <p:spPr>
          <a:xfrm>
            <a:off x="3085322" y="5035188"/>
            <a:ext cx="189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Registry</a:t>
            </a:r>
            <a:endParaRPr lang="fr-FR" dirty="0"/>
          </a:p>
        </p:txBody>
      </p:sp>
      <p:pic>
        <p:nvPicPr>
          <p:cNvPr id="28" name="Graphique 44" descr="Flèche vers la droite avec un remplissage uni">
            <a:extLst>
              <a:ext uri="{FF2B5EF4-FFF2-40B4-BE49-F238E27FC236}">
                <a16:creationId xmlns:a16="http://schemas.microsoft.com/office/drawing/2014/main" id="{EBCF81BB-1500-44FF-B489-9583D3EF7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7" y="2290339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EF001C5-3D9B-420D-91CD-AFBD6C6EC09F}"/>
              </a:ext>
            </a:extLst>
          </p:cNvPr>
          <p:cNvSpPr txBox="1"/>
          <p:nvPr/>
        </p:nvSpPr>
        <p:spPr>
          <a:xfrm>
            <a:off x="-38263" y="2972159"/>
            <a:ext cx="126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Push du code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2B916CD-4A3D-4FEE-ABB9-9591AD7F55DF}"/>
              </a:ext>
            </a:extLst>
          </p:cNvPr>
          <p:cNvSpPr/>
          <p:nvPr/>
        </p:nvSpPr>
        <p:spPr>
          <a:xfrm>
            <a:off x="376683" y="2518080"/>
            <a:ext cx="431165" cy="43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Graphique 44" descr="Flèche vers la droite avec un remplissage uni">
            <a:extLst>
              <a:ext uri="{FF2B5EF4-FFF2-40B4-BE49-F238E27FC236}">
                <a16:creationId xmlns:a16="http://schemas.microsoft.com/office/drawing/2014/main" id="{7AF4A87F-2FBF-4296-904C-84291F8D7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4517302" y="1814639"/>
            <a:ext cx="914400" cy="93706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9B7E4C9-43AB-498B-8E30-DE10F382371E}"/>
              </a:ext>
            </a:extLst>
          </p:cNvPr>
          <p:cNvSpPr txBox="1"/>
          <p:nvPr/>
        </p:nvSpPr>
        <p:spPr>
          <a:xfrm>
            <a:off x="3350701" y="1587574"/>
            <a:ext cx="17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Gitlab</a:t>
            </a:r>
            <a:r>
              <a:rPr lang="fr-FR" sz="1400" dirty="0"/>
              <a:t> informe Jenkins d’un push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D912BBD-8311-4D86-9B30-15771A954B35}"/>
              </a:ext>
            </a:extLst>
          </p:cNvPr>
          <p:cNvSpPr/>
          <p:nvPr/>
        </p:nvSpPr>
        <p:spPr>
          <a:xfrm>
            <a:off x="4533493" y="218713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que 44" descr="Flèche vers la droite avec un remplissage uni">
            <a:extLst>
              <a:ext uri="{FF2B5EF4-FFF2-40B4-BE49-F238E27FC236}">
                <a16:creationId xmlns:a16="http://schemas.microsoft.com/office/drawing/2014/main" id="{24B9195F-3404-41B9-A693-27B397B49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4648900" y="2169999"/>
            <a:ext cx="914400" cy="93706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7ABDAD82-1229-475B-BC90-ACEAC0F7D0C0}"/>
              </a:ext>
            </a:extLst>
          </p:cNvPr>
          <p:cNvSpPr txBox="1"/>
          <p:nvPr/>
        </p:nvSpPr>
        <p:spPr>
          <a:xfrm>
            <a:off x="3345001" y="3298245"/>
            <a:ext cx="170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Jenkins download le code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A89D36D-9DAD-40FB-B501-BEA4C8F446C7}"/>
              </a:ext>
            </a:extLst>
          </p:cNvPr>
          <p:cNvSpPr txBox="1"/>
          <p:nvPr/>
        </p:nvSpPr>
        <p:spPr>
          <a:xfrm>
            <a:off x="7157920" y="1111660"/>
            <a:ext cx="248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d’un container docker &gt;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EF2CF9F-E6F0-4919-8F5D-7621E00B8E3F}"/>
              </a:ext>
            </a:extLst>
          </p:cNvPr>
          <p:cNvSpPr/>
          <p:nvPr/>
        </p:nvSpPr>
        <p:spPr>
          <a:xfrm>
            <a:off x="6726755" y="1131232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8F0946D-1079-430C-B5BB-FE4B9EF5D325}"/>
              </a:ext>
            </a:extLst>
          </p:cNvPr>
          <p:cNvSpPr txBox="1"/>
          <p:nvPr/>
        </p:nvSpPr>
        <p:spPr>
          <a:xfrm>
            <a:off x="7172870" y="1792812"/>
            <a:ext cx="332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fonctionnement de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334FFB-D699-41E0-9DE2-A8B40827704C}"/>
              </a:ext>
            </a:extLst>
          </p:cNvPr>
          <p:cNvSpPr/>
          <p:nvPr/>
        </p:nvSpPr>
        <p:spPr>
          <a:xfrm>
            <a:off x="6741705" y="169206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0A7A32-1BF4-447E-9789-C03161E485C7}"/>
              </a:ext>
            </a:extLst>
          </p:cNvPr>
          <p:cNvSpPr txBox="1"/>
          <p:nvPr/>
        </p:nvSpPr>
        <p:spPr>
          <a:xfrm>
            <a:off x="7181800" y="2325003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708B0F6-356E-4026-B107-4D793A85C144}"/>
              </a:ext>
            </a:extLst>
          </p:cNvPr>
          <p:cNvSpPr/>
          <p:nvPr/>
        </p:nvSpPr>
        <p:spPr>
          <a:xfrm>
            <a:off x="6742903" y="2257967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930C6EF-C53E-426E-81EB-B6C67CE3262F}"/>
              </a:ext>
            </a:extLst>
          </p:cNvPr>
          <p:cNvCxnSpPr>
            <a:cxnSpLocks/>
          </p:cNvCxnSpPr>
          <p:nvPr/>
        </p:nvCxnSpPr>
        <p:spPr>
          <a:xfrm>
            <a:off x="3730001" y="3015713"/>
            <a:ext cx="93251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AFE939E-786B-4FAA-8188-1D03B2DE12C5}"/>
              </a:ext>
            </a:extLst>
          </p:cNvPr>
          <p:cNvSpPr/>
          <p:nvPr/>
        </p:nvSpPr>
        <p:spPr>
          <a:xfrm>
            <a:off x="4458096" y="277492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5" name="Graphique 44" descr="Flèche vers la droite avec un remplissage uni">
            <a:extLst>
              <a:ext uri="{FF2B5EF4-FFF2-40B4-BE49-F238E27FC236}">
                <a16:creationId xmlns:a16="http://schemas.microsoft.com/office/drawing/2014/main" id="{185913C3-0915-4088-90E2-FD118511ED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4934476" y="4722713"/>
            <a:ext cx="964987" cy="93706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E1F0FA61-CE1D-45B5-83E7-D092CA664B77}"/>
              </a:ext>
            </a:extLst>
          </p:cNvPr>
          <p:cNvSpPr txBox="1"/>
          <p:nvPr/>
        </p:nvSpPr>
        <p:spPr>
          <a:xfrm>
            <a:off x="4615011" y="4635625"/>
            <a:ext cx="123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Push de l’image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2BE901F-A98C-45CA-85D9-712C3CC79121}"/>
              </a:ext>
            </a:extLst>
          </p:cNvPr>
          <p:cNvSpPr txBox="1"/>
          <p:nvPr/>
        </p:nvSpPr>
        <p:spPr>
          <a:xfrm>
            <a:off x="7155416" y="2912280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Déploiement de l’app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197D69B-0F70-4431-B1BF-E85B4C1F928C}"/>
              </a:ext>
            </a:extLst>
          </p:cNvPr>
          <p:cNvSpPr/>
          <p:nvPr/>
        </p:nvSpPr>
        <p:spPr>
          <a:xfrm>
            <a:off x="6760161" y="282449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4C94983-3B7B-473B-9F9E-B5AFE3BD2FC1}"/>
              </a:ext>
            </a:extLst>
          </p:cNvPr>
          <p:cNvCxnSpPr>
            <a:cxnSpLocks/>
          </p:cNvCxnSpPr>
          <p:nvPr/>
        </p:nvCxnSpPr>
        <p:spPr>
          <a:xfrm>
            <a:off x="5899652" y="3638735"/>
            <a:ext cx="77427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200B1C-88DE-45BF-9FC3-F1A50A0DE98D}"/>
              </a:ext>
            </a:extLst>
          </p:cNvPr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99" y="3264776"/>
            <a:ext cx="664210" cy="4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C6F4A66A-5E72-409E-96FA-4EF461622913}"/>
              </a:ext>
            </a:extLst>
          </p:cNvPr>
          <p:cNvSpPr txBox="1"/>
          <p:nvPr/>
        </p:nvSpPr>
        <p:spPr>
          <a:xfrm>
            <a:off x="7838279" y="3447807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DC4526E-6D17-4134-857D-2331DBC8ACC3}"/>
              </a:ext>
            </a:extLst>
          </p:cNvPr>
          <p:cNvSpPr/>
          <p:nvPr/>
        </p:nvSpPr>
        <p:spPr>
          <a:xfrm>
            <a:off x="7439570" y="3401361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Graphique 44" descr="Flèche vers la droite avec un remplissage uni">
            <a:extLst>
              <a:ext uri="{FF2B5EF4-FFF2-40B4-BE49-F238E27FC236}">
                <a16:creationId xmlns:a16="http://schemas.microsoft.com/office/drawing/2014/main" id="{4B325829-60A9-41B2-808A-D55215094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6529" y="4176956"/>
            <a:ext cx="914400" cy="914400"/>
          </a:xfrm>
          <a:prstGeom prst="rect">
            <a:avLst/>
          </a:prstGeom>
        </p:spPr>
      </p:pic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4435C91-BAE4-4ED2-95A7-C8784220BE0D}"/>
              </a:ext>
            </a:extLst>
          </p:cNvPr>
          <p:cNvCxnSpPr>
            <a:cxnSpLocks/>
          </p:cNvCxnSpPr>
          <p:nvPr/>
        </p:nvCxnSpPr>
        <p:spPr>
          <a:xfrm flipV="1">
            <a:off x="6254578" y="2193230"/>
            <a:ext cx="0" cy="30937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EBD06C-7B4C-4261-BA61-4909D7CC6DB2}"/>
              </a:ext>
            </a:extLst>
          </p:cNvPr>
          <p:cNvSpPr/>
          <p:nvPr/>
        </p:nvSpPr>
        <p:spPr>
          <a:xfrm>
            <a:off x="5686662" y="2420128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77899CD-2DEF-4412-AE78-AE9800025691}"/>
              </a:ext>
            </a:extLst>
          </p:cNvPr>
          <p:cNvCxnSpPr>
            <a:cxnSpLocks/>
          </p:cNvCxnSpPr>
          <p:nvPr/>
        </p:nvCxnSpPr>
        <p:spPr>
          <a:xfrm flipH="1" flipV="1">
            <a:off x="6057193" y="2195611"/>
            <a:ext cx="10809" cy="8498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que 44" descr="Flèche vers la droite avec un remplissage uni">
            <a:extLst>
              <a:ext uri="{FF2B5EF4-FFF2-40B4-BE49-F238E27FC236}">
                <a16:creationId xmlns:a16="http://schemas.microsoft.com/office/drawing/2014/main" id="{2C25FAB7-A53E-4880-AD34-100820E1B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284" y="2589629"/>
            <a:ext cx="914400" cy="93706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A4B44A94-FB26-4296-9EBC-E78D40B9ABB3}"/>
              </a:ext>
            </a:extLst>
          </p:cNvPr>
          <p:cNvSpPr/>
          <p:nvPr/>
        </p:nvSpPr>
        <p:spPr>
          <a:xfrm>
            <a:off x="5508805" y="2967697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B738561-DEE6-48AA-A30D-6E919B568B7F}"/>
              </a:ext>
            </a:extLst>
          </p:cNvPr>
          <p:cNvCxnSpPr>
            <a:cxnSpLocks/>
          </p:cNvCxnSpPr>
          <p:nvPr/>
        </p:nvCxnSpPr>
        <p:spPr>
          <a:xfrm flipH="1" flipV="1">
            <a:off x="5877070" y="2211682"/>
            <a:ext cx="18146" cy="1426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783F77B-B6C4-4469-8AC2-4FF26A18FFB2}"/>
              </a:ext>
            </a:extLst>
          </p:cNvPr>
          <p:cNvCxnSpPr>
            <a:cxnSpLocks/>
          </p:cNvCxnSpPr>
          <p:nvPr/>
        </p:nvCxnSpPr>
        <p:spPr>
          <a:xfrm flipH="1" flipV="1">
            <a:off x="5694363" y="2211681"/>
            <a:ext cx="25809" cy="266362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que 44" descr="Flèche vers la droite avec un remplissage uni">
            <a:extLst>
              <a:ext uri="{FF2B5EF4-FFF2-40B4-BE49-F238E27FC236}">
                <a16:creationId xmlns:a16="http://schemas.microsoft.com/office/drawing/2014/main" id="{9410DD13-77A9-40D1-ACED-74D4BA747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9709" y="3175575"/>
            <a:ext cx="884229" cy="937060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7325D4FA-FA86-47AE-87E8-6D9D7308836A}"/>
              </a:ext>
            </a:extLst>
          </p:cNvPr>
          <p:cNvSpPr/>
          <p:nvPr/>
        </p:nvSpPr>
        <p:spPr>
          <a:xfrm>
            <a:off x="5478780" y="466490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5F9FD5DD-2276-4D4C-9ED5-3A92950FB44F}"/>
              </a:ext>
            </a:extLst>
          </p:cNvPr>
          <p:cNvCxnSpPr>
            <a:cxnSpLocks/>
          </p:cNvCxnSpPr>
          <p:nvPr/>
        </p:nvCxnSpPr>
        <p:spPr>
          <a:xfrm flipV="1">
            <a:off x="6997088" y="3333099"/>
            <a:ext cx="1" cy="951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B76809F2-A990-4C15-A1FC-DF369A945A20}"/>
              </a:ext>
            </a:extLst>
          </p:cNvPr>
          <p:cNvCxnSpPr>
            <a:cxnSpLocks/>
          </p:cNvCxnSpPr>
          <p:nvPr/>
        </p:nvCxnSpPr>
        <p:spPr>
          <a:xfrm flipH="1" flipV="1">
            <a:off x="7684092" y="3892915"/>
            <a:ext cx="9196" cy="37686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CI/CD en 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Démonstration : Les deux process sont lancés sur un push.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page initial de l’application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allons faire un update de l’application.</a:t>
            </a:r>
          </a:p>
          <a:p>
            <a:pPr marL="0" indent="0">
              <a:buNone/>
            </a:pPr>
            <a:r>
              <a:rPr lang="fr-FR" dirty="0"/>
              <a:t>Nous devrions avoir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 nouveau code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nouvelle image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application fonctionnelle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Des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 sur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Datadog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C974F7-45E8-4FA8-8421-713F624A7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31"/>
          <a:stretch/>
        </p:blipFill>
        <p:spPr>
          <a:xfrm>
            <a:off x="5025994" y="2190184"/>
            <a:ext cx="2806421" cy="15127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5164551-7757-4406-9BDF-E613B3298D2B}"/>
              </a:ext>
            </a:extLst>
          </p:cNvPr>
          <p:cNvSpPr txBox="1">
            <a:spLocks/>
          </p:cNvSpPr>
          <p:nvPr/>
        </p:nvSpPr>
        <p:spPr>
          <a:xfrm>
            <a:off x="5131082" y="5229422"/>
            <a:ext cx="972538" cy="77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800" dirty="0">
                <a:solidFill>
                  <a:schemeClr val="accent3"/>
                </a:solidFill>
              </a:rPr>
              <a:t>x 2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E084315A-F24F-48B7-B1F3-CBBDA86F00FB}"/>
              </a:ext>
            </a:extLst>
          </p:cNvPr>
          <p:cNvSpPr/>
          <p:nvPr/>
        </p:nvSpPr>
        <p:spPr>
          <a:xfrm>
            <a:off x="4836511" y="5043741"/>
            <a:ext cx="142171" cy="1141417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Démonstration !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C0B996-7BAA-47D1-885A-0518903F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 b="46111"/>
          <a:stretch/>
        </p:blipFill>
        <p:spPr>
          <a:xfrm>
            <a:off x="5130611" y="312725"/>
            <a:ext cx="6725036" cy="21183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96D1C1-3145-4A4B-9D4C-B7616B97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5" y="2745491"/>
            <a:ext cx="9852660" cy="39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Optimisation suite au POC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Update de l’image Python passage de 701 à 454 vulnérabilités).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Containeriser Jenkins et </a:t>
            </a:r>
            <a:r>
              <a:rPr lang="fr-FR" dirty="0" err="1"/>
              <a:t>Gitlab</a:t>
            </a:r>
            <a:r>
              <a:rPr lang="fr-FR" dirty="0"/>
              <a:t> pour assurer le monitoring des dockers en plus des événements.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Traiter les 3 vulnérabilités de l’application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575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5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Grand écran</PresentationFormat>
  <Paragraphs>116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Wingdings 3</vt:lpstr>
      <vt:lpstr>Thème Office</vt:lpstr>
      <vt:lpstr>4DVOP - RENDU DE PROJET</vt:lpstr>
      <vt:lpstr>L’ordre du jour</vt:lpstr>
      <vt:lpstr>La demande</vt:lpstr>
      <vt:lpstr>Les documents fournis</vt:lpstr>
      <vt:lpstr>Les serveurs</vt:lpstr>
      <vt:lpstr>L’architecture</vt:lpstr>
      <vt:lpstr>La CI/CD en action</vt:lpstr>
      <vt:lpstr>Démonstration !</vt:lpstr>
      <vt:lpstr>Optimisation suite au POC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4DVOP - RENDU DE PROJET</dc:title>
  <dc:creator>Florian Vigier</dc:creator>
  <cp:lastModifiedBy>Florian Vigier</cp:lastModifiedBy>
  <cp:revision>1</cp:revision>
  <dcterms:created xsi:type="dcterms:W3CDTF">2021-05-17T11:15:00Z</dcterms:created>
  <dcterms:modified xsi:type="dcterms:W3CDTF">2021-05-23T12:25:22Z</dcterms:modified>
</cp:coreProperties>
</file>