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2" r:id="rId6"/>
    <p:sldId id="272" r:id="rId7"/>
    <p:sldId id="273" r:id="rId8"/>
    <p:sldId id="263" r:id="rId9"/>
    <p:sldId id="267" r:id="rId10"/>
    <p:sldId id="268" r:id="rId11"/>
    <p:sldId id="264" r:id="rId12"/>
    <p:sldId id="270" r:id="rId13"/>
    <p:sldId id="271" r:id="rId14"/>
    <p:sldId id="261" r:id="rId15"/>
    <p:sldId id="259" r:id="rId16"/>
    <p:sldId id="26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9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Project Presentation</a:t>
          </a:r>
          <a:endParaRPr lang="fr-FR" dirty="0">
            <a:solidFill>
              <a:srgbClr val="FF0000"/>
            </a:solidFill>
          </a:endParaRPr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DC677E9-BE69-43D3-A9BF-E544AB8CF3B5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CE15A8E3-E711-451E-A402-06AD77BF766E}" type="parTrans" cxnId="{43072CEC-8BA8-479F-BB38-9115E25F46DE}">
      <dgm:prSet/>
      <dgm:spPr/>
      <dgm:t>
        <a:bodyPr/>
        <a:lstStyle/>
        <a:p>
          <a:endParaRPr lang="fr-FR"/>
        </a:p>
      </dgm:t>
    </dgm:pt>
    <dgm:pt modelId="{53B0A739-CF17-4AE0-9A06-B70ADC36DC50}" type="sibTrans" cxnId="{43072CEC-8BA8-479F-BB38-9115E25F46DE}">
      <dgm:prSet/>
      <dgm:spPr/>
      <dgm:t>
        <a:bodyPr/>
        <a:lstStyle/>
        <a:p>
          <a:endParaRPr lang="fr-FR"/>
        </a:p>
      </dgm:t>
    </dgm:pt>
    <dgm:pt modelId="{E96FCBA3-2C0F-44A9-AC2F-0FDAF8B04C01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E6CBD227-BBD6-46ED-A820-97D47AD4FBAB}" type="parTrans" cxnId="{F918C509-688D-4503-9304-6FE0FDB44F38}">
      <dgm:prSet/>
      <dgm:spPr/>
      <dgm:t>
        <a:bodyPr/>
        <a:lstStyle/>
        <a:p>
          <a:endParaRPr lang="fr-FR"/>
        </a:p>
      </dgm:t>
    </dgm:pt>
    <dgm:pt modelId="{6012B340-31D8-4DD2-87C9-49916DE76568}" type="sibTrans" cxnId="{F918C509-688D-4503-9304-6FE0FDB44F38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8F71FB22-2E21-4BB9-8DFD-B35587A0D88C}" type="pres">
      <dgm:prSet presAssocID="{6DC677E9-BE69-43D3-A9BF-E544AB8CF3B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1DD6A3-9F5F-4D9B-9F32-950AF08E46FE}" type="pres">
      <dgm:prSet presAssocID="{53B0A739-CF17-4AE0-9A06-B70ADC36DC50}" presName="sibTrans" presStyleLbl="sibTrans2D1" presStyleIdx="1" presStyleCnt="7"/>
      <dgm:spPr/>
      <dgm:t>
        <a:bodyPr/>
        <a:lstStyle/>
        <a:p>
          <a:endParaRPr lang="fr-FR"/>
        </a:p>
      </dgm:t>
    </dgm:pt>
    <dgm:pt modelId="{E50891D6-D5AE-4BF5-82C1-7F75B181BFCA}" type="pres">
      <dgm:prSet presAssocID="{53B0A739-CF17-4AE0-9A06-B70ADC36DC50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CA35374-1DA7-44C6-9B3C-BFED3DAC177F}" type="pres">
      <dgm:prSet presAssocID="{E96FCBA3-2C0F-44A9-AC2F-0FDAF8B04C0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B7803C-F0CB-48AE-8937-09C2EAD74690}" type="pres">
      <dgm:prSet presAssocID="{6012B340-31D8-4DD2-87C9-49916DE76568}" presName="sibTrans" presStyleLbl="sibTrans2D1" presStyleIdx="2" presStyleCnt="7"/>
      <dgm:spPr/>
      <dgm:t>
        <a:bodyPr/>
        <a:lstStyle/>
        <a:p>
          <a:endParaRPr lang="fr-FR"/>
        </a:p>
      </dgm:t>
    </dgm:pt>
    <dgm:pt modelId="{80E1F99B-78CA-4793-86E2-225F00931B0E}" type="pres">
      <dgm:prSet presAssocID="{6012B340-31D8-4DD2-87C9-49916DE7656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72CEC-8BA8-479F-BB38-9115E25F46DE}" srcId="{95735418-DC35-47ED-8F6D-391C5548DC55}" destId="{6DC677E9-BE69-43D3-A9BF-E544AB8CF3B5}" srcOrd="1" destOrd="0" parTransId="{CE15A8E3-E711-451E-A402-06AD77BF766E}" sibTransId="{53B0A739-CF17-4AE0-9A06-B70ADC36DC50}"/>
    <dgm:cxn modelId="{27A77F9E-0E61-44D4-8916-3150364371A9}" type="presOf" srcId="{53B0A739-CF17-4AE0-9A06-B70ADC36DC50}" destId="{361DD6A3-9F5F-4D9B-9F32-950AF08E46FE}" srcOrd="0" destOrd="0" presId="urn:microsoft.com/office/officeart/2005/8/layout/process1"/>
    <dgm:cxn modelId="{CE8FF01D-456D-4971-B633-EE64F6275491}" type="presOf" srcId="{6012B340-31D8-4DD2-87C9-49916DE76568}" destId="{80E1F99B-78CA-4793-86E2-225F00931B0E}" srcOrd="1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583B376B-82C9-4C20-8AE8-5F7F0188ED26}" type="presOf" srcId="{53B0A739-CF17-4AE0-9A06-B70ADC36DC50}" destId="{E50891D6-D5AE-4BF5-82C1-7F75B181BFCA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330AA4E1-9C38-44DE-B0A8-5CC44E9401DC}" type="presOf" srcId="{6DC677E9-BE69-43D3-A9BF-E544AB8CF3B5}" destId="{8F71FB22-2E21-4BB9-8DFD-B35587A0D88C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8E149DC1-72EA-431E-BE40-C6A49F97170F}" type="presOf" srcId="{E96FCBA3-2C0F-44A9-AC2F-0FDAF8B04C01}" destId="{7CA35374-1DA7-44C6-9B3C-BFED3DAC177F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F918C509-688D-4503-9304-6FE0FDB44F38}" srcId="{95735418-DC35-47ED-8F6D-391C5548DC55}" destId="{E96FCBA3-2C0F-44A9-AC2F-0FDAF8B04C01}" srcOrd="2" destOrd="0" parTransId="{E6CBD227-BBD6-46ED-A820-97D47AD4FBAB}" sibTransId="{6012B340-31D8-4DD2-87C9-49916DE76568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B9F90FE4-AC41-43AB-AE84-162ED6A196A2}" type="presOf" srcId="{6012B340-31D8-4DD2-87C9-49916DE76568}" destId="{DCB7803C-F0CB-48AE-8937-09C2EAD74690}" srcOrd="0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EC55D07-EFBF-4784-8A71-06D881D045B8}" type="presParOf" srcId="{591B2C3D-B627-4502-B36A-64261BFE0D97}" destId="{8F71FB22-2E21-4BB9-8DFD-B35587A0D88C}" srcOrd="2" destOrd="0" presId="urn:microsoft.com/office/officeart/2005/8/layout/process1"/>
    <dgm:cxn modelId="{1D7A7055-D8AB-4D44-BD3F-14CBE246A334}" type="presParOf" srcId="{591B2C3D-B627-4502-B36A-64261BFE0D97}" destId="{361DD6A3-9F5F-4D9B-9F32-950AF08E46FE}" srcOrd="3" destOrd="0" presId="urn:microsoft.com/office/officeart/2005/8/layout/process1"/>
    <dgm:cxn modelId="{8D96BD27-BE5A-41F5-99F7-91612C3B247F}" type="presParOf" srcId="{361DD6A3-9F5F-4D9B-9F32-950AF08E46FE}" destId="{E50891D6-D5AE-4BF5-82C1-7F75B181BFCA}" srcOrd="0" destOrd="0" presId="urn:microsoft.com/office/officeart/2005/8/layout/process1"/>
    <dgm:cxn modelId="{88D53CC3-6AFE-4C83-ABC6-C2828A3526AC}" type="presParOf" srcId="{591B2C3D-B627-4502-B36A-64261BFE0D97}" destId="{7CA35374-1DA7-44C6-9B3C-BFED3DAC177F}" srcOrd="4" destOrd="0" presId="urn:microsoft.com/office/officeart/2005/8/layout/process1"/>
    <dgm:cxn modelId="{60549854-9607-4985-AE23-CD3398F8168A}" type="presParOf" srcId="{591B2C3D-B627-4502-B36A-64261BFE0D97}" destId="{DCB7803C-F0CB-48AE-8937-09C2EAD74690}" srcOrd="5" destOrd="0" presId="urn:microsoft.com/office/officeart/2005/8/layout/process1"/>
    <dgm:cxn modelId="{92E226FD-ECDE-4DCB-B6C5-E097F04D0478}" type="presParOf" srcId="{DCB7803C-F0CB-48AE-8937-09C2EAD74690}" destId="{80E1F99B-78CA-4793-86E2-225F00931B0E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0F06DE-EF69-4625-86E8-190FE877D3ED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0D7E56-27F5-4486-90C9-95160C503CEA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EF64502C-CCCA-4E96-ACBA-987873FA25E5}" type="parTrans" cxnId="{262A4FA6-13CE-47F6-995B-A9477A726005}">
      <dgm:prSet/>
      <dgm:spPr/>
      <dgm:t>
        <a:bodyPr/>
        <a:lstStyle/>
        <a:p>
          <a:endParaRPr lang="fr-FR"/>
        </a:p>
      </dgm:t>
    </dgm:pt>
    <dgm:pt modelId="{CFE59498-64E2-4B66-B30B-359F91D66CF7}" type="sibTrans" cxnId="{262A4FA6-13CE-47F6-995B-A9477A726005}">
      <dgm:prSet/>
      <dgm:spPr/>
      <dgm:t>
        <a:bodyPr/>
        <a:lstStyle/>
        <a:p>
          <a:endParaRPr lang="fr-FR"/>
        </a:p>
      </dgm:t>
    </dgm:pt>
    <dgm:pt modelId="{98E1D5F7-D87E-4C84-B118-A2C797685A82}">
      <dgm:prSet phldrT="[Texte]"/>
      <dgm:spPr/>
      <dgm:t>
        <a:bodyPr/>
        <a:lstStyle/>
        <a:p>
          <a:r>
            <a:rPr lang="fr-FR" dirty="0"/>
            <a:t>Storage</a:t>
          </a:r>
        </a:p>
      </dgm:t>
    </dgm:pt>
    <dgm:pt modelId="{DE98A7E9-8C55-46ED-ABE3-DD9EB62AE75D}" type="parTrans" cxnId="{5B173975-0DDA-44D4-9EBE-0C436C152299}">
      <dgm:prSet/>
      <dgm:spPr/>
      <dgm:t>
        <a:bodyPr/>
        <a:lstStyle/>
        <a:p>
          <a:endParaRPr lang="fr-FR"/>
        </a:p>
      </dgm:t>
    </dgm:pt>
    <dgm:pt modelId="{2C7E00C5-71C3-4048-83D5-703785DC43CB}" type="sibTrans" cxnId="{5B173975-0DDA-44D4-9EBE-0C436C152299}">
      <dgm:prSet/>
      <dgm:spPr/>
      <dgm:t>
        <a:bodyPr/>
        <a:lstStyle/>
        <a:p>
          <a:endParaRPr lang="fr-FR"/>
        </a:p>
      </dgm:t>
    </dgm:pt>
    <dgm:pt modelId="{83DFCCA4-4013-42C1-8BAB-C951A2D07514}">
      <dgm:prSet phldrT="[Texte]"/>
      <dgm:spPr/>
      <dgm:t>
        <a:bodyPr/>
        <a:lstStyle/>
        <a:p>
          <a:r>
            <a:rPr lang="fr-FR" dirty="0"/>
            <a:t>ORM</a:t>
          </a:r>
        </a:p>
      </dgm:t>
    </dgm:pt>
    <dgm:pt modelId="{7AF5164D-57C7-4474-AFD6-73EB309E1522}" type="parTrans" cxnId="{A15EF004-0A18-460C-AB33-CEF892CAF219}">
      <dgm:prSet/>
      <dgm:spPr/>
      <dgm:t>
        <a:bodyPr/>
        <a:lstStyle/>
        <a:p>
          <a:endParaRPr lang="fr-FR"/>
        </a:p>
      </dgm:t>
    </dgm:pt>
    <dgm:pt modelId="{622FD962-278A-4429-9AAE-C636FE30C04F}" type="sibTrans" cxnId="{A15EF004-0A18-460C-AB33-CEF892CAF219}">
      <dgm:prSet/>
      <dgm:spPr/>
      <dgm:t>
        <a:bodyPr/>
        <a:lstStyle/>
        <a:p>
          <a:endParaRPr lang="fr-FR"/>
        </a:p>
      </dgm:t>
    </dgm:pt>
    <dgm:pt modelId="{469B5095-ED11-4FE9-B531-DEB7FBBBAAF3}">
      <dgm:prSet phldrT="[Texte]"/>
      <dgm:spPr/>
      <dgm:t>
        <a:bodyPr/>
        <a:lstStyle/>
        <a:p>
          <a:r>
            <a:rPr lang="fr-FR" dirty="0" err="1"/>
            <a:t>Database</a:t>
          </a:r>
          <a:endParaRPr lang="fr-FR" dirty="0"/>
        </a:p>
      </dgm:t>
    </dgm:pt>
    <dgm:pt modelId="{5B73DCA3-4115-4F1B-BBCE-B2610845F0CD}" type="parTrans" cxnId="{FF3C9318-05F6-42F2-8349-D7417EC8B2D2}">
      <dgm:prSet/>
      <dgm:spPr/>
      <dgm:t>
        <a:bodyPr/>
        <a:lstStyle/>
        <a:p>
          <a:endParaRPr lang="fr-FR"/>
        </a:p>
      </dgm:t>
    </dgm:pt>
    <dgm:pt modelId="{2BF9247E-49F7-42C6-8572-64AED5FD8817}" type="sibTrans" cxnId="{FF3C9318-05F6-42F2-8349-D7417EC8B2D2}">
      <dgm:prSet/>
      <dgm:spPr/>
      <dgm:t>
        <a:bodyPr/>
        <a:lstStyle/>
        <a:p>
          <a:endParaRPr lang="fr-FR"/>
        </a:p>
      </dgm:t>
    </dgm:pt>
    <dgm:pt modelId="{FC36E7D8-E96B-44AC-B806-C2F52CCED6DB}">
      <dgm:prSet phldrT="[Texte]"/>
      <dgm:spPr/>
      <dgm:t>
        <a:bodyPr/>
        <a:lstStyle/>
        <a:p>
          <a:r>
            <a:rPr lang="fr-FR" dirty="0" err="1"/>
            <a:t>Objects</a:t>
          </a:r>
          <a:endParaRPr lang="fr-FR" dirty="0"/>
        </a:p>
      </dgm:t>
    </dgm:pt>
    <dgm:pt modelId="{B784F4EF-24C1-475B-AE9B-CB21D1D1133E}" type="parTrans" cxnId="{05A1DBC0-84D3-45F1-BEA0-E4A263069667}">
      <dgm:prSet/>
      <dgm:spPr/>
      <dgm:t>
        <a:bodyPr/>
        <a:lstStyle/>
        <a:p>
          <a:endParaRPr lang="fr-FR"/>
        </a:p>
      </dgm:t>
    </dgm:pt>
    <dgm:pt modelId="{851CFEC7-906C-4DDD-9105-0A091BA11F0E}" type="sibTrans" cxnId="{05A1DBC0-84D3-45F1-BEA0-E4A263069667}">
      <dgm:prSet/>
      <dgm:spPr/>
      <dgm:t>
        <a:bodyPr/>
        <a:lstStyle/>
        <a:p>
          <a:endParaRPr lang="fr-FR"/>
        </a:p>
      </dgm:t>
    </dgm:pt>
    <dgm:pt modelId="{AA72454E-F5E0-4965-B449-BC0FACAEEAAA}">
      <dgm:prSet phldrT="[Texte]"/>
      <dgm:spPr/>
      <dgm:t>
        <a:bodyPr/>
        <a:lstStyle/>
        <a:p>
          <a:r>
            <a:rPr lang="fr-FR" dirty="0" err="1"/>
            <a:t>Query</a:t>
          </a:r>
          <a:endParaRPr lang="fr-FR" dirty="0"/>
        </a:p>
      </dgm:t>
    </dgm:pt>
    <dgm:pt modelId="{2B78A5BD-BD45-44DA-A483-DCED39448B92}" type="parTrans" cxnId="{AA10912E-66F6-4237-9705-07333081583D}">
      <dgm:prSet/>
      <dgm:spPr/>
      <dgm:t>
        <a:bodyPr/>
        <a:lstStyle/>
        <a:p>
          <a:endParaRPr lang="fr-FR"/>
        </a:p>
      </dgm:t>
    </dgm:pt>
    <dgm:pt modelId="{6F1F3380-756A-4AB2-958D-29E472D91233}" type="sibTrans" cxnId="{AA10912E-66F6-4237-9705-07333081583D}">
      <dgm:prSet/>
      <dgm:spPr/>
      <dgm:t>
        <a:bodyPr/>
        <a:lstStyle/>
        <a:p>
          <a:endParaRPr lang="fr-FR"/>
        </a:p>
      </dgm:t>
    </dgm:pt>
    <dgm:pt modelId="{5AABFA53-7260-4A4B-980F-05514CC9D27F}" type="pres">
      <dgm:prSet presAssocID="{5A0F06DE-EF69-4625-86E8-190FE877D3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A4FED-37DA-445D-BB22-78C5C01FC2B6}" type="pres">
      <dgm:prSet presAssocID="{140D7E56-27F5-4486-90C9-95160C503CEA}" presName="centerShape" presStyleLbl="node0" presStyleIdx="0" presStyleCnt="1" custScaleX="124228" custScaleY="126316"/>
      <dgm:spPr/>
      <dgm:t>
        <a:bodyPr/>
        <a:lstStyle/>
        <a:p>
          <a:endParaRPr lang="fr-FR"/>
        </a:p>
      </dgm:t>
    </dgm:pt>
    <dgm:pt modelId="{C7A0C89A-7309-488D-AB0C-8EE615EFFA4E}" type="pres">
      <dgm:prSet presAssocID="{DE98A7E9-8C55-46ED-ABE3-DD9EB62AE75D}" presName="Name9" presStyleLbl="parChTrans1D2" presStyleIdx="0" presStyleCnt="5"/>
      <dgm:spPr/>
      <dgm:t>
        <a:bodyPr/>
        <a:lstStyle/>
        <a:p>
          <a:endParaRPr lang="fr-FR"/>
        </a:p>
      </dgm:t>
    </dgm:pt>
    <dgm:pt modelId="{66FA9A73-E85D-432C-94CC-58848B09443D}" type="pres">
      <dgm:prSet presAssocID="{DE98A7E9-8C55-46ED-ABE3-DD9EB62AE75D}" presName="connTx" presStyleLbl="parChTrans1D2" presStyleIdx="0" presStyleCnt="5"/>
      <dgm:spPr/>
      <dgm:t>
        <a:bodyPr/>
        <a:lstStyle/>
        <a:p>
          <a:endParaRPr lang="fr-FR"/>
        </a:p>
      </dgm:t>
    </dgm:pt>
    <dgm:pt modelId="{61C1145B-AAF6-40BD-845F-C13B50BE8872}" type="pres">
      <dgm:prSet presAssocID="{98E1D5F7-D87E-4C84-B118-A2C797685A8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F5D93-9B2E-4714-A1EC-F738CEED806D}" type="pres">
      <dgm:prSet presAssocID="{7AF5164D-57C7-4474-AFD6-73EB309E1522}" presName="Name9" presStyleLbl="parChTrans1D2" presStyleIdx="1" presStyleCnt="5"/>
      <dgm:spPr/>
      <dgm:t>
        <a:bodyPr/>
        <a:lstStyle/>
        <a:p>
          <a:endParaRPr lang="fr-FR"/>
        </a:p>
      </dgm:t>
    </dgm:pt>
    <dgm:pt modelId="{288F2C25-B7BD-497E-A309-F9371C65696A}" type="pres">
      <dgm:prSet presAssocID="{7AF5164D-57C7-4474-AFD6-73EB309E1522}" presName="connTx" presStyleLbl="parChTrans1D2" presStyleIdx="1" presStyleCnt="5"/>
      <dgm:spPr/>
      <dgm:t>
        <a:bodyPr/>
        <a:lstStyle/>
        <a:p>
          <a:endParaRPr lang="fr-FR"/>
        </a:p>
      </dgm:t>
    </dgm:pt>
    <dgm:pt modelId="{57350776-E7F0-47F0-9269-72BB4016697E}" type="pres">
      <dgm:prSet presAssocID="{83DFCCA4-4013-42C1-8BAB-C951A2D0751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B3AD21-8FF1-436B-8C51-2F9DADD91438}" type="pres">
      <dgm:prSet presAssocID="{5B73DCA3-4115-4F1B-BBCE-B2610845F0CD}" presName="Name9" presStyleLbl="parChTrans1D2" presStyleIdx="2" presStyleCnt="5"/>
      <dgm:spPr/>
      <dgm:t>
        <a:bodyPr/>
        <a:lstStyle/>
        <a:p>
          <a:endParaRPr lang="fr-FR"/>
        </a:p>
      </dgm:t>
    </dgm:pt>
    <dgm:pt modelId="{12707E19-9DC9-4A2B-819F-275407799959}" type="pres">
      <dgm:prSet presAssocID="{5B73DCA3-4115-4F1B-BBCE-B2610845F0CD}" presName="connTx" presStyleLbl="parChTrans1D2" presStyleIdx="2" presStyleCnt="5"/>
      <dgm:spPr/>
      <dgm:t>
        <a:bodyPr/>
        <a:lstStyle/>
        <a:p>
          <a:endParaRPr lang="fr-FR"/>
        </a:p>
      </dgm:t>
    </dgm:pt>
    <dgm:pt modelId="{DE3060FD-7870-4096-923E-6A6D63DA4A69}" type="pres">
      <dgm:prSet presAssocID="{469B5095-ED11-4FE9-B531-DEB7FBBBAAF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724D5D-5685-4EC4-87AF-D6A417539E80}" type="pres">
      <dgm:prSet presAssocID="{B784F4EF-24C1-475B-AE9B-CB21D1D1133E}" presName="Name9" presStyleLbl="parChTrans1D2" presStyleIdx="3" presStyleCnt="5"/>
      <dgm:spPr/>
      <dgm:t>
        <a:bodyPr/>
        <a:lstStyle/>
        <a:p>
          <a:endParaRPr lang="fr-FR"/>
        </a:p>
      </dgm:t>
    </dgm:pt>
    <dgm:pt modelId="{3A254873-00EA-4689-B14C-04002E550215}" type="pres">
      <dgm:prSet presAssocID="{B784F4EF-24C1-475B-AE9B-CB21D1D1133E}" presName="connTx" presStyleLbl="parChTrans1D2" presStyleIdx="3" presStyleCnt="5"/>
      <dgm:spPr/>
      <dgm:t>
        <a:bodyPr/>
        <a:lstStyle/>
        <a:p>
          <a:endParaRPr lang="fr-FR"/>
        </a:p>
      </dgm:t>
    </dgm:pt>
    <dgm:pt modelId="{E9C46830-B276-4FD2-830D-80FC81EFD1BA}" type="pres">
      <dgm:prSet presAssocID="{FC36E7D8-E96B-44AC-B806-C2F52CCED6D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85EF18-EE07-4450-A2C8-BF1BCBF50F95}" type="pres">
      <dgm:prSet presAssocID="{2B78A5BD-BD45-44DA-A483-DCED39448B92}" presName="Name9" presStyleLbl="parChTrans1D2" presStyleIdx="4" presStyleCnt="5"/>
      <dgm:spPr/>
      <dgm:t>
        <a:bodyPr/>
        <a:lstStyle/>
        <a:p>
          <a:endParaRPr lang="fr-FR"/>
        </a:p>
      </dgm:t>
    </dgm:pt>
    <dgm:pt modelId="{181BB50D-CDAC-492A-8964-D1F22582D0E6}" type="pres">
      <dgm:prSet presAssocID="{2B78A5BD-BD45-44DA-A483-DCED39448B92}" presName="connTx" presStyleLbl="parChTrans1D2" presStyleIdx="4" presStyleCnt="5"/>
      <dgm:spPr/>
      <dgm:t>
        <a:bodyPr/>
        <a:lstStyle/>
        <a:p>
          <a:endParaRPr lang="fr-FR"/>
        </a:p>
      </dgm:t>
    </dgm:pt>
    <dgm:pt modelId="{A367FB5F-BB43-4687-87E0-419EC0412DDC}" type="pres">
      <dgm:prSet presAssocID="{AA72454E-F5E0-4965-B449-BC0FACAEEA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2A4FA6-13CE-47F6-995B-A9477A726005}" srcId="{5A0F06DE-EF69-4625-86E8-190FE877D3ED}" destId="{140D7E56-27F5-4486-90C9-95160C503CEA}" srcOrd="0" destOrd="0" parTransId="{EF64502C-CCCA-4E96-ACBA-987873FA25E5}" sibTransId="{CFE59498-64E2-4B66-B30B-359F91D66CF7}"/>
    <dgm:cxn modelId="{25DFB49A-5B1A-412F-AEF2-C02FA2990F00}" type="presOf" srcId="{B784F4EF-24C1-475B-AE9B-CB21D1D1133E}" destId="{3A254873-00EA-4689-B14C-04002E550215}" srcOrd="1" destOrd="0" presId="urn:microsoft.com/office/officeart/2005/8/layout/radial1"/>
    <dgm:cxn modelId="{FDB898B1-FB71-4B1D-B431-3B058AF42CCD}" type="presOf" srcId="{2B78A5BD-BD45-44DA-A483-DCED39448B92}" destId="{EC85EF18-EE07-4450-A2C8-BF1BCBF50F95}" srcOrd="0" destOrd="0" presId="urn:microsoft.com/office/officeart/2005/8/layout/radial1"/>
    <dgm:cxn modelId="{5434DA2D-5EF6-43AF-BE3D-C5A30C7E8426}" type="presOf" srcId="{2B78A5BD-BD45-44DA-A483-DCED39448B92}" destId="{181BB50D-CDAC-492A-8964-D1F22582D0E6}" srcOrd="1" destOrd="0" presId="urn:microsoft.com/office/officeart/2005/8/layout/radial1"/>
    <dgm:cxn modelId="{34079BE6-F813-4928-B2E1-95CEEF544DA6}" type="presOf" srcId="{B784F4EF-24C1-475B-AE9B-CB21D1D1133E}" destId="{03724D5D-5685-4EC4-87AF-D6A417539E80}" srcOrd="0" destOrd="0" presId="urn:microsoft.com/office/officeart/2005/8/layout/radial1"/>
    <dgm:cxn modelId="{041CDD43-6C86-47C7-BA95-CD67AC320759}" type="presOf" srcId="{469B5095-ED11-4FE9-B531-DEB7FBBBAAF3}" destId="{DE3060FD-7870-4096-923E-6A6D63DA4A69}" srcOrd="0" destOrd="0" presId="urn:microsoft.com/office/officeart/2005/8/layout/radial1"/>
    <dgm:cxn modelId="{AA10912E-66F6-4237-9705-07333081583D}" srcId="{140D7E56-27F5-4486-90C9-95160C503CEA}" destId="{AA72454E-F5E0-4965-B449-BC0FACAEEAAA}" srcOrd="4" destOrd="0" parTransId="{2B78A5BD-BD45-44DA-A483-DCED39448B92}" sibTransId="{6F1F3380-756A-4AB2-958D-29E472D91233}"/>
    <dgm:cxn modelId="{5CEC8F02-965D-497F-B8A6-76CC80917961}" type="presOf" srcId="{FC36E7D8-E96B-44AC-B806-C2F52CCED6DB}" destId="{E9C46830-B276-4FD2-830D-80FC81EFD1BA}" srcOrd="0" destOrd="0" presId="urn:microsoft.com/office/officeart/2005/8/layout/radial1"/>
    <dgm:cxn modelId="{F705B990-189F-4FA3-A3C9-A892BB1F826E}" type="presOf" srcId="{5A0F06DE-EF69-4625-86E8-190FE877D3ED}" destId="{5AABFA53-7260-4A4B-980F-05514CC9D27F}" srcOrd="0" destOrd="0" presId="urn:microsoft.com/office/officeart/2005/8/layout/radial1"/>
    <dgm:cxn modelId="{5B173975-0DDA-44D4-9EBE-0C436C152299}" srcId="{140D7E56-27F5-4486-90C9-95160C503CEA}" destId="{98E1D5F7-D87E-4C84-B118-A2C797685A82}" srcOrd="0" destOrd="0" parTransId="{DE98A7E9-8C55-46ED-ABE3-DD9EB62AE75D}" sibTransId="{2C7E00C5-71C3-4048-83D5-703785DC43CB}"/>
    <dgm:cxn modelId="{05A1DBC0-84D3-45F1-BEA0-E4A263069667}" srcId="{140D7E56-27F5-4486-90C9-95160C503CEA}" destId="{FC36E7D8-E96B-44AC-B806-C2F52CCED6DB}" srcOrd="3" destOrd="0" parTransId="{B784F4EF-24C1-475B-AE9B-CB21D1D1133E}" sibTransId="{851CFEC7-906C-4DDD-9105-0A091BA11F0E}"/>
    <dgm:cxn modelId="{7902AB53-1201-4A6F-9FFE-A5B8C494FF92}" type="presOf" srcId="{83DFCCA4-4013-42C1-8BAB-C951A2D07514}" destId="{57350776-E7F0-47F0-9269-72BB4016697E}" srcOrd="0" destOrd="0" presId="urn:microsoft.com/office/officeart/2005/8/layout/radial1"/>
    <dgm:cxn modelId="{A15EF004-0A18-460C-AB33-CEF892CAF219}" srcId="{140D7E56-27F5-4486-90C9-95160C503CEA}" destId="{83DFCCA4-4013-42C1-8BAB-C951A2D07514}" srcOrd="1" destOrd="0" parTransId="{7AF5164D-57C7-4474-AFD6-73EB309E1522}" sibTransId="{622FD962-278A-4429-9AAE-C636FE30C04F}"/>
    <dgm:cxn modelId="{0491A84E-ED3C-4184-A1EB-A661FA8ED9AA}" type="presOf" srcId="{5B73DCA3-4115-4F1B-BBCE-B2610845F0CD}" destId="{12707E19-9DC9-4A2B-819F-275407799959}" srcOrd="1" destOrd="0" presId="urn:microsoft.com/office/officeart/2005/8/layout/radial1"/>
    <dgm:cxn modelId="{A2EB0287-7DCD-436F-9A4B-3913B903ABE4}" type="presOf" srcId="{DE98A7E9-8C55-46ED-ABE3-DD9EB62AE75D}" destId="{C7A0C89A-7309-488D-AB0C-8EE615EFFA4E}" srcOrd="0" destOrd="0" presId="urn:microsoft.com/office/officeart/2005/8/layout/radial1"/>
    <dgm:cxn modelId="{7A039D6C-D1FF-41C4-BBB1-19D4518C6F9D}" type="presOf" srcId="{140D7E56-27F5-4486-90C9-95160C503CEA}" destId="{2A8A4FED-37DA-445D-BB22-78C5C01FC2B6}" srcOrd="0" destOrd="0" presId="urn:microsoft.com/office/officeart/2005/8/layout/radial1"/>
    <dgm:cxn modelId="{1544CE2A-A622-4C35-AFA8-557ECCA50356}" type="presOf" srcId="{AA72454E-F5E0-4965-B449-BC0FACAEEAAA}" destId="{A367FB5F-BB43-4687-87E0-419EC0412DDC}" srcOrd="0" destOrd="0" presId="urn:microsoft.com/office/officeart/2005/8/layout/radial1"/>
    <dgm:cxn modelId="{FF3C9318-05F6-42F2-8349-D7417EC8B2D2}" srcId="{140D7E56-27F5-4486-90C9-95160C503CEA}" destId="{469B5095-ED11-4FE9-B531-DEB7FBBBAAF3}" srcOrd="2" destOrd="0" parTransId="{5B73DCA3-4115-4F1B-BBCE-B2610845F0CD}" sibTransId="{2BF9247E-49F7-42C6-8572-64AED5FD8817}"/>
    <dgm:cxn modelId="{6E10CCE5-25AC-4FB6-8160-05D62F9AB461}" type="presOf" srcId="{7AF5164D-57C7-4474-AFD6-73EB309E1522}" destId="{288F2C25-B7BD-497E-A309-F9371C65696A}" srcOrd="1" destOrd="0" presId="urn:microsoft.com/office/officeart/2005/8/layout/radial1"/>
    <dgm:cxn modelId="{94CE18BB-3D76-4278-A0AD-9132BB894D00}" type="presOf" srcId="{98E1D5F7-D87E-4C84-B118-A2C797685A82}" destId="{61C1145B-AAF6-40BD-845F-C13B50BE8872}" srcOrd="0" destOrd="0" presId="urn:microsoft.com/office/officeart/2005/8/layout/radial1"/>
    <dgm:cxn modelId="{8B7A471E-07BC-4778-B5FB-933076FCC256}" type="presOf" srcId="{7AF5164D-57C7-4474-AFD6-73EB309E1522}" destId="{693F5D93-9B2E-4714-A1EC-F738CEED806D}" srcOrd="0" destOrd="0" presId="urn:microsoft.com/office/officeart/2005/8/layout/radial1"/>
    <dgm:cxn modelId="{915F195F-D4CE-4CE4-A985-5ECEA685CC13}" type="presOf" srcId="{5B73DCA3-4115-4F1B-BBCE-B2610845F0CD}" destId="{9DB3AD21-8FF1-436B-8C51-2F9DADD91438}" srcOrd="0" destOrd="0" presId="urn:microsoft.com/office/officeart/2005/8/layout/radial1"/>
    <dgm:cxn modelId="{69414A7C-EB7F-4899-BCCD-998EA7D51714}" type="presOf" srcId="{DE98A7E9-8C55-46ED-ABE3-DD9EB62AE75D}" destId="{66FA9A73-E85D-432C-94CC-58848B09443D}" srcOrd="1" destOrd="0" presId="urn:microsoft.com/office/officeart/2005/8/layout/radial1"/>
    <dgm:cxn modelId="{33710FD1-0D55-4898-B553-71CD1E021CDE}" type="presParOf" srcId="{5AABFA53-7260-4A4B-980F-05514CC9D27F}" destId="{2A8A4FED-37DA-445D-BB22-78C5C01FC2B6}" srcOrd="0" destOrd="0" presId="urn:microsoft.com/office/officeart/2005/8/layout/radial1"/>
    <dgm:cxn modelId="{BFA815B8-4CD6-429F-8F51-3A05DFF6EE58}" type="presParOf" srcId="{5AABFA53-7260-4A4B-980F-05514CC9D27F}" destId="{C7A0C89A-7309-488D-AB0C-8EE615EFFA4E}" srcOrd="1" destOrd="0" presId="urn:microsoft.com/office/officeart/2005/8/layout/radial1"/>
    <dgm:cxn modelId="{F8C1AD05-2F86-46C0-80C8-35CB6346F376}" type="presParOf" srcId="{C7A0C89A-7309-488D-AB0C-8EE615EFFA4E}" destId="{66FA9A73-E85D-432C-94CC-58848B09443D}" srcOrd="0" destOrd="0" presId="urn:microsoft.com/office/officeart/2005/8/layout/radial1"/>
    <dgm:cxn modelId="{3B27385A-F527-4437-A69F-4F35975FFCEA}" type="presParOf" srcId="{5AABFA53-7260-4A4B-980F-05514CC9D27F}" destId="{61C1145B-AAF6-40BD-845F-C13B50BE8872}" srcOrd="2" destOrd="0" presId="urn:microsoft.com/office/officeart/2005/8/layout/radial1"/>
    <dgm:cxn modelId="{D1CFB08E-09FB-42BF-B8E2-E3EA368BAAC0}" type="presParOf" srcId="{5AABFA53-7260-4A4B-980F-05514CC9D27F}" destId="{693F5D93-9B2E-4714-A1EC-F738CEED806D}" srcOrd="3" destOrd="0" presId="urn:microsoft.com/office/officeart/2005/8/layout/radial1"/>
    <dgm:cxn modelId="{939CC4D5-E577-42D3-945A-515FA8247A34}" type="presParOf" srcId="{693F5D93-9B2E-4714-A1EC-F738CEED806D}" destId="{288F2C25-B7BD-497E-A309-F9371C65696A}" srcOrd="0" destOrd="0" presId="urn:microsoft.com/office/officeart/2005/8/layout/radial1"/>
    <dgm:cxn modelId="{40EDAF37-C059-490E-8F92-8076781B57B2}" type="presParOf" srcId="{5AABFA53-7260-4A4B-980F-05514CC9D27F}" destId="{57350776-E7F0-47F0-9269-72BB4016697E}" srcOrd="4" destOrd="0" presId="urn:microsoft.com/office/officeart/2005/8/layout/radial1"/>
    <dgm:cxn modelId="{D7A3C0C6-B516-43E7-8D1E-24EACF2DE01B}" type="presParOf" srcId="{5AABFA53-7260-4A4B-980F-05514CC9D27F}" destId="{9DB3AD21-8FF1-436B-8C51-2F9DADD91438}" srcOrd="5" destOrd="0" presId="urn:microsoft.com/office/officeart/2005/8/layout/radial1"/>
    <dgm:cxn modelId="{F1291B2E-8906-48CC-AF18-9283A0284B32}" type="presParOf" srcId="{9DB3AD21-8FF1-436B-8C51-2F9DADD91438}" destId="{12707E19-9DC9-4A2B-819F-275407799959}" srcOrd="0" destOrd="0" presId="urn:microsoft.com/office/officeart/2005/8/layout/radial1"/>
    <dgm:cxn modelId="{53274D80-75F1-4DD8-8F2B-FF1423AA043C}" type="presParOf" srcId="{5AABFA53-7260-4A4B-980F-05514CC9D27F}" destId="{DE3060FD-7870-4096-923E-6A6D63DA4A69}" srcOrd="6" destOrd="0" presId="urn:microsoft.com/office/officeart/2005/8/layout/radial1"/>
    <dgm:cxn modelId="{8B76C6D3-FEFD-4B90-9675-4905E3CCCC9E}" type="presParOf" srcId="{5AABFA53-7260-4A4B-980F-05514CC9D27F}" destId="{03724D5D-5685-4EC4-87AF-D6A417539E80}" srcOrd="7" destOrd="0" presId="urn:microsoft.com/office/officeart/2005/8/layout/radial1"/>
    <dgm:cxn modelId="{06711807-EE59-4891-A75D-0A21726E2768}" type="presParOf" srcId="{03724D5D-5685-4EC4-87AF-D6A417539E80}" destId="{3A254873-00EA-4689-B14C-04002E550215}" srcOrd="0" destOrd="0" presId="urn:microsoft.com/office/officeart/2005/8/layout/radial1"/>
    <dgm:cxn modelId="{1643C080-4454-425C-BD00-B32A16899FCF}" type="presParOf" srcId="{5AABFA53-7260-4A4B-980F-05514CC9D27F}" destId="{E9C46830-B276-4FD2-830D-80FC81EFD1BA}" srcOrd="8" destOrd="0" presId="urn:microsoft.com/office/officeart/2005/8/layout/radial1"/>
    <dgm:cxn modelId="{EEE12021-5CF4-4010-B5F8-6F0167D00524}" type="presParOf" srcId="{5AABFA53-7260-4A4B-980F-05514CC9D27F}" destId="{EC85EF18-EE07-4450-A2C8-BF1BCBF50F95}" srcOrd="9" destOrd="0" presId="urn:microsoft.com/office/officeart/2005/8/layout/radial1"/>
    <dgm:cxn modelId="{75F29937-A967-422D-AAE9-07464BDB2E62}" type="presParOf" srcId="{EC85EF18-EE07-4450-A2C8-BF1BCBF50F95}" destId="{181BB50D-CDAC-492A-8964-D1F22582D0E6}" srcOrd="0" destOrd="0" presId="urn:microsoft.com/office/officeart/2005/8/layout/radial1"/>
    <dgm:cxn modelId="{7957FFA6-ADE9-4EED-932F-97C641F5A1CF}" type="presParOf" srcId="{5AABFA53-7260-4A4B-980F-05514CC9D27F}" destId="{A367FB5F-BB43-4687-87E0-419EC0412DDC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16ADCF3-D244-4959-A7E9-8C714DA2BB1F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1831CFEA-0B57-4F2B-BC61-4598D845E3BE}" type="parTrans" cxnId="{15846502-B481-4044-89F8-D7DFAF765F27}">
      <dgm:prSet/>
      <dgm:spPr/>
      <dgm:t>
        <a:bodyPr/>
        <a:lstStyle/>
        <a:p>
          <a:endParaRPr lang="fr-FR"/>
        </a:p>
      </dgm:t>
    </dgm:pt>
    <dgm:pt modelId="{D9E5B289-1A8C-4AFE-BFAE-92219E1A9E79}" type="sibTrans" cxnId="{15846502-B481-4044-89F8-D7DFAF765F27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E6B974A1-FFEE-4CAC-828F-2E46ABB8DBC9}" type="pres">
      <dgm:prSet presAssocID="{016ADCF3-D244-4959-A7E9-8C714DA2BB1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8F155-AAE2-4142-A40C-8ED38B40154B}" type="pres">
      <dgm:prSet presAssocID="{D9E5B289-1A8C-4AFE-BFAE-92219E1A9E79}" presName="sibTrans" presStyleLbl="sibTrans2D1" presStyleIdx="1" presStyleCnt="7"/>
      <dgm:spPr/>
      <dgm:t>
        <a:bodyPr/>
        <a:lstStyle/>
        <a:p>
          <a:endParaRPr lang="fr-FR"/>
        </a:p>
      </dgm:t>
    </dgm:pt>
    <dgm:pt modelId="{5D7C466F-9843-4283-99A0-D5220CF24D13}" type="pres">
      <dgm:prSet presAssocID="{D9E5B289-1A8C-4AFE-BFAE-92219E1A9E79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82E1E6-5DC8-4383-B6D4-B336DCE51D65}" type="presOf" srcId="{D9E5B289-1A8C-4AFE-BFAE-92219E1A9E79}" destId="{5D7C466F-9843-4283-99A0-D5220CF24D13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B585EA55-2805-4653-9C95-2CCFB11F253F}" type="presOf" srcId="{016ADCF3-D244-4959-A7E9-8C714DA2BB1F}" destId="{E6B974A1-FFEE-4CAC-828F-2E46ABB8DBC9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1B39365E-C2A8-4920-B2F2-7EA0669CE190}" type="presOf" srcId="{D9E5B289-1A8C-4AFE-BFAE-92219E1A9E79}" destId="{9C68F155-AAE2-4142-A40C-8ED38B40154B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15846502-B481-4044-89F8-D7DFAF765F27}" srcId="{95735418-DC35-47ED-8F6D-391C5548DC55}" destId="{016ADCF3-D244-4959-A7E9-8C714DA2BB1F}" srcOrd="1" destOrd="0" parTransId="{1831CFEA-0B57-4F2B-BC61-4598D845E3BE}" sibTransId="{D9E5B289-1A8C-4AFE-BFAE-92219E1A9E79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BA3FFE8-E563-4521-9DD6-29421C0E905E}" type="presParOf" srcId="{591B2C3D-B627-4502-B36A-64261BFE0D97}" destId="{E6B974A1-FFEE-4CAC-828F-2E46ABB8DBC9}" srcOrd="2" destOrd="0" presId="urn:microsoft.com/office/officeart/2005/8/layout/process1"/>
    <dgm:cxn modelId="{9EBF5EBA-BB56-40E7-ACF2-4BFEBCDE043A}" type="presParOf" srcId="{591B2C3D-B627-4502-B36A-64261BFE0D97}" destId="{9C68F155-AAE2-4142-A40C-8ED38B40154B}" srcOrd="3" destOrd="0" presId="urn:microsoft.com/office/officeart/2005/8/layout/process1"/>
    <dgm:cxn modelId="{BC5E81E9-986A-4AA1-AD86-7785445CA3BC}" type="presParOf" srcId="{9C68F155-AAE2-4142-A40C-8ED38B40154B}" destId="{5D7C466F-9843-4283-99A0-D5220CF24D13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06E52B-582E-434E-830C-6548B40B560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D541A7-44E4-4FAC-94A0-A35FDC53F0B4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840D0498-DAA6-4465-A7C5-ADBF43C04D0F}" type="parTrans" cxnId="{10244E41-C72C-4B53-A492-29F5124AA6AA}">
      <dgm:prSet/>
      <dgm:spPr/>
      <dgm:t>
        <a:bodyPr/>
        <a:lstStyle/>
        <a:p>
          <a:endParaRPr lang="fr-FR"/>
        </a:p>
      </dgm:t>
    </dgm:pt>
    <dgm:pt modelId="{42C7B18B-1C31-4E9C-8C6F-36703E9BE53B}" type="sibTrans" cxnId="{10244E41-C72C-4B53-A492-29F5124AA6AA}">
      <dgm:prSet/>
      <dgm:spPr/>
      <dgm:t>
        <a:bodyPr/>
        <a:lstStyle/>
        <a:p>
          <a:endParaRPr lang="fr-FR"/>
        </a:p>
      </dgm:t>
    </dgm:pt>
    <dgm:pt modelId="{917F7B9C-3745-4B08-BB7B-82EB5EBEC07E}">
      <dgm:prSet phldrT="[Texte]"/>
      <dgm:spPr/>
      <dgm:t>
        <a:bodyPr/>
        <a:lstStyle/>
        <a:p>
          <a:r>
            <a:rPr lang="fr-FR" dirty="0" err="1"/>
            <a:t>Database</a:t>
          </a:r>
          <a:endParaRPr lang="fr-FR" dirty="0"/>
        </a:p>
      </dgm:t>
    </dgm:pt>
    <dgm:pt modelId="{4B4697A4-5845-4778-8A4C-F434BFE0152B}" type="parTrans" cxnId="{D98F6ABE-7380-49F6-8A09-F372A7F4FD5C}">
      <dgm:prSet/>
      <dgm:spPr/>
      <dgm:t>
        <a:bodyPr/>
        <a:lstStyle/>
        <a:p>
          <a:endParaRPr lang="fr-FR"/>
        </a:p>
      </dgm:t>
    </dgm:pt>
    <dgm:pt modelId="{E7D8FBFA-128A-453C-B9EB-508A86F06427}" type="sibTrans" cxnId="{D98F6ABE-7380-49F6-8A09-F372A7F4FD5C}">
      <dgm:prSet/>
      <dgm:spPr/>
      <dgm:t>
        <a:bodyPr/>
        <a:lstStyle/>
        <a:p>
          <a:endParaRPr lang="fr-FR"/>
        </a:p>
      </dgm:t>
    </dgm:pt>
    <dgm:pt modelId="{3FDBB32E-9AE4-45CE-BF95-F5E0EE93AE35}">
      <dgm:prSet phldrT="[Texte]"/>
      <dgm:spPr/>
      <dgm:t>
        <a:bodyPr/>
        <a:lstStyle/>
        <a:p>
          <a:r>
            <a:rPr lang="fr-FR" dirty="0" err="1"/>
            <a:t>Entity</a:t>
          </a:r>
          <a:endParaRPr lang="fr-FR" dirty="0"/>
        </a:p>
      </dgm:t>
    </dgm:pt>
    <dgm:pt modelId="{00BA269B-1D91-4617-BB53-D39DA35E2E47}" type="parTrans" cxnId="{AD835F0E-BB89-4CF2-9070-A5D79C076BEC}">
      <dgm:prSet/>
      <dgm:spPr/>
      <dgm:t>
        <a:bodyPr/>
        <a:lstStyle/>
        <a:p>
          <a:endParaRPr lang="fr-FR"/>
        </a:p>
      </dgm:t>
    </dgm:pt>
    <dgm:pt modelId="{4B514C0A-D4E9-4901-A089-8A7BE34BF08D}" type="sibTrans" cxnId="{AD835F0E-BB89-4CF2-9070-A5D79C076BEC}">
      <dgm:prSet/>
      <dgm:spPr/>
      <dgm:t>
        <a:bodyPr/>
        <a:lstStyle/>
        <a:p>
          <a:endParaRPr lang="fr-FR"/>
        </a:p>
      </dgm:t>
    </dgm:pt>
    <dgm:pt modelId="{355DEB8B-0680-4F8D-A793-CF65529C4CBF}">
      <dgm:prSet phldrT="[Texte]"/>
      <dgm:spPr/>
      <dgm:t>
        <a:bodyPr/>
        <a:lstStyle/>
        <a:p>
          <a:r>
            <a:rPr lang="fr-FR" dirty="0"/>
            <a:t>Repository</a:t>
          </a:r>
        </a:p>
      </dgm:t>
    </dgm:pt>
    <dgm:pt modelId="{84F6E9EB-E343-4AB7-A412-9E0951408B98}" type="parTrans" cxnId="{45E08620-9B05-484B-8493-E1D8436B4A0D}">
      <dgm:prSet/>
      <dgm:spPr/>
      <dgm:t>
        <a:bodyPr/>
        <a:lstStyle/>
        <a:p>
          <a:endParaRPr lang="fr-FR"/>
        </a:p>
      </dgm:t>
    </dgm:pt>
    <dgm:pt modelId="{15BF31BE-1F9F-4CF2-B6A6-81BB2959E0C8}" type="sibTrans" cxnId="{45E08620-9B05-484B-8493-E1D8436B4A0D}">
      <dgm:prSet/>
      <dgm:spPr/>
      <dgm:t>
        <a:bodyPr/>
        <a:lstStyle/>
        <a:p>
          <a:endParaRPr lang="fr-FR"/>
        </a:p>
      </dgm:t>
    </dgm:pt>
    <dgm:pt modelId="{73B48F3D-D1F1-4442-8521-6D80E70097E3}">
      <dgm:prSet phldrT="[Texte]"/>
      <dgm:spPr/>
      <dgm:t>
        <a:bodyPr/>
        <a:lstStyle/>
        <a:p>
          <a:r>
            <a:rPr lang="fr-FR" dirty="0"/>
            <a:t>Controller</a:t>
          </a:r>
        </a:p>
      </dgm:t>
    </dgm:pt>
    <dgm:pt modelId="{8995C696-9AE1-4758-8452-6BE6DBD18C9A}" type="parTrans" cxnId="{408202BF-7794-40CB-B82F-368FED4A300D}">
      <dgm:prSet/>
      <dgm:spPr/>
      <dgm:t>
        <a:bodyPr/>
        <a:lstStyle/>
        <a:p>
          <a:endParaRPr lang="fr-FR"/>
        </a:p>
      </dgm:t>
    </dgm:pt>
    <dgm:pt modelId="{5CE255F4-E59E-4D5C-AC1F-2DD5CFBDFE67}" type="sibTrans" cxnId="{408202BF-7794-40CB-B82F-368FED4A300D}">
      <dgm:prSet/>
      <dgm:spPr/>
      <dgm:t>
        <a:bodyPr/>
        <a:lstStyle/>
        <a:p>
          <a:endParaRPr lang="fr-FR"/>
        </a:p>
      </dgm:t>
    </dgm:pt>
    <dgm:pt modelId="{80A15965-5EFD-4D50-8617-E05DB7887D87}" type="pres">
      <dgm:prSet presAssocID="{9806E52B-582E-434E-830C-6548B40B56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26E90A8-2C87-4739-835F-7FE7F8E1A913}" type="pres">
      <dgm:prSet presAssocID="{60D541A7-44E4-4FAC-94A0-A35FDC53F0B4}" presName="hierRoot1" presStyleCnt="0">
        <dgm:presLayoutVars>
          <dgm:hierBranch val="init"/>
        </dgm:presLayoutVars>
      </dgm:prSet>
      <dgm:spPr/>
    </dgm:pt>
    <dgm:pt modelId="{A51CB3EF-726F-47AE-996B-8B7979901DB4}" type="pres">
      <dgm:prSet presAssocID="{60D541A7-44E4-4FAC-94A0-A35FDC53F0B4}" presName="rootComposite1" presStyleCnt="0"/>
      <dgm:spPr/>
    </dgm:pt>
    <dgm:pt modelId="{7F328213-3B2A-4D1D-8F40-87E31FB1283D}" type="pres">
      <dgm:prSet presAssocID="{60D541A7-44E4-4FAC-94A0-A35FDC53F0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82D0671-E4B7-4F43-8715-7A7B592B125B}" type="pres">
      <dgm:prSet presAssocID="{60D541A7-44E4-4FAC-94A0-A35FDC53F0B4}" presName="rootConnector1" presStyleLbl="node1" presStyleIdx="0" presStyleCnt="0"/>
      <dgm:spPr/>
      <dgm:t>
        <a:bodyPr/>
        <a:lstStyle/>
        <a:p>
          <a:endParaRPr lang="fr-FR"/>
        </a:p>
      </dgm:t>
    </dgm:pt>
    <dgm:pt modelId="{F6376225-6CBB-4BBD-8E8C-AD1A1CC74729}" type="pres">
      <dgm:prSet presAssocID="{60D541A7-44E4-4FAC-94A0-A35FDC53F0B4}" presName="hierChild2" presStyleCnt="0"/>
      <dgm:spPr/>
    </dgm:pt>
    <dgm:pt modelId="{39E59066-6522-4DD9-86AF-859C36835E53}" type="pres">
      <dgm:prSet presAssocID="{4B4697A4-5845-4778-8A4C-F434BFE0152B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ED339A8-612E-47CB-BF80-C83290D92C85}" type="pres">
      <dgm:prSet presAssocID="{917F7B9C-3745-4B08-BB7B-82EB5EBEC07E}" presName="hierRoot2" presStyleCnt="0">
        <dgm:presLayoutVars>
          <dgm:hierBranch val="init"/>
        </dgm:presLayoutVars>
      </dgm:prSet>
      <dgm:spPr/>
    </dgm:pt>
    <dgm:pt modelId="{A3D283D4-9452-440D-84F2-C9E9EC75C414}" type="pres">
      <dgm:prSet presAssocID="{917F7B9C-3745-4B08-BB7B-82EB5EBEC07E}" presName="rootComposite" presStyleCnt="0"/>
      <dgm:spPr/>
    </dgm:pt>
    <dgm:pt modelId="{3B9AAC46-044F-4E5C-9124-1BC1FE699B25}" type="pres">
      <dgm:prSet presAssocID="{917F7B9C-3745-4B08-BB7B-82EB5EBEC07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3B6C7F-08BF-489F-B581-32403776EFDD}" type="pres">
      <dgm:prSet presAssocID="{917F7B9C-3745-4B08-BB7B-82EB5EBEC07E}" presName="rootConnector" presStyleLbl="node2" presStyleIdx="0" presStyleCnt="4"/>
      <dgm:spPr/>
      <dgm:t>
        <a:bodyPr/>
        <a:lstStyle/>
        <a:p>
          <a:endParaRPr lang="fr-FR"/>
        </a:p>
      </dgm:t>
    </dgm:pt>
    <dgm:pt modelId="{18400321-608B-4005-A7DE-C35C9B9C661E}" type="pres">
      <dgm:prSet presAssocID="{917F7B9C-3745-4B08-BB7B-82EB5EBEC07E}" presName="hierChild4" presStyleCnt="0"/>
      <dgm:spPr/>
    </dgm:pt>
    <dgm:pt modelId="{066B14F1-4083-416D-95BF-D15BF2784393}" type="pres">
      <dgm:prSet presAssocID="{917F7B9C-3745-4B08-BB7B-82EB5EBEC07E}" presName="hierChild5" presStyleCnt="0"/>
      <dgm:spPr/>
    </dgm:pt>
    <dgm:pt modelId="{B077E903-2264-4978-A91D-D81EB44D48FE}" type="pres">
      <dgm:prSet presAssocID="{00BA269B-1D91-4617-BB53-D39DA35E2E47}" presName="Name37" presStyleLbl="parChTrans1D2" presStyleIdx="1" presStyleCnt="4"/>
      <dgm:spPr/>
      <dgm:t>
        <a:bodyPr/>
        <a:lstStyle/>
        <a:p>
          <a:endParaRPr lang="fr-FR"/>
        </a:p>
      </dgm:t>
    </dgm:pt>
    <dgm:pt modelId="{D93E06F3-3135-43EE-8923-67925AE826BC}" type="pres">
      <dgm:prSet presAssocID="{3FDBB32E-9AE4-45CE-BF95-F5E0EE93AE35}" presName="hierRoot2" presStyleCnt="0">
        <dgm:presLayoutVars>
          <dgm:hierBranch val="init"/>
        </dgm:presLayoutVars>
      </dgm:prSet>
      <dgm:spPr/>
    </dgm:pt>
    <dgm:pt modelId="{8B4D0059-1B19-4D29-AD51-700D53A4EE31}" type="pres">
      <dgm:prSet presAssocID="{3FDBB32E-9AE4-45CE-BF95-F5E0EE93AE35}" presName="rootComposite" presStyleCnt="0"/>
      <dgm:spPr/>
    </dgm:pt>
    <dgm:pt modelId="{4A094211-6BE3-47D0-B5F6-57FD4E3D5E30}" type="pres">
      <dgm:prSet presAssocID="{3FDBB32E-9AE4-45CE-BF95-F5E0EE93AE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455248-1126-4082-8EF1-26ACFADC7EFF}" type="pres">
      <dgm:prSet presAssocID="{3FDBB32E-9AE4-45CE-BF95-F5E0EE93AE35}" presName="rootConnector" presStyleLbl="node2" presStyleIdx="1" presStyleCnt="4"/>
      <dgm:spPr/>
      <dgm:t>
        <a:bodyPr/>
        <a:lstStyle/>
        <a:p>
          <a:endParaRPr lang="fr-FR"/>
        </a:p>
      </dgm:t>
    </dgm:pt>
    <dgm:pt modelId="{416B2E16-D615-4074-BD94-56FCA7C49C57}" type="pres">
      <dgm:prSet presAssocID="{3FDBB32E-9AE4-45CE-BF95-F5E0EE93AE35}" presName="hierChild4" presStyleCnt="0"/>
      <dgm:spPr/>
    </dgm:pt>
    <dgm:pt modelId="{67916A96-D776-4A18-BC5A-02FDA4468B75}" type="pres">
      <dgm:prSet presAssocID="{3FDBB32E-9AE4-45CE-BF95-F5E0EE93AE35}" presName="hierChild5" presStyleCnt="0"/>
      <dgm:spPr/>
    </dgm:pt>
    <dgm:pt modelId="{DE6D3568-8CC1-4ABA-A0A1-4992B479AFA5}" type="pres">
      <dgm:prSet presAssocID="{84F6E9EB-E343-4AB7-A412-9E0951408B98}" presName="Name37" presStyleLbl="parChTrans1D2" presStyleIdx="2" presStyleCnt="4"/>
      <dgm:spPr/>
      <dgm:t>
        <a:bodyPr/>
        <a:lstStyle/>
        <a:p>
          <a:endParaRPr lang="fr-FR"/>
        </a:p>
      </dgm:t>
    </dgm:pt>
    <dgm:pt modelId="{5FE04399-DDE0-4157-BABD-00CB670AAAF6}" type="pres">
      <dgm:prSet presAssocID="{355DEB8B-0680-4F8D-A793-CF65529C4CBF}" presName="hierRoot2" presStyleCnt="0">
        <dgm:presLayoutVars>
          <dgm:hierBranch val="init"/>
        </dgm:presLayoutVars>
      </dgm:prSet>
      <dgm:spPr/>
    </dgm:pt>
    <dgm:pt modelId="{CAB4E982-36C6-4B1C-AAD1-2D0D41DE6EB9}" type="pres">
      <dgm:prSet presAssocID="{355DEB8B-0680-4F8D-A793-CF65529C4CBF}" presName="rootComposite" presStyleCnt="0"/>
      <dgm:spPr/>
    </dgm:pt>
    <dgm:pt modelId="{BD33E451-28A9-4F89-B289-1130030BA297}" type="pres">
      <dgm:prSet presAssocID="{355DEB8B-0680-4F8D-A793-CF65529C4CB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F09098-6D6C-4B7A-AB1A-BF8BEA6E7EBD}" type="pres">
      <dgm:prSet presAssocID="{355DEB8B-0680-4F8D-A793-CF65529C4CBF}" presName="rootConnector" presStyleLbl="node2" presStyleIdx="2" presStyleCnt="4"/>
      <dgm:spPr/>
      <dgm:t>
        <a:bodyPr/>
        <a:lstStyle/>
        <a:p>
          <a:endParaRPr lang="fr-FR"/>
        </a:p>
      </dgm:t>
    </dgm:pt>
    <dgm:pt modelId="{2EE625F4-E58C-4ABF-A04E-A0CE47983A42}" type="pres">
      <dgm:prSet presAssocID="{355DEB8B-0680-4F8D-A793-CF65529C4CBF}" presName="hierChild4" presStyleCnt="0"/>
      <dgm:spPr/>
    </dgm:pt>
    <dgm:pt modelId="{B734E283-3E74-4134-895E-7ED688A04CED}" type="pres">
      <dgm:prSet presAssocID="{355DEB8B-0680-4F8D-A793-CF65529C4CBF}" presName="hierChild5" presStyleCnt="0"/>
      <dgm:spPr/>
    </dgm:pt>
    <dgm:pt modelId="{9F417E02-5012-4935-B7D6-99438AF03C51}" type="pres">
      <dgm:prSet presAssocID="{8995C696-9AE1-4758-8452-6BE6DBD18C9A}" presName="Name37" presStyleLbl="parChTrans1D2" presStyleIdx="3" presStyleCnt="4"/>
      <dgm:spPr/>
      <dgm:t>
        <a:bodyPr/>
        <a:lstStyle/>
        <a:p>
          <a:endParaRPr lang="fr-FR"/>
        </a:p>
      </dgm:t>
    </dgm:pt>
    <dgm:pt modelId="{FCB7D3E2-C670-4D89-8B62-F32FF41EDF08}" type="pres">
      <dgm:prSet presAssocID="{73B48F3D-D1F1-4442-8521-6D80E70097E3}" presName="hierRoot2" presStyleCnt="0">
        <dgm:presLayoutVars>
          <dgm:hierBranch val="init"/>
        </dgm:presLayoutVars>
      </dgm:prSet>
      <dgm:spPr/>
    </dgm:pt>
    <dgm:pt modelId="{8D3C9EED-F5CC-4792-B16C-D83D5FB01B82}" type="pres">
      <dgm:prSet presAssocID="{73B48F3D-D1F1-4442-8521-6D80E70097E3}" presName="rootComposite" presStyleCnt="0"/>
      <dgm:spPr/>
    </dgm:pt>
    <dgm:pt modelId="{32959732-52B4-4FE7-8CE6-27B28B52DB71}" type="pres">
      <dgm:prSet presAssocID="{73B48F3D-D1F1-4442-8521-6D80E70097E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55D85A8-48A8-4B58-9625-C0C74437CF7D}" type="pres">
      <dgm:prSet presAssocID="{73B48F3D-D1F1-4442-8521-6D80E70097E3}" presName="rootConnector" presStyleLbl="node2" presStyleIdx="3" presStyleCnt="4"/>
      <dgm:spPr/>
      <dgm:t>
        <a:bodyPr/>
        <a:lstStyle/>
        <a:p>
          <a:endParaRPr lang="fr-FR"/>
        </a:p>
      </dgm:t>
    </dgm:pt>
    <dgm:pt modelId="{28A601FA-5579-4EDE-B185-F74021CB9B8F}" type="pres">
      <dgm:prSet presAssocID="{73B48F3D-D1F1-4442-8521-6D80E70097E3}" presName="hierChild4" presStyleCnt="0"/>
      <dgm:spPr/>
    </dgm:pt>
    <dgm:pt modelId="{AB12DD6F-7FFD-4609-B8EE-4C07A9C1F20D}" type="pres">
      <dgm:prSet presAssocID="{73B48F3D-D1F1-4442-8521-6D80E70097E3}" presName="hierChild5" presStyleCnt="0"/>
      <dgm:spPr/>
    </dgm:pt>
    <dgm:pt modelId="{0AF691B8-74C1-4E62-8340-29CA93EBF2F4}" type="pres">
      <dgm:prSet presAssocID="{60D541A7-44E4-4FAC-94A0-A35FDC53F0B4}" presName="hierChild3" presStyleCnt="0"/>
      <dgm:spPr/>
    </dgm:pt>
  </dgm:ptLst>
  <dgm:cxnLst>
    <dgm:cxn modelId="{8835C51B-DC02-433A-AB94-F0CC8A442507}" type="presOf" srcId="{60D541A7-44E4-4FAC-94A0-A35FDC53F0B4}" destId="{782D0671-E4B7-4F43-8715-7A7B592B125B}" srcOrd="1" destOrd="0" presId="urn:microsoft.com/office/officeart/2005/8/layout/orgChart1"/>
    <dgm:cxn modelId="{18D6580C-4F80-4E99-ACB7-D75F5240AF36}" type="presOf" srcId="{355DEB8B-0680-4F8D-A793-CF65529C4CBF}" destId="{BD33E451-28A9-4F89-B289-1130030BA297}" srcOrd="0" destOrd="0" presId="urn:microsoft.com/office/officeart/2005/8/layout/orgChart1"/>
    <dgm:cxn modelId="{D98F6ABE-7380-49F6-8A09-F372A7F4FD5C}" srcId="{60D541A7-44E4-4FAC-94A0-A35FDC53F0B4}" destId="{917F7B9C-3745-4B08-BB7B-82EB5EBEC07E}" srcOrd="0" destOrd="0" parTransId="{4B4697A4-5845-4778-8A4C-F434BFE0152B}" sibTransId="{E7D8FBFA-128A-453C-B9EB-508A86F06427}"/>
    <dgm:cxn modelId="{08ABF786-EA9F-4AFB-9D40-68CFF5072B44}" type="presOf" srcId="{917F7B9C-3745-4B08-BB7B-82EB5EBEC07E}" destId="{3B9AAC46-044F-4E5C-9124-1BC1FE699B25}" srcOrd="0" destOrd="0" presId="urn:microsoft.com/office/officeart/2005/8/layout/orgChart1"/>
    <dgm:cxn modelId="{6D337F51-F153-49F0-9733-A5770113836B}" type="presOf" srcId="{00BA269B-1D91-4617-BB53-D39DA35E2E47}" destId="{B077E903-2264-4978-A91D-D81EB44D48FE}" srcOrd="0" destOrd="0" presId="urn:microsoft.com/office/officeart/2005/8/layout/orgChart1"/>
    <dgm:cxn modelId="{E6B01B71-9F53-4FC6-ABAC-B1831CD680BE}" type="presOf" srcId="{4B4697A4-5845-4778-8A4C-F434BFE0152B}" destId="{39E59066-6522-4DD9-86AF-859C36835E53}" srcOrd="0" destOrd="0" presId="urn:microsoft.com/office/officeart/2005/8/layout/orgChart1"/>
    <dgm:cxn modelId="{3330F4CA-5D26-4728-84AF-391CA54596C2}" type="presOf" srcId="{8995C696-9AE1-4758-8452-6BE6DBD18C9A}" destId="{9F417E02-5012-4935-B7D6-99438AF03C51}" srcOrd="0" destOrd="0" presId="urn:microsoft.com/office/officeart/2005/8/layout/orgChart1"/>
    <dgm:cxn modelId="{45E08620-9B05-484B-8493-E1D8436B4A0D}" srcId="{60D541A7-44E4-4FAC-94A0-A35FDC53F0B4}" destId="{355DEB8B-0680-4F8D-A793-CF65529C4CBF}" srcOrd="2" destOrd="0" parTransId="{84F6E9EB-E343-4AB7-A412-9E0951408B98}" sibTransId="{15BF31BE-1F9F-4CF2-B6A6-81BB2959E0C8}"/>
    <dgm:cxn modelId="{AD835F0E-BB89-4CF2-9070-A5D79C076BEC}" srcId="{60D541A7-44E4-4FAC-94A0-A35FDC53F0B4}" destId="{3FDBB32E-9AE4-45CE-BF95-F5E0EE93AE35}" srcOrd="1" destOrd="0" parTransId="{00BA269B-1D91-4617-BB53-D39DA35E2E47}" sibTransId="{4B514C0A-D4E9-4901-A089-8A7BE34BF08D}"/>
    <dgm:cxn modelId="{9B04E816-2272-4C98-A06B-2D4083AAD9DF}" type="presOf" srcId="{60D541A7-44E4-4FAC-94A0-A35FDC53F0B4}" destId="{7F328213-3B2A-4D1D-8F40-87E31FB1283D}" srcOrd="0" destOrd="0" presId="urn:microsoft.com/office/officeart/2005/8/layout/orgChart1"/>
    <dgm:cxn modelId="{5124237C-3AEA-4BF3-8CB0-75AD800CB73C}" type="presOf" srcId="{73B48F3D-D1F1-4442-8521-6D80E70097E3}" destId="{455D85A8-48A8-4B58-9625-C0C74437CF7D}" srcOrd="1" destOrd="0" presId="urn:microsoft.com/office/officeart/2005/8/layout/orgChart1"/>
    <dgm:cxn modelId="{408202BF-7794-40CB-B82F-368FED4A300D}" srcId="{60D541A7-44E4-4FAC-94A0-A35FDC53F0B4}" destId="{73B48F3D-D1F1-4442-8521-6D80E70097E3}" srcOrd="3" destOrd="0" parTransId="{8995C696-9AE1-4758-8452-6BE6DBD18C9A}" sibTransId="{5CE255F4-E59E-4D5C-AC1F-2DD5CFBDFE67}"/>
    <dgm:cxn modelId="{B2E25E80-6A5B-491D-BE49-85FDC2B6083D}" type="presOf" srcId="{9806E52B-582E-434E-830C-6548B40B5606}" destId="{80A15965-5EFD-4D50-8617-E05DB7887D87}" srcOrd="0" destOrd="0" presId="urn:microsoft.com/office/officeart/2005/8/layout/orgChart1"/>
    <dgm:cxn modelId="{10244E41-C72C-4B53-A492-29F5124AA6AA}" srcId="{9806E52B-582E-434E-830C-6548B40B5606}" destId="{60D541A7-44E4-4FAC-94A0-A35FDC53F0B4}" srcOrd="0" destOrd="0" parTransId="{840D0498-DAA6-4465-A7C5-ADBF43C04D0F}" sibTransId="{42C7B18B-1C31-4E9C-8C6F-36703E9BE53B}"/>
    <dgm:cxn modelId="{ADBAC0ED-3D87-439D-A2E4-EACA54A672EB}" type="presOf" srcId="{355DEB8B-0680-4F8D-A793-CF65529C4CBF}" destId="{B5F09098-6D6C-4B7A-AB1A-BF8BEA6E7EBD}" srcOrd="1" destOrd="0" presId="urn:microsoft.com/office/officeart/2005/8/layout/orgChart1"/>
    <dgm:cxn modelId="{B9B5186F-EEA3-4318-97B6-C4680B2913C9}" type="presOf" srcId="{3FDBB32E-9AE4-45CE-BF95-F5E0EE93AE35}" destId="{6A455248-1126-4082-8EF1-26ACFADC7EFF}" srcOrd="1" destOrd="0" presId="urn:microsoft.com/office/officeart/2005/8/layout/orgChart1"/>
    <dgm:cxn modelId="{C699BE73-34F1-4A3F-B4B2-E31188CA06D4}" type="presOf" srcId="{73B48F3D-D1F1-4442-8521-6D80E70097E3}" destId="{32959732-52B4-4FE7-8CE6-27B28B52DB71}" srcOrd="0" destOrd="0" presId="urn:microsoft.com/office/officeart/2005/8/layout/orgChart1"/>
    <dgm:cxn modelId="{DA86B2A8-302D-4E2B-B6A9-73E992578931}" type="presOf" srcId="{84F6E9EB-E343-4AB7-A412-9E0951408B98}" destId="{DE6D3568-8CC1-4ABA-A0A1-4992B479AFA5}" srcOrd="0" destOrd="0" presId="urn:microsoft.com/office/officeart/2005/8/layout/orgChart1"/>
    <dgm:cxn modelId="{0F459EDA-8944-40CB-9207-F96DEF50F82F}" type="presOf" srcId="{917F7B9C-3745-4B08-BB7B-82EB5EBEC07E}" destId="{FC3B6C7F-08BF-489F-B581-32403776EFDD}" srcOrd="1" destOrd="0" presId="urn:microsoft.com/office/officeart/2005/8/layout/orgChart1"/>
    <dgm:cxn modelId="{A6876E91-5A1D-4F1A-AF00-89CF2FB549B0}" type="presOf" srcId="{3FDBB32E-9AE4-45CE-BF95-F5E0EE93AE35}" destId="{4A094211-6BE3-47D0-B5F6-57FD4E3D5E30}" srcOrd="0" destOrd="0" presId="urn:microsoft.com/office/officeart/2005/8/layout/orgChart1"/>
    <dgm:cxn modelId="{A3F79129-566A-4446-98D7-F0D0AB05ECA7}" type="presParOf" srcId="{80A15965-5EFD-4D50-8617-E05DB7887D87}" destId="{B26E90A8-2C87-4739-835F-7FE7F8E1A913}" srcOrd="0" destOrd="0" presId="urn:microsoft.com/office/officeart/2005/8/layout/orgChart1"/>
    <dgm:cxn modelId="{6E3DA3EC-AE68-49E0-AD33-32DE956C926E}" type="presParOf" srcId="{B26E90A8-2C87-4739-835F-7FE7F8E1A913}" destId="{A51CB3EF-726F-47AE-996B-8B7979901DB4}" srcOrd="0" destOrd="0" presId="urn:microsoft.com/office/officeart/2005/8/layout/orgChart1"/>
    <dgm:cxn modelId="{643C3AF9-B675-4693-8A8E-5C7E41AD61B7}" type="presParOf" srcId="{A51CB3EF-726F-47AE-996B-8B7979901DB4}" destId="{7F328213-3B2A-4D1D-8F40-87E31FB1283D}" srcOrd="0" destOrd="0" presId="urn:microsoft.com/office/officeart/2005/8/layout/orgChart1"/>
    <dgm:cxn modelId="{C8B1F111-7284-4024-A426-102E06B64F0F}" type="presParOf" srcId="{A51CB3EF-726F-47AE-996B-8B7979901DB4}" destId="{782D0671-E4B7-4F43-8715-7A7B592B125B}" srcOrd="1" destOrd="0" presId="urn:microsoft.com/office/officeart/2005/8/layout/orgChart1"/>
    <dgm:cxn modelId="{A7B75D14-F011-4E97-A76A-CF92964E166A}" type="presParOf" srcId="{B26E90A8-2C87-4739-835F-7FE7F8E1A913}" destId="{F6376225-6CBB-4BBD-8E8C-AD1A1CC74729}" srcOrd="1" destOrd="0" presId="urn:microsoft.com/office/officeart/2005/8/layout/orgChart1"/>
    <dgm:cxn modelId="{6AA63F17-D163-43F7-B7B1-45E413EB2B5A}" type="presParOf" srcId="{F6376225-6CBB-4BBD-8E8C-AD1A1CC74729}" destId="{39E59066-6522-4DD9-86AF-859C36835E53}" srcOrd="0" destOrd="0" presId="urn:microsoft.com/office/officeart/2005/8/layout/orgChart1"/>
    <dgm:cxn modelId="{85C8509D-5A81-4F10-9E01-8A4826B6F4BA}" type="presParOf" srcId="{F6376225-6CBB-4BBD-8E8C-AD1A1CC74729}" destId="{BED339A8-612E-47CB-BF80-C83290D92C85}" srcOrd="1" destOrd="0" presId="urn:microsoft.com/office/officeart/2005/8/layout/orgChart1"/>
    <dgm:cxn modelId="{C04EC403-C11F-469F-9634-ACA0A2AC7902}" type="presParOf" srcId="{BED339A8-612E-47CB-BF80-C83290D92C85}" destId="{A3D283D4-9452-440D-84F2-C9E9EC75C414}" srcOrd="0" destOrd="0" presId="urn:microsoft.com/office/officeart/2005/8/layout/orgChart1"/>
    <dgm:cxn modelId="{1CC572C2-6322-4BF0-AC90-137A20C98B40}" type="presParOf" srcId="{A3D283D4-9452-440D-84F2-C9E9EC75C414}" destId="{3B9AAC46-044F-4E5C-9124-1BC1FE699B25}" srcOrd="0" destOrd="0" presId="urn:microsoft.com/office/officeart/2005/8/layout/orgChart1"/>
    <dgm:cxn modelId="{9B868BBC-240C-485D-AC04-B111EC4FA1A1}" type="presParOf" srcId="{A3D283D4-9452-440D-84F2-C9E9EC75C414}" destId="{FC3B6C7F-08BF-489F-B581-32403776EFDD}" srcOrd="1" destOrd="0" presId="urn:microsoft.com/office/officeart/2005/8/layout/orgChart1"/>
    <dgm:cxn modelId="{7E22DFD7-66EE-48FE-89BD-DDD26EA286BF}" type="presParOf" srcId="{BED339A8-612E-47CB-BF80-C83290D92C85}" destId="{18400321-608B-4005-A7DE-C35C9B9C661E}" srcOrd="1" destOrd="0" presId="urn:microsoft.com/office/officeart/2005/8/layout/orgChart1"/>
    <dgm:cxn modelId="{D8F3FB42-5634-41BC-9F10-35AB94A059F9}" type="presParOf" srcId="{BED339A8-612E-47CB-BF80-C83290D92C85}" destId="{066B14F1-4083-416D-95BF-D15BF2784393}" srcOrd="2" destOrd="0" presId="urn:microsoft.com/office/officeart/2005/8/layout/orgChart1"/>
    <dgm:cxn modelId="{EEE17BB4-0D3F-4CCB-8633-45579757F396}" type="presParOf" srcId="{F6376225-6CBB-4BBD-8E8C-AD1A1CC74729}" destId="{B077E903-2264-4978-A91D-D81EB44D48FE}" srcOrd="2" destOrd="0" presId="urn:microsoft.com/office/officeart/2005/8/layout/orgChart1"/>
    <dgm:cxn modelId="{E0F19493-89D6-4A63-9102-572036D02B29}" type="presParOf" srcId="{F6376225-6CBB-4BBD-8E8C-AD1A1CC74729}" destId="{D93E06F3-3135-43EE-8923-67925AE826BC}" srcOrd="3" destOrd="0" presId="urn:microsoft.com/office/officeart/2005/8/layout/orgChart1"/>
    <dgm:cxn modelId="{9EB3BCF2-5244-464E-8D77-E19A932DEB5E}" type="presParOf" srcId="{D93E06F3-3135-43EE-8923-67925AE826BC}" destId="{8B4D0059-1B19-4D29-AD51-700D53A4EE31}" srcOrd="0" destOrd="0" presId="urn:microsoft.com/office/officeart/2005/8/layout/orgChart1"/>
    <dgm:cxn modelId="{03E04512-7DFC-4DB7-B7CB-CD4EA508EFF9}" type="presParOf" srcId="{8B4D0059-1B19-4D29-AD51-700D53A4EE31}" destId="{4A094211-6BE3-47D0-B5F6-57FD4E3D5E30}" srcOrd="0" destOrd="0" presId="urn:microsoft.com/office/officeart/2005/8/layout/orgChart1"/>
    <dgm:cxn modelId="{4ACC1FFC-9BA2-41D7-8A72-AC2F7EBC4D06}" type="presParOf" srcId="{8B4D0059-1B19-4D29-AD51-700D53A4EE31}" destId="{6A455248-1126-4082-8EF1-26ACFADC7EFF}" srcOrd="1" destOrd="0" presId="urn:microsoft.com/office/officeart/2005/8/layout/orgChart1"/>
    <dgm:cxn modelId="{581A5BB5-4ADE-41D9-94D2-CBFB3F002ECB}" type="presParOf" srcId="{D93E06F3-3135-43EE-8923-67925AE826BC}" destId="{416B2E16-D615-4074-BD94-56FCA7C49C57}" srcOrd="1" destOrd="0" presId="urn:microsoft.com/office/officeart/2005/8/layout/orgChart1"/>
    <dgm:cxn modelId="{8D1394DF-4275-4149-9989-DE51DA6CA1EA}" type="presParOf" srcId="{D93E06F3-3135-43EE-8923-67925AE826BC}" destId="{67916A96-D776-4A18-BC5A-02FDA4468B75}" srcOrd="2" destOrd="0" presId="urn:microsoft.com/office/officeart/2005/8/layout/orgChart1"/>
    <dgm:cxn modelId="{D13B48EA-6DD8-4378-896E-3740B9193202}" type="presParOf" srcId="{F6376225-6CBB-4BBD-8E8C-AD1A1CC74729}" destId="{DE6D3568-8CC1-4ABA-A0A1-4992B479AFA5}" srcOrd="4" destOrd="0" presId="urn:microsoft.com/office/officeart/2005/8/layout/orgChart1"/>
    <dgm:cxn modelId="{3FB43B3C-2360-431E-ACE0-BE7D23E41EE8}" type="presParOf" srcId="{F6376225-6CBB-4BBD-8E8C-AD1A1CC74729}" destId="{5FE04399-DDE0-4157-BABD-00CB670AAAF6}" srcOrd="5" destOrd="0" presId="urn:microsoft.com/office/officeart/2005/8/layout/orgChart1"/>
    <dgm:cxn modelId="{87EA4EDD-8611-451D-8115-4BFFEE5A9B2E}" type="presParOf" srcId="{5FE04399-DDE0-4157-BABD-00CB670AAAF6}" destId="{CAB4E982-36C6-4B1C-AAD1-2D0D41DE6EB9}" srcOrd="0" destOrd="0" presId="urn:microsoft.com/office/officeart/2005/8/layout/orgChart1"/>
    <dgm:cxn modelId="{599E6078-E90C-4191-B40D-1095FBA0FF77}" type="presParOf" srcId="{CAB4E982-36C6-4B1C-AAD1-2D0D41DE6EB9}" destId="{BD33E451-28A9-4F89-B289-1130030BA297}" srcOrd="0" destOrd="0" presId="urn:microsoft.com/office/officeart/2005/8/layout/orgChart1"/>
    <dgm:cxn modelId="{168CE9CD-45C5-4986-89FA-58607D17C654}" type="presParOf" srcId="{CAB4E982-36C6-4B1C-AAD1-2D0D41DE6EB9}" destId="{B5F09098-6D6C-4B7A-AB1A-BF8BEA6E7EBD}" srcOrd="1" destOrd="0" presId="urn:microsoft.com/office/officeart/2005/8/layout/orgChart1"/>
    <dgm:cxn modelId="{71458FF9-6DE0-4326-9B1E-77CC53809B54}" type="presParOf" srcId="{5FE04399-DDE0-4157-BABD-00CB670AAAF6}" destId="{2EE625F4-E58C-4ABF-A04E-A0CE47983A42}" srcOrd="1" destOrd="0" presId="urn:microsoft.com/office/officeart/2005/8/layout/orgChart1"/>
    <dgm:cxn modelId="{0626C788-2348-4E9C-86DD-1EA1954958B8}" type="presParOf" srcId="{5FE04399-DDE0-4157-BABD-00CB670AAAF6}" destId="{B734E283-3E74-4134-895E-7ED688A04CED}" srcOrd="2" destOrd="0" presId="urn:microsoft.com/office/officeart/2005/8/layout/orgChart1"/>
    <dgm:cxn modelId="{ED0B2A36-53DB-4DE6-9E5D-763D00D0D5E5}" type="presParOf" srcId="{F6376225-6CBB-4BBD-8E8C-AD1A1CC74729}" destId="{9F417E02-5012-4935-B7D6-99438AF03C51}" srcOrd="6" destOrd="0" presId="urn:microsoft.com/office/officeart/2005/8/layout/orgChart1"/>
    <dgm:cxn modelId="{148B4E55-48E5-4FBA-9544-74735E1D678C}" type="presParOf" srcId="{F6376225-6CBB-4BBD-8E8C-AD1A1CC74729}" destId="{FCB7D3E2-C670-4D89-8B62-F32FF41EDF08}" srcOrd="7" destOrd="0" presId="urn:microsoft.com/office/officeart/2005/8/layout/orgChart1"/>
    <dgm:cxn modelId="{A769FC0F-03C8-4153-9C81-CECECFBE8A5C}" type="presParOf" srcId="{FCB7D3E2-C670-4D89-8B62-F32FF41EDF08}" destId="{8D3C9EED-F5CC-4792-B16C-D83D5FB01B82}" srcOrd="0" destOrd="0" presId="urn:microsoft.com/office/officeart/2005/8/layout/orgChart1"/>
    <dgm:cxn modelId="{7CDA276C-1EA9-4898-AC20-DC500AA54989}" type="presParOf" srcId="{8D3C9EED-F5CC-4792-B16C-D83D5FB01B82}" destId="{32959732-52B4-4FE7-8CE6-27B28B52DB71}" srcOrd="0" destOrd="0" presId="urn:microsoft.com/office/officeart/2005/8/layout/orgChart1"/>
    <dgm:cxn modelId="{230FA556-5CAE-4241-BC4A-161D734482FD}" type="presParOf" srcId="{8D3C9EED-F5CC-4792-B16C-D83D5FB01B82}" destId="{455D85A8-48A8-4B58-9625-C0C74437CF7D}" srcOrd="1" destOrd="0" presId="urn:microsoft.com/office/officeart/2005/8/layout/orgChart1"/>
    <dgm:cxn modelId="{874A2A1F-BDAE-4C34-B258-12E31B6DC1F0}" type="presParOf" srcId="{FCB7D3E2-C670-4D89-8B62-F32FF41EDF08}" destId="{28A601FA-5579-4EDE-B185-F74021CB9B8F}" srcOrd="1" destOrd="0" presId="urn:microsoft.com/office/officeart/2005/8/layout/orgChart1"/>
    <dgm:cxn modelId="{4AEA1FF8-D4DC-412E-82BB-8C6A85A1F527}" type="presParOf" srcId="{FCB7D3E2-C670-4D89-8B62-F32FF41EDF08}" destId="{AB12DD6F-7FFD-4609-B8EE-4C07A9C1F20D}" srcOrd="2" destOrd="0" presId="urn:microsoft.com/office/officeart/2005/8/layout/orgChart1"/>
    <dgm:cxn modelId="{3AAC2FC3-877B-476E-BCC9-4D06BEE0F19A}" type="presParOf" srcId="{B26E90A8-2C87-4739-835F-7FE7F8E1A913}" destId="{0AF691B8-74C1-4E62-8340-29CA93EBF2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16ADCF3-D244-4959-A7E9-8C714DA2BB1F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1831CFEA-0B57-4F2B-BC61-4598D845E3BE}" type="parTrans" cxnId="{15846502-B481-4044-89F8-D7DFAF765F27}">
      <dgm:prSet/>
      <dgm:spPr/>
      <dgm:t>
        <a:bodyPr/>
        <a:lstStyle/>
        <a:p>
          <a:endParaRPr lang="fr-FR"/>
        </a:p>
      </dgm:t>
    </dgm:pt>
    <dgm:pt modelId="{D9E5B289-1A8C-4AFE-BFAE-92219E1A9E79}" type="sibTrans" cxnId="{15846502-B481-4044-89F8-D7DFAF765F27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E6B974A1-FFEE-4CAC-828F-2E46ABB8DBC9}" type="pres">
      <dgm:prSet presAssocID="{016ADCF3-D244-4959-A7E9-8C714DA2BB1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8F155-AAE2-4142-A40C-8ED38B40154B}" type="pres">
      <dgm:prSet presAssocID="{D9E5B289-1A8C-4AFE-BFAE-92219E1A9E79}" presName="sibTrans" presStyleLbl="sibTrans2D1" presStyleIdx="1" presStyleCnt="7"/>
      <dgm:spPr/>
      <dgm:t>
        <a:bodyPr/>
        <a:lstStyle/>
        <a:p>
          <a:endParaRPr lang="fr-FR"/>
        </a:p>
      </dgm:t>
    </dgm:pt>
    <dgm:pt modelId="{5D7C466F-9843-4283-99A0-D5220CF24D13}" type="pres">
      <dgm:prSet presAssocID="{D9E5B289-1A8C-4AFE-BFAE-92219E1A9E79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82E1E6-5DC8-4383-B6D4-B336DCE51D65}" type="presOf" srcId="{D9E5B289-1A8C-4AFE-BFAE-92219E1A9E79}" destId="{5D7C466F-9843-4283-99A0-D5220CF24D13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B585EA55-2805-4653-9C95-2CCFB11F253F}" type="presOf" srcId="{016ADCF3-D244-4959-A7E9-8C714DA2BB1F}" destId="{E6B974A1-FFEE-4CAC-828F-2E46ABB8DBC9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1B39365E-C2A8-4920-B2F2-7EA0669CE190}" type="presOf" srcId="{D9E5B289-1A8C-4AFE-BFAE-92219E1A9E79}" destId="{9C68F155-AAE2-4142-A40C-8ED38B40154B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15846502-B481-4044-89F8-D7DFAF765F27}" srcId="{95735418-DC35-47ED-8F6D-391C5548DC55}" destId="{016ADCF3-D244-4959-A7E9-8C714DA2BB1F}" srcOrd="1" destOrd="0" parTransId="{1831CFEA-0B57-4F2B-BC61-4598D845E3BE}" sibTransId="{D9E5B289-1A8C-4AFE-BFAE-92219E1A9E79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BA3FFE8-E563-4521-9DD6-29421C0E905E}" type="presParOf" srcId="{591B2C3D-B627-4502-B36A-64261BFE0D97}" destId="{E6B974A1-FFEE-4CAC-828F-2E46ABB8DBC9}" srcOrd="2" destOrd="0" presId="urn:microsoft.com/office/officeart/2005/8/layout/process1"/>
    <dgm:cxn modelId="{9EBF5EBA-BB56-40E7-ACF2-4BFEBCDE043A}" type="presParOf" srcId="{591B2C3D-B627-4502-B36A-64261BFE0D97}" destId="{9C68F155-AAE2-4142-A40C-8ED38B40154B}" srcOrd="3" destOrd="0" presId="urn:microsoft.com/office/officeart/2005/8/layout/process1"/>
    <dgm:cxn modelId="{BC5E81E9-986A-4AA1-AD86-7785445CA3BC}" type="presParOf" srcId="{9C68F155-AAE2-4142-A40C-8ED38B40154B}" destId="{5D7C466F-9843-4283-99A0-D5220CF24D13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259379-E5C6-400F-ACD4-A57A85FC8FB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937A46-1FC8-4BF5-A1E1-306EAD379FBF}">
      <dgm:prSet phldrT="[Texte]" custT="1"/>
      <dgm:spPr/>
      <dgm:t>
        <a:bodyPr/>
        <a:lstStyle/>
        <a:p>
          <a:r>
            <a:rPr lang="fr-FR" sz="1200" dirty="0" err="1"/>
            <a:t>Entities</a:t>
          </a:r>
          <a:endParaRPr lang="fr-FR" sz="1200" dirty="0"/>
        </a:p>
      </dgm:t>
    </dgm:pt>
    <dgm:pt modelId="{AFA5E51B-3096-40AD-8B5B-94AC7DF564CF}" type="parTrans" cxnId="{1D7C6FFF-9026-4070-ADA3-37D58EA7F14A}">
      <dgm:prSet/>
      <dgm:spPr/>
      <dgm:t>
        <a:bodyPr/>
        <a:lstStyle/>
        <a:p>
          <a:endParaRPr lang="fr-FR"/>
        </a:p>
      </dgm:t>
    </dgm:pt>
    <dgm:pt modelId="{FCD27E43-524F-4932-8C88-0CDB6B01F5B0}" type="sibTrans" cxnId="{1D7C6FFF-9026-4070-ADA3-37D58EA7F14A}">
      <dgm:prSet/>
      <dgm:spPr/>
      <dgm:t>
        <a:bodyPr/>
        <a:lstStyle/>
        <a:p>
          <a:endParaRPr lang="fr-FR"/>
        </a:p>
      </dgm:t>
    </dgm:pt>
    <dgm:pt modelId="{0FFBF22A-144D-4ADA-A288-FFB1621139A6}">
      <dgm:prSet phldrT="[Texte]" custT="1"/>
      <dgm:spPr/>
      <dgm:t>
        <a:bodyPr/>
        <a:lstStyle/>
        <a:p>
          <a:r>
            <a:rPr lang="fr-FR" sz="1200" dirty="0" err="1"/>
            <a:t>Comments</a:t>
          </a:r>
          <a:r>
            <a:rPr lang="fr-FR" sz="1200" dirty="0"/>
            <a:t> </a:t>
          </a:r>
        </a:p>
      </dgm:t>
    </dgm:pt>
    <dgm:pt modelId="{6FC6B97E-DC79-4C04-AC9F-43D51386F7E1}" type="sibTrans" cxnId="{1F5FBAA7-836D-424E-A9BD-628134B460AC}">
      <dgm:prSet/>
      <dgm:spPr/>
      <dgm:t>
        <a:bodyPr/>
        <a:lstStyle/>
        <a:p>
          <a:endParaRPr lang="fr-FR"/>
        </a:p>
      </dgm:t>
    </dgm:pt>
    <dgm:pt modelId="{6B95C6DF-D989-4660-B381-77D2336AB997}" type="parTrans" cxnId="{1F5FBAA7-836D-424E-A9BD-628134B460AC}">
      <dgm:prSet/>
      <dgm:spPr/>
      <dgm:t>
        <a:bodyPr/>
        <a:lstStyle/>
        <a:p>
          <a:endParaRPr lang="fr-FR"/>
        </a:p>
      </dgm:t>
    </dgm:pt>
    <dgm:pt modelId="{AAF63B55-1E76-4218-8A34-FDA151E9778C}">
      <dgm:prSet phldrT="[Texte]" custT="1"/>
      <dgm:spPr/>
      <dgm:t>
        <a:bodyPr/>
        <a:lstStyle/>
        <a:p>
          <a:r>
            <a:rPr lang="fr-FR" sz="1200" dirty="0" err="1"/>
            <a:t>Users</a:t>
          </a:r>
          <a:endParaRPr lang="fr-FR" sz="1200" dirty="0"/>
        </a:p>
      </dgm:t>
    </dgm:pt>
    <dgm:pt modelId="{76906673-44C5-48B8-BA0E-7C4CC7050C82}" type="sibTrans" cxnId="{32DBC2E6-1152-4FA8-ABCF-1BF66E3174EC}">
      <dgm:prSet/>
      <dgm:spPr/>
      <dgm:t>
        <a:bodyPr/>
        <a:lstStyle/>
        <a:p>
          <a:endParaRPr lang="fr-FR"/>
        </a:p>
      </dgm:t>
    </dgm:pt>
    <dgm:pt modelId="{B60D5273-FD80-4264-BFDA-493579696744}" type="parTrans" cxnId="{32DBC2E6-1152-4FA8-ABCF-1BF66E3174EC}">
      <dgm:prSet/>
      <dgm:spPr/>
      <dgm:t>
        <a:bodyPr/>
        <a:lstStyle/>
        <a:p>
          <a:endParaRPr lang="fr-FR"/>
        </a:p>
      </dgm:t>
    </dgm:pt>
    <dgm:pt modelId="{6CA52A8F-7A24-49E0-B430-6BBC0C271891}">
      <dgm:prSet phldrT="[Texte]" custT="1"/>
      <dgm:spPr/>
      <dgm:t>
        <a:bodyPr/>
        <a:lstStyle/>
        <a:p>
          <a:r>
            <a:rPr lang="fr-FR" sz="1200" dirty="0" err="1"/>
            <a:t>Products</a:t>
          </a:r>
          <a:endParaRPr lang="fr-FR" sz="1200" dirty="0"/>
        </a:p>
      </dgm:t>
    </dgm:pt>
    <dgm:pt modelId="{1A097524-15C6-4F7F-BAFC-980C1AB979A8}" type="parTrans" cxnId="{DE387BD0-EEFA-47BA-914F-335E8744427A}">
      <dgm:prSet/>
      <dgm:spPr/>
      <dgm:t>
        <a:bodyPr/>
        <a:lstStyle/>
        <a:p>
          <a:endParaRPr lang="fr-FR"/>
        </a:p>
      </dgm:t>
    </dgm:pt>
    <dgm:pt modelId="{3FDBEA63-EB7D-49B4-A8E1-F45AFA5D2D37}" type="sibTrans" cxnId="{DE387BD0-EEFA-47BA-914F-335E8744427A}">
      <dgm:prSet/>
      <dgm:spPr/>
      <dgm:t>
        <a:bodyPr/>
        <a:lstStyle/>
        <a:p>
          <a:endParaRPr lang="fr-FR"/>
        </a:p>
      </dgm:t>
    </dgm:pt>
    <dgm:pt modelId="{09559491-ADF5-4E08-859C-F5E10A5C4548}">
      <dgm:prSet phldrT="[Texte]" custT="1"/>
      <dgm:spPr/>
      <dgm:t>
        <a:bodyPr/>
        <a:lstStyle/>
        <a:p>
          <a:r>
            <a:rPr lang="fr-FR" sz="1200" dirty="0"/>
            <a:t>Baskets</a:t>
          </a:r>
        </a:p>
      </dgm:t>
    </dgm:pt>
    <dgm:pt modelId="{23F49441-CC11-4A85-84F4-16FF46ED1A02}" type="parTrans" cxnId="{CA101761-CC68-452E-B493-0F070D1DF5DA}">
      <dgm:prSet/>
      <dgm:spPr/>
      <dgm:t>
        <a:bodyPr/>
        <a:lstStyle/>
        <a:p>
          <a:endParaRPr lang="fr-FR"/>
        </a:p>
      </dgm:t>
    </dgm:pt>
    <dgm:pt modelId="{9FF0A564-B9A1-4B9D-A94D-36B37901AE1A}" type="sibTrans" cxnId="{CA101761-CC68-452E-B493-0F070D1DF5DA}">
      <dgm:prSet/>
      <dgm:spPr/>
      <dgm:t>
        <a:bodyPr/>
        <a:lstStyle/>
        <a:p>
          <a:endParaRPr lang="fr-FR"/>
        </a:p>
      </dgm:t>
    </dgm:pt>
    <dgm:pt modelId="{152B919B-CE30-483D-BC6B-AACFC9206A42}">
      <dgm:prSet phldrT="[Texte]" custT="1"/>
      <dgm:spPr/>
      <dgm:t>
        <a:bodyPr/>
        <a:lstStyle/>
        <a:p>
          <a:r>
            <a:rPr lang="fr-FR" sz="1200" dirty="0" err="1"/>
            <a:t>Activities</a:t>
          </a:r>
          <a:endParaRPr lang="fr-FR" sz="1200" dirty="0"/>
        </a:p>
      </dgm:t>
    </dgm:pt>
    <dgm:pt modelId="{B2CC1BCD-7DBC-4150-A8B5-158AE6BC0056}" type="parTrans" cxnId="{7EF5D992-F399-442A-B61D-7A7CECFF58F8}">
      <dgm:prSet/>
      <dgm:spPr/>
      <dgm:t>
        <a:bodyPr/>
        <a:lstStyle/>
        <a:p>
          <a:endParaRPr lang="fr-FR"/>
        </a:p>
      </dgm:t>
    </dgm:pt>
    <dgm:pt modelId="{A59261C8-6359-40D5-AA91-102AD41A9BDB}" type="sibTrans" cxnId="{7EF5D992-F399-442A-B61D-7A7CECFF58F8}">
      <dgm:prSet/>
      <dgm:spPr/>
      <dgm:t>
        <a:bodyPr/>
        <a:lstStyle/>
        <a:p>
          <a:endParaRPr lang="fr-FR"/>
        </a:p>
      </dgm:t>
    </dgm:pt>
    <dgm:pt modelId="{3994E07B-CA58-49CE-BF9F-58234ABCA5E8}">
      <dgm:prSet phldrT="[Texte]"/>
      <dgm:spPr/>
      <dgm:t>
        <a:bodyPr/>
        <a:lstStyle/>
        <a:p>
          <a:endParaRPr lang="fr-FR" dirty="0"/>
        </a:p>
      </dgm:t>
    </dgm:pt>
    <dgm:pt modelId="{53C97395-A642-4B4E-8371-DD0CEC6CC569}" type="parTrans" cxnId="{B1C640CD-F4F9-4052-80FA-63729257F8E7}">
      <dgm:prSet/>
      <dgm:spPr/>
      <dgm:t>
        <a:bodyPr/>
        <a:lstStyle/>
        <a:p>
          <a:endParaRPr lang="fr-FR"/>
        </a:p>
      </dgm:t>
    </dgm:pt>
    <dgm:pt modelId="{9FD232D1-4F99-47D8-87EF-EDC6CAC4F3AA}" type="sibTrans" cxnId="{B1C640CD-F4F9-4052-80FA-63729257F8E7}">
      <dgm:prSet/>
      <dgm:spPr/>
      <dgm:t>
        <a:bodyPr/>
        <a:lstStyle/>
        <a:p>
          <a:endParaRPr lang="fr-FR"/>
        </a:p>
      </dgm:t>
    </dgm:pt>
    <dgm:pt modelId="{57D7470D-665F-4017-82E0-A475B9446040}" type="pres">
      <dgm:prSet presAssocID="{6D259379-E5C6-400F-ACD4-A57A85FC8FB3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5059729-9007-4940-B9DF-4E2C40608AE5}" type="pres">
      <dgm:prSet presAssocID="{26937A46-1FC8-4BF5-A1E1-306EAD379FBF}" presName="Parent" presStyleLbl="node0" presStyleIdx="0" presStyleCnt="1" custScaleX="49281" custScaleY="50186" custLinFactNeighborX="31900" custLinFactNeighborY="31315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AE8BEDFA-3B09-462C-A98C-101D0F07895B}" type="pres">
      <dgm:prSet presAssocID="{26937A46-1FC8-4BF5-A1E1-306EAD379FBF}" presName="Accent2" presStyleLbl="node1" presStyleIdx="0" presStyleCnt="19"/>
      <dgm:spPr/>
    </dgm:pt>
    <dgm:pt modelId="{B5FEF0BC-550E-4C82-991D-0316E138C1E8}" type="pres">
      <dgm:prSet presAssocID="{26937A46-1FC8-4BF5-A1E1-306EAD379FBF}" presName="Accent3" presStyleLbl="node1" presStyleIdx="1" presStyleCnt="19"/>
      <dgm:spPr/>
    </dgm:pt>
    <dgm:pt modelId="{560212BE-0A5A-49B1-8F15-FFEF4B08E0EF}" type="pres">
      <dgm:prSet presAssocID="{26937A46-1FC8-4BF5-A1E1-306EAD379FBF}" presName="Accent4" presStyleLbl="node1" presStyleIdx="2" presStyleCnt="19" custLinFactY="-300000" custLinFactNeighborX="-21264" custLinFactNeighborY="-309450"/>
      <dgm:spPr/>
    </dgm:pt>
    <dgm:pt modelId="{70A8294A-B3D9-4155-8736-E8B90EF1816C}" type="pres">
      <dgm:prSet presAssocID="{26937A46-1FC8-4BF5-A1E1-306EAD379FBF}" presName="Accent5" presStyleLbl="node1" presStyleIdx="3" presStyleCnt="19"/>
      <dgm:spPr/>
    </dgm:pt>
    <dgm:pt modelId="{606A80D4-52D1-45CA-BE26-520EF2BB7026}" type="pres">
      <dgm:prSet presAssocID="{26937A46-1FC8-4BF5-A1E1-306EAD379FBF}" presName="Accent6" presStyleLbl="node1" presStyleIdx="4" presStyleCnt="19"/>
      <dgm:spPr/>
    </dgm:pt>
    <dgm:pt modelId="{80D409E0-808E-4A56-821A-1BF02EA93415}" type="pres">
      <dgm:prSet presAssocID="{AAF63B55-1E76-4218-8A34-FDA151E9778C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BFDA8BE-F464-4099-B844-7B073AACAB64}" type="pres">
      <dgm:prSet presAssocID="{AAF63B55-1E76-4218-8A34-FDA151E9778C}" presName="Accent7" presStyleCnt="0"/>
      <dgm:spPr/>
    </dgm:pt>
    <dgm:pt modelId="{8B993544-7030-47A9-86CC-685A9E1C645B}" type="pres">
      <dgm:prSet presAssocID="{AAF63B55-1E76-4218-8A34-FDA151E9778C}" presName="AccentHold1" presStyleLbl="node1" presStyleIdx="6" presStyleCnt="19"/>
      <dgm:spPr/>
    </dgm:pt>
    <dgm:pt modelId="{3CBDC9C6-F380-49D6-8BFC-B42B5B92B309}" type="pres">
      <dgm:prSet presAssocID="{AAF63B55-1E76-4218-8A34-FDA151E9778C}" presName="Accent8" presStyleCnt="0"/>
      <dgm:spPr/>
    </dgm:pt>
    <dgm:pt modelId="{9B56B42B-4753-4FCF-8711-0FF05CA96292}" type="pres">
      <dgm:prSet presAssocID="{AAF63B55-1E76-4218-8A34-FDA151E9778C}" presName="AccentHold2" presStyleLbl="node1" presStyleIdx="7" presStyleCnt="19"/>
      <dgm:spPr/>
    </dgm:pt>
    <dgm:pt modelId="{C5F459FE-2CCB-47A3-9588-689684940B52}" type="pres">
      <dgm:prSet presAssocID="{6CA52A8F-7A24-49E0-B430-6BBC0C271891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F0577AC-D177-493C-AB84-2633AE7377B9}" type="pres">
      <dgm:prSet presAssocID="{6CA52A8F-7A24-49E0-B430-6BBC0C271891}" presName="Accent9" presStyleCnt="0"/>
      <dgm:spPr/>
    </dgm:pt>
    <dgm:pt modelId="{1AAFF64A-F69A-4616-9266-DC2DA8E8B57A}" type="pres">
      <dgm:prSet presAssocID="{6CA52A8F-7A24-49E0-B430-6BBC0C271891}" presName="AccentHold1" presStyleLbl="node1" presStyleIdx="9" presStyleCnt="19"/>
      <dgm:spPr/>
    </dgm:pt>
    <dgm:pt modelId="{37D850A3-84E8-40B4-BEE4-B0E6043FF11E}" type="pres">
      <dgm:prSet presAssocID="{6CA52A8F-7A24-49E0-B430-6BBC0C271891}" presName="Accent10" presStyleCnt="0"/>
      <dgm:spPr/>
    </dgm:pt>
    <dgm:pt modelId="{6DC612BF-0A29-4EA5-97D2-C4AF0E1B68D0}" type="pres">
      <dgm:prSet presAssocID="{6CA52A8F-7A24-49E0-B430-6BBC0C271891}" presName="AccentHold2" presStyleLbl="node1" presStyleIdx="10" presStyleCnt="19"/>
      <dgm:spPr/>
    </dgm:pt>
    <dgm:pt modelId="{6B45D5E1-E9D0-4344-AF26-529816A044B0}" type="pres">
      <dgm:prSet presAssocID="{6CA52A8F-7A24-49E0-B430-6BBC0C271891}" presName="Accent11" presStyleCnt="0"/>
      <dgm:spPr/>
    </dgm:pt>
    <dgm:pt modelId="{19983CCA-020E-423E-BFD1-64F09FEF1839}" type="pres">
      <dgm:prSet presAssocID="{6CA52A8F-7A24-49E0-B430-6BBC0C271891}" presName="AccentHold3" presStyleLbl="node1" presStyleIdx="11" presStyleCnt="19" custLinFactY="-109408" custLinFactNeighborX="7195" custLinFactNeighborY="-200000"/>
      <dgm:spPr/>
    </dgm:pt>
    <dgm:pt modelId="{C5C69DBC-9FC8-48A9-B4CF-CF8E300FC648}" type="pres">
      <dgm:prSet presAssocID="{09559491-ADF5-4E08-859C-F5E10A5C4548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35A10CD-5C18-4C7F-BED7-B7EA23C9E9F7}" type="pres">
      <dgm:prSet presAssocID="{09559491-ADF5-4E08-859C-F5E10A5C4548}" presName="Accent12" presStyleCnt="0"/>
      <dgm:spPr/>
    </dgm:pt>
    <dgm:pt modelId="{EFAB5C9F-D69A-4247-92EC-1344264A2787}" type="pres">
      <dgm:prSet presAssocID="{09559491-ADF5-4E08-859C-F5E10A5C4548}" presName="AccentHold1" presStyleLbl="node1" presStyleIdx="13" presStyleCnt="19"/>
      <dgm:spPr/>
    </dgm:pt>
    <dgm:pt modelId="{121AADAC-7402-4D41-BC3D-0B183832EC22}" type="pres">
      <dgm:prSet presAssocID="{152B919B-CE30-483D-BC6B-AACFC9206A42}" presName="Child4" presStyleLbl="node1" presStyleIdx="14" presStyleCnt="19" custLinFactNeighborX="-52785" custLinFactNeighborY="-2995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5B81BB9-A968-4953-84B5-9EA15D4AAE82}" type="pres">
      <dgm:prSet presAssocID="{152B919B-CE30-483D-BC6B-AACFC9206A42}" presName="Accent13" presStyleCnt="0"/>
      <dgm:spPr/>
    </dgm:pt>
    <dgm:pt modelId="{E101D35E-A9DC-4BCB-9E9B-056CB03DEF9B}" type="pres">
      <dgm:prSet presAssocID="{152B919B-CE30-483D-BC6B-AACFC9206A42}" presName="AccentHold1" presStyleLbl="node1" presStyleIdx="15" presStyleCnt="19"/>
      <dgm:spPr/>
    </dgm:pt>
    <dgm:pt modelId="{3ABE8682-C1D4-4054-BFA4-4371AD9705DD}" type="pres">
      <dgm:prSet presAssocID="{0FFBF22A-144D-4ADA-A288-FFB1621139A6}" presName="Child5" presStyleLbl="node1" presStyleIdx="16" presStyleCnt="19" custScaleX="109046" custScaleY="10904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3E103C3-01A3-40BA-8D9F-D9E12A092EB4}" type="pres">
      <dgm:prSet presAssocID="{0FFBF22A-144D-4ADA-A288-FFB1621139A6}" presName="Accent15" presStyleCnt="0"/>
      <dgm:spPr/>
    </dgm:pt>
    <dgm:pt modelId="{B34E3B8B-2985-4AFB-8664-4B272A7F112B}" type="pres">
      <dgm:prSet presAssocID="{0FFBF22A-144D-4ADA-A288-FFB1621139A6}" presName="AccentHold2" presStyleLbl="node1" presStyleIdx="17" presStyleCnt="19"/>
      <dgm:spPr/>
    </dgm:pt>
    <dgm:pt modelId="{10735D40-5AED-422C-9864-AE341F513C8D}" type="pres">
      <dgm:prSet presAssocID="{0FFBF22A-144D-4ADA-A288-FFB1621139A6}" presName="Accent16" presStyleCnt="0"/>
      <dgm:spPr/>
    </dgm:pt>
    <dgm:pt modelId="{E6D06F33-D2AD-44FE-A028-2106EBDE5208}" type="pres">
      <dgm:prSet presAssocID="{0FFBF22A-144D-4ADA-A288-FFB1621139A6}" presName="AccentHold3" presStyleLbl="node1" presStyleIdx="18" presStyleCnt="19"/>
      <dgm:spPr/>
    </dgm:pt>
  </dgm:ptLst>
  <dgm:cxnLst>
    <dgm:cxn modelId="{EB937CFB-4131-44A7-84F4-0679542A2533}" type="presOf" srcId="{26937A46-1FC8-4BF5-A1E1-306EAD379FBF}" destId="{A5059729-9007-4940-B9DF-4E2C40608AE5}" srcOrd="0" destOrd="0" presId="urn:microsoft.com/office/officeart/2009/3/layout/CircleRelationship"/>
    <dgm:cxn modelId="{DE387BD0-EEFA-47BA-914F-335E8744427A}" srcId="{26937A46-1FC8-4BF5-A1E1-306EAD379FBF}" destId="{6CA52A8F-7A24-49E0-B430-6BBC0C271891}" srcOrd="1" destOrd="0" parTransId="{1A097524-15C6-4F7F-BAFC-980C1AB979A8}" sibTransId="{3FDBEA63-EB7D-49B4-A8E1-F45AFA5D2D37}"/>
    <dgm:cxn modelId="{CA101761-CC68-452E-B493-0F070D1DF5DA}" srcId="{26937A46-1FC8-4BF5-A1E1-306EAD379FBF}" destId="{09559491-ADF5-4E08-859C-F5E10A5C4548}" srcOrd="2" destOrd="0" parTransId="{23F49441-CC11-4A85-84F4-16FF46ED1A02}" sibTransId="{9FF0A564-B9A1-4B9D-A94D-36B37901AE1A}"/>
    <dgm:cxn modelId="{AAFA6B96-C79D-45EC-A1D1-8EC23835FBA9}" type="presOf" srcId="{6D259379-E5C6-400F-ACD4-A57A85FC8FB3}" destId="{57D7470D-665F-4017-82E0-A475B9446040}" srcOrd="0" destOrd="0" presId="urn:microsoft.com/office/officeart/2009/3/layout/CircleRelationship"/>
    <dgm:cxn modelId="{EA91C4BB-EB02-45CD-AEEC-694B19848F19}" type="presOf" srcId="{6CA52A8F-7A24-49E0-B430-6BBC0C271891}" destId="{C5F459FE-2CCB-47A3-9588-689684940B52}" srcOrd="0" destOrd="0" presId="urn:microsoft.com/office/officeart/2009/3/layout/CircleRelationship"/>
    <dgm:cxn modelId="{B1C640CD-F4F9-4052-80FA-63729257F8E7}" srcId="{26937A46-1FC8-4BF5-A1E1-306EAD379FBF}" destId="{3994E07B-CA58-49CE-BF9F-58234ABCA5E8}" srcOrd="5" destOrd="0" parTransId="{53C97395-A642-4B4E-8371-DD0CEC6CC569}" sibTransId="{9FD232D1-4F99-47D8-87EF-EDC6CAC4F3AA}"/>
    <dgm:cxn modelId="{1F5FBAA7-836D-424E-A9BD-628134B460AC}" srcId="{26937A46-1FC8-4BF5-A1E1-306EAD379FBF}" destId="{0FFBF22A-144D-4ADA-A288-FFB1621139A6}" srcOrd="4" destOrd="0" parTransId="{6B95C6DF-D989-4660-B381-77D2336AB997}" sibTransId="{6FC6B97E-DC79-4C04-AC9F-43D51386F7E1}"/>
    <dgm:cxn modelId="{C3D74E35-A82D-4818-9721-A97B9066A07D}" type="presOf" srcId="{152B919B-CE30-483D-BC6B-AACFC9206A42}" destId="{121AADAC-7402-4D41-BC3D-0B183832EC22}" srcOrd="0" destOrd="0" presId="urn:microsoft.com/office/officeart/2009/3/layout/CircleRelationship"/>
    <dgm:cxn modelId="{896879FA-1EC0-4917-A36E-F5D26AA829A0}" type="presOf" srcId="{AAF63B55-1E76-4218-8A34-FDA151E9778C}" destId="{80D409E0-808E-4A56-821A-1BF02EA93415}" srcOrd="0" destOrd="0" presId="urn:microsoft.com/office/officeart/2009/3/layout/CircleRelationship"/>
    <dgm:cxn modelId="{32DBC2E6-1152-4FA8-ABCF-1BF66E3174EC}" srcId="{26937A46-1FC8-4BF5-A1E1-306EAD379FBF}" destId="{AAF63B55-1E76-4218-8A34-FDA151E9778C}" srcOrd="0" destOrd="0" parTransId="{B60D5273-FD80-4264-BFDA-493579696744}" sibTransId="{76906673-44C5-48B8-BA0E-7C4CC7050C82}"/>
    <dgm:cxn modelId="{19978511-ADAE-40FE-9391-210C6BF8819D}" type="presOf" srcId="{09559491-ADF5-4E08-859C-F5E10A5C4548}" destId="{C5C69DBC-9FC8-48A9-B4CF-CF8E300FC648}" srcOrd="0" destOrd="0" presId="urn:microsoft.com/office/officeart/2009/3/layout/CircleRelationship"/>
    <dgm:cxn modelId="{7EF5D992-F399-442A-B61D-7A7CECFF58F8}" srcId="{26937A46-1FC8-4BF5-A1E1-306EAD379FBF}" destId="{152B919B-CE30-483D-BC6B-AACFC9206A42}" srcOrd="3" destOrd="0" parTransId="{B2CC1BCD-7DBC-4150-A8B5-158AE6BC0056}" sibTransId="{A59261C8-6359-40D5-AA91-102AD41A9BDB}"/>
    <dgm:cxn modelId="{D211B7CA-A7E4-46D0-8A77-23DC52BED39A}" type="presOf" srcId="{0FFBF22A-144D-4ADA-A288-FFB1621139A6}" destId="{3ABE8682-C1D4-4054-BFA4-4371AD9705DD}" srcOrd="0" destOrd="0" presId="urn:microsoft.com/office/officeart/2009/3/layout/CircleRelationship"/>
    <dgm:cxn modelId="{1D7C6FFF-9026-4070-ADA3-37D58EA7F14A}" srcId="{6D259379-E5C6-400F-ACD4-A57A85FC8FB3}" destId="{26937A46-1FC8-4BF5-A1E1-306EAD379FBF}" srcOrd="0" destOrd="0" parTransId="{AFA5E51B-3096-40AD-8B5B-94AC7DF564CF}" sibTransId="{FCD27E43-524F-4932-8C88-0CDB6B01F5B0}"/>
    <dgm:cxn modelId="{7B2BAFBE-485E-4891-80F8-BA8F763093AC}" type="presParOf" srcId="{57D7470D-665F-4017-82E0-A475B9446040}" destId="{A5059729-9007-4940-B9DF-4E2C40608AE5}" srcOrd="0" destOrd="0" presId="urn:microsoft.com/office/officeart/2009/3/layout/CircleRelationship"/>
    <dgm:cxn modelId="{433E1EEA-9C5E-49D7-8D7E-EFC782CF5058}" type="presParOf" srcId="{57D7470D-665F-4017-82E0-A475B9446040}" destId="{AE8BEDFA-3B09-462C-A98C-101D0F07895B}" srcOrd="1" destOrd="0" presId="urn:microsoft.com/office/officeart/2009/3/layout/CircleRelationship"/>
    <dgm:cxn modelId="{E1554AE3-FF1C-46FD-88A5-0215024B23F1}" type="presParOf" srcId="{57D7470D-665F-4017-82E0-A475B9446040}" destId="{B5FEF0BC-550E-4C82-991D-0316E138C1E8}" srcOrd="2" destOrd="0" presId="urn:microsoft.com/office/officeart/2009/3/layout/CircleRelationship"/>
    <dgm:cxn modelId="{953CB8F3-E25C-4DB9-A6DE-7FCA8CD1C5C4}" type="presParOf" srcId="{57D7470D-665F-4017-82E0-A475B9446040}" destId="{560212BE-0A5A-49B1-8F15-FFEF4B08E0EF}" srcOrd="3" destOrd="0" presId="urn:microsoft.com/office/officeart/2009/3/layout/CircleRelationship"/>
    <dgm:cxn modelId="{CCB96079-779E-4DDD-9E43-870EA202FF93}" type="presParOf" srcId="{57D7470D-665F-4017-82E0-A475B9446040}" destId="{70A8294A-B3D9-4155-8736-E8B90EF1816C}" srcOrd="4" destOrd="0" presId="urn:microsoft.com/office/officeart/2009/3/layout/CircleRelationship"/>
    <dgm:cxn modelId="{1BB48A10-F246-43EA-B956-D23E2C38DCD1}" type="presParOf" srcId="{57D7470D-665F-4017-82E0-A475B9446040}" destId="{606A80D4-52D1-45CA-BE26-520EF2BB7026}" srcOrd="5" destOrd="0" presId="urn:microsoft.com/office/officeart/2009/3/layout/CircleRelationship"/>
    <dgm:cxn modelId="{8FB0E1D4-47AE-4F66-A8CF-0F5C88BB1C01}" type="presParOf" srcId="{57D7470D-665F-4017-82E0-A475B9446040}" destId="{80D409E0-808E-4A56-821A-1BF02EA93415}" srcOrd="6" destOrd="0" presId="urn:microsoft.com/office/officeart/2009/3/layout/CircleRelationship"/>
    <dgm:cxn modelId="{1CB25614-A9DA-4CA4-B819-9B1919A25D67}" type="presParOf" srcId="{57D7470D-665F-4017-82E0-A475B9446040}" destId="{EBFDA8BE-F464-4099-B844-7B073AACAB64}" srcOrd="7" destOrd="0" presId="urn:microsoft.com/office/officeart/2009/3/layout/CircleRelationship"/>
    <dgm:cxn modelId="{95C8412C-3190-4B23-931B-EA410474B674}" type="presParOf" srcId="{EBFDA8BE-F464-4099-B844-7B073AACAB64}" destId="{8B993544-7030-47A9-86CC-685A9E1C645B}" srcOrd="0" destOrd="0" presId="urn:microsoft.com/office/officeart/2009/3/layout/CircleRelationship"/>
    <dgm:cxn modelId="{69711F4B-D0D1-4EC2-88A0-2164C5A820A4}" type="presParOf" srcId="{57D7470D-665F-4017-82E0-A475B9446040}" destId="{3CBDC9C6-F380-49D6-8BFC-B42B5B92B309}" srcOrd="8" destOrd="0" presId="urn:microsoft.com/office/officeart/2009/3/layout/CircleRelationship"/>
    <dgm:cxn modelId="{C0A43C72-E8D6-4CEC-A3DD-E7227747E22E}" type="presParOf" srcId="{3CBDC9C6-F380-49D6-8BFC-B42B5B92B309}" destId="{9B56B42B-4753-4FCF-8711-0FF05CA96292}" srcOrd="0" destOrd="0" presId="urn:microsoft.com/office/officeart/2009/3/layout/CircleRelationship"/>
    <dgm:cxn modelId="{62C1D6DE-550E-494E-8019-140C47AF41CA}" type="presParOf" srcId="{57D7470D-665F-4017-82E0-A475B9446040}" destId="{C5F459FE-2CCB-47A3-9588-689684940B52}" srcOrd="9" destOrd="0" presId="urn:microsoft.com/office/officeart/2009/3/layout/CircleRelationship"/>
    <dgm:cxn modelId="{76388103-96F5-4878-B37E-A025923F65D3}" type="presParOf" srcId="{57D7470D-665F-4017-82E0-A475B9446040}" destId="{5F0577AC-D177-493C-AB84-2633AE7377B9}" srcOrd="10" destOrd="0" presId="urn:microsoft.com/office/officeart/2009/3/layout/CircleRelationship"/>
    <dgm:cxn modelId="{92E17847-437D-4B90-A258-8E275AD851C7}" type="presParOf" srcId="{5F0577AC-D177-493C-AB84-2633AE7377B9}" destId="{1AAFF64A-F69A-4616-9266-DC2DA8E8B57A}" srcOrd="0" destOrd="0" presId="urn:microsoft.com/office/officeart/2009/3/layout/CircleRelationship"/>
    <dgm:cxn modelId="{18108BEC-0CFF-4E56-AF1D-4E6F6AD6FA83}" type="presParOf" srcId="{57D7470D-665F-4017-82E0-A475B9446040}" destId="{37D850A3-84E8-40B4-BEE4-B0E6043FF11E}" srcOrd="11" destOrd="0" presId="urn:microsoft.com/office/officeart/2009/3/layout/CircleRelationship"/>
    <dgm:cxn modelId="{106787E1-6FC3-4B40-9818-38E06EE68826}" type="presParOf" srcId="{37D850A3-84E8-40B4-BEE4-B0E6043FF11E}" destId="{6DC612BF-0A29-4EA5-97D2-C4AF0E1B68D0}" srcOrd="0" destOrd="0" presId="urn:microsoft.com/office/officeart/2009/3/layout/CircleRelationship"/>
    <dgm:cxn modelId="{6028AB96-36DA-41CD-B674-7C359F6F01BA}" type="presParOf" srcId="{57D7470D-665F-4017-82E0-A475B9446040}" destId="{6B45D5E1-E9D0-4344-AF26-529816A044B0}" srcOrd="12" destOrd="0" presId="urn:microsoft.com/office/officeart/2009/3/layout/CircleRelationship"/>
    <dgm:cxn modelId="{ADAB223C-DEEF-4CAE-8CF5-76382A8199BE}" type="presParOf" srcId="{6B45D5E1-E9D0-4344-AF26-529816A044B0}" destId="{19983CCA-020E-423E-BFD1-64F09FEF1839}" srcOrd="0" destOrd="0" presId="urn:microsoft.com/office/officeart/2009/3/layout/CircleRelationship"/>
    <dgm:cxn modelId="{408E2232-688D-4954-A415-D0CE09EB3ACA}" type="presParOf" srcId="{57D7470D-665F-4017-82E0-A475B9446040}" destId="{C5C69DBC-9FC8-48A9-B4CF-CF8E300FC648}" srcOrd="13" destOrd="0" presId="urn:microsoft.com/office/officeart/2009/3/layout/CircleRelationship"/>
    <dgm:cxn modelId="{AE5BB0F1-E79C-40EA-B8E0-C190698ACCEC}" type="presParOf" srcId="{57D7470D-665F-4017-82E0-A475B9446040}" destId="{135A10CD-5C18-4C7F-BED7-B7EA23C9E9F7}" srcOrd="14" destOrd="0" presId="urn:microsoft.com/office/officeart/2009/3/layout/CircleRelationship"/>
    <dgm:cxn modelId="{8550D6EA-E870-42F3-82F9-DA764C995DFF}" type="presParOf" srcId="{135A10CD-5C18-4C7F-BED7-B7EA23C9E9F7}" destId="{EFAB5C9F-D69A-4247-92EC-1344264A2787}" srcOrd="0" destOrd="0" presId="urn:microsoft.com/office/officeart/2009/3/layout/CircleRelationship"/>
    <dgm:cxn modelId="{A7A326B4-6590-42AF-8847-12983B8D85A8}" type="presParOf" srcId="{57D7470D-665F-4017-82E0-A475B9446040}" destId="{121AADAC-7402-4D41-BC3D-0B183832EC22}" srcOrd="15" destOrd="0" presId="urn:microsoft.com/office/officeart/2009/3/layout/CircleRelationship"/>
    <dgm:cxn modelId="{CF7549B4-51AC-4AF5-934E-BFFA36761AD0}" type="presParOf" srcId="{57D7470D-665F-4017-82E0-A475B9446040}" destId="{E5B81BB9-A968-4953-84B5-9EA15D4AAE82}" srcOrd="16" destOrd="0" presId="urn:microsoft.com/office/officeart/2009/3/layout/CircleRelationship"/>
    <dgm:cxn modelId="{4AAE65CC-D6D5-45D5-B4A8-D0D11865CC2C}" type="presParOf" srcId="{E5B81BB9-A968-4953-84B5-9EA15D4AAE82}" destId="{E101D35E-A9DC-4BCB-9E9B-056CB03DEF9B}" srcOrd="0" destOrd="0" presId="urn:microsoft.com/office/officeart/2009/3/layout/CircleRelationship"/>
    <dgm:cxn modelId="{02ABA4AB-B45F-4CF6-AD9A-BA6A6DF72D0D}" type="presParOf" srcId="{57D7470D-665F-4017-82E0-A475B9446040}" destId="{3ABE8682-C1D4-4054-BFA4-4371AD9705DD}" srcOrd="17" destOrd="0" presId="urn:microsoft.com/office/officeart/2009/3/layout/CircleRelationship"/>
    <dgm:cxn modelId="{E5A1E7C2-8F39-4F72-A47A-7E24D545A8D1}" type="presParOf" srcId="{57D7470D-665F-4017-82E0-A475B9446040}" destId="{C3E103C3-01A3-40BA-8D9F-D9E12A092EB4}" srcOrd="18" destOrd="0" presId="urn:microsoft.com/office/officeart/2009/3/layout/CircleRelationship"/>
    <dgm:cxn modelId="{03629F04-4D0B-4523-95E6-AE89C387F0B2}" type="presParOf" srcId="{C3E103C3-01A3-40BA-8D9F-D9E12A092EB4}" destId="{B34E3B8B-2985-4AFB-8664-4B272A7F112B}" srcOrd="0" destOrd="0" presId="urn:microsoft.com/office/officeart/2009/3/layout/CircleRelationship"/>
    <dgm:cxn modelId="{BF47DC94-A414-4B4A-A130-B03F9F8FD991}" type="presParOf" srcId="{57D7470D-665F-4017-82E0-A475B9446040}" destId="{10735D40-5AED-422C-9864-AE341F513C8D}" srcOrd="19" destOrd="0" presId="urn:microsoft.com/office/officeart/2009/3/layout/CircleRelationship"/>
    <dgm:cxn modelId="{CA49A842-6895-428B-81AC-0B3BCE113B5C}" type="presParOf" srcId="{10735D40-5AED-422C-9864-AE341F513C8D}" destId="{E6D06F33-D2AD-44FE-A028-2106EBDE520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Project Organization</a:t>
          </a:r>
          <a:endParaRPr lang="fr-FR" dirty="0">
            <a:solidFill>
              <a:srgbClr val="FF0000"/>
            </a:solidFill>
          </a:endParaRPr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52284E85-1CF2-4A47-882B-813FEA53F9BD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317415BE-07D8-4FC6-8EE1-E24BCB15F7AB}" type="parTrans" cxnId="{4F9B55BF-A30A-4291-AA7C-414E832B16A6}">
      <dgm:prSet/>
      <dgm:spPr/>
      <dgm:t>
        <a:bodyPr/>
        <a:lstStyle/>
        <a:p>
          <a:endParaRPr lang="fr-FR"/>
        </a:p>
      </dgm:t>
    </dgm:pt>
    <dgm:pt modelId="{083F255C-C346-4C17-9C14-E2900A611741}" type="sibTrans" cxnId="{4F9B55BF-A30A-4291-AA7C-414E832B16A6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EDE4F77C-B780-4459-87F9-7103B6D97CAE}" type="pres">
      <dgm:prSet presAssocID="{52284E85-1CF2-4A47-882B-813FEA53F9B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1E743D-0304-419D-8872-61055DC78F27}" type="pres">
      <dgm:prSet presAssocID="{083F255C-C346-4C17-9C14-E2900A611741}" presName="sibTrans" presStyleLbl="sibTrans2D1" presStyleIdx="1" presStyleCnt="7"/>
      <dgm:spPr/>
      <dgm:t>
        <a:bodyPr/>
        <a:lstStyle/>
        <a:p>
          <a:endParaRPr lang="fr-FR"/>
        </a:p>
      </dgm:t>
    </dgm:pt>
    <dgm:pt modelId="{3AABF52B-55F2-42F6-9730-A9FF64B52CFD}" type="pres">
      <dgm:prSet presAssocID="{083F255C-C346-4C17-9C14-E2900A61174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4F9B55BF-A30A-4291-AA7C-414E832B16A6}" srcId="{95735418-DC35-47ED-8F6D-391C5548DC55}" destId="{52284E85-1CF2-4A47-882B-813FEA53F9BD}" srcOrd="1" destOrd="0" parTransId="{317415BE-07D8-4FC6-8EE1-E24BCB15F7AB}" sibTransId="{083F255C-C346-4C17-9C14-E2900A611741}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67D02A06-82EF-4F45-A0F9-5D0BD3C4C114}" type="presOf" srcId="{083F255C-C346-4C17-9C14-E2900A611741}" destId="{161E743D-0304-419D-8872-61055DC78F27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9515AD25-B8A2-4C7A-84B3-97632CA1B537}" type="presOf" srcId="{52284E85-1CF2-4A47-882B-813FEA53F9BD}" destId="{EDE4F77C-B780-4459-87F9-7103B6D97CAE}" srcOrd="0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28C841C7-638A-42FF-942B-DC1B4F3D9F8C}" type="presOf" srcId="{083F255C-C346-4C17-9C14-E2900A611741}" destId="{3AABF52B-55F2-42F6-9730-A9FF64B52CFD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26F6BCFF-F8DF-461B-9951-2A8AFDD28D09}" type="presParOf" srcId="{591B2C3D-B627-4502-B36A-64261BFE0D97}" destId="{EDE4F77C-B780-4459-87F9-7103B6D97CAE}" srcOrd="2" destOrd="0" presId="urn:microsoft.com/office/officeart/2005/8/layout/process1"/>
    <dgm:cxn modelId="{B801750E-B632-4F0C-A696-2A3F413942CF}" type="presParOf" srcId="{591B2C3D-B627-4502-B36A-64261BFE0D97}" destId="{161E743D-0304-419D-8872-61055DC78F27}" srcOrd="3" destOrd="0" presId="urn:microsoft.com/office/officeart/2005/8/layout/process1"/>
    <dgm:cxn modelId="{C8BCD87E-508E-4286-891B-AC92542CEAA0}" type="presParOf" srcId="{161E743D-0304-419D-8872-61055DC78F27}" destId="{3AABF52B-55F2-42F6-9730-A9FF64B52CFD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>
              <a:solidFill>
                <a:srgbClr val="FF0000"/>
              </a:solidFill>
            </a:rPr>
            <a:t>Conclusion</a:t>
          </a:r>
          <a:endParaRPr lang="en-US" dirty="0">
            <a:solidFill>
              <a:srgbClr val="FF0000"/>
            </a:solidFill>
          </a:endParaRPr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D49D1F0A-42A5-4558-A0FF-FC3C2665B6C6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D4BB7070-09AA-4940-811A-0D4F4C7D2303}" type="parTrans" cxnId="{2DC353D2-3DDD-4D31-89BC-AC4C45DCFAA2}">
      <dgm:prSet/>
      <dgm:spPr/>
      <dgm:t>
        <a:bodyPr/>
        <a:lstStyle/>
        <a:p>
          <a:endParaRPr lang="fr-FR"/>
        </a:p>
      </dgm:t>
    </dgm:pt>
    <dgm:pt modelId="{7DB2F0DC-9809-4826-B222-400DE2F9B9AB}" type="sibTrans" cxnId="{2DC353D2-3DDD-4D31-89BC-AC4C45DCFAA2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508C593D-C95A-47B5-A353-8DDF59F98C20}" type="pres">
      <dgm:prSet presAssocID="{D49D1F0A-42A5-4558-A0FF-FC3C2665B6C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980D50-1830-4D4E-803A-F289FC957531}" type="pres">
      <dgm:prSet presAssocID="{7DB2F0DC-9809-4826-B222-400DE2F9B9AB}" presName="sibTrans" presStyleLbl="sibTrans2D1" presStyleIdx="1" presStyleCnt="7"/>
      <dgm:spPr/>
      <dgm:t>
        <a:bodyPr/>
        <a:lstStyle/>
        <a:p>
          <a:endParaRPr lang="fr-FR"/>
        </a:p>
      </dgm:t>
    </dgm:pt>
    <dgm:pt modelId="{23029098-6679-4B4E-BB53-CDFCD2E841FE}" type="pres">
      <dgm:prSet presAssocID="{7DB2F0DC-9809-4826-B222-400DE2F9B9AB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2DC353D2-3DDD-4D31-89BC-AC4C45DCFAA2}" srcId="{95735418-DC35-47ED-8F6D-391C5548DC55}" destId="{D49D1F0A-42A5-4558-A0FF-FC3C2665B6C6}" srcOrd="1" destOrd="0" parTransId="{D4BB7070-09AA-4940-811A-0D4F4C7D2303}" sibTransId="{7DB2F0DC-9809-4826-B222-400DE2F9B9AB}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A19FB3C4-8754-41A3-B771-9B3A0C24AD77}" type="presOf" srcId="{D49D1F0A-42A5-4558-A0FF-FC3C2665B6C6}" destId="{508C593D-C95A-47B5-A353-8DDF59F98C20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C3525204-CC3D-4123-9C64-367D9CE06119}" type="presOf" srcId="{7DB2F0DC-9809-4826-B222-400DE2F9B9AB}" destId="{23029098-6679-4B4E-BB53-CDFCD2E841FE}" srcOrd="1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B524E616-370F-4722-9E5E-7E2791B78F0F}" type="presOf" srcId="{7DB2F0DC-9809-4826-B222-400DE2F9B9AB}" destId="{8D980D50-1830-4D4E-803A-F289FC957531}" srcOrd="0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2D021899-C665-42D2-9F74-447DFF9036F3}" type="presParOf" srcId="{591B2C3D-B627-4502-B36A-64261BFE0D97}" destId="{508C593D-C95A-47B5-A353-8DDF59F98C20}" srcOrd="2" destOrd="0" presId="urn:microsoft.com/office/officeart/2005/8/layout/process1"/>
    <dgm:cxn modelId="{2191C891-2F21-49B7-9538-2A7325B227B3}" type="presParOf" srcId="{591B2C3D-B627-4502-B36A-64261BFE0D97}" destId="{8D980D50-1830-4D4E-803A-F289FC957531}" srcOrd="3" destOrd="0" presId="urn:microsoft.com/office/officeart/2005/8/layout/process1"/>
    <dgm:cxn modelId="{B33B2AE1-142B-423E-99D1-342041C887DF}" type="presParOf" srcId="{8D980D50-1830-4D4E-803A-F289FC957531}" destId="{23029098-6679-4B4E-BB53-CDFCD2E841FE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DC677E9-BE69-43D3-A9BF-E544AB8CF3B5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>
              <a:solidFill>
                <a:srgbClr val="FF0000"/>
              </a:solidFill>
            </a:rPr>
            <a:t>How does project basically works</a:t>
          </a:r>
          <a:endParaRPr lang="fr-FR" dirty="0">
            <a:solidFill>
              <a:srgbClr val="FF0000"/>
            </a:solidFill>
          </a:endParaRPr>
        </a:p>
      </dgm:t>
    </dgm:pt>
    <dgm:pt modelId="{CE15A8E3-E711-451E-A402-06AD77BF766E}" type="parTrans" cxnId="{43072CEC-8BA8-479F-BB38-9115E25F46DE}">
      <dgm:prSet/>
      <dgm:spPr/>
      <dgm:t>
        <a:bodyPr/>
        <a:lstStyle/>
        <a:p>
          <a:endParaRPr lang="fr-FR"/>
        </a:p>
      </dgm:t>
    </dgm:pt>
    <dgm:pt modelId="{53B0A739-CF17-4AE0-9A06-B70ADC36DC50}" type="sibTrans" cxnId="{43072CEC-8BA8-479F-BB38-9115E25F46DE}">
      <dgm:prSet/>
      <dgm:spPr/>
      <dgm:t>
        <a:bodyPr/>
        <a:lstStyle/>
        <a:p>
          <a:endParaRPr lang="fr-FR"/>
        </a:p>
      </dgm:t>
    </dgm:pt>
    <dgm:pt modelId="{943C2897-A253-4091-953B-14C574AA5582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ED36D3AE-3F05-4F50-94E7-CCDFBE0B35ED}" type="parTrans" cxnId="{B262A1AC-9296-44EB-925F-8686F94E7C03}">
      <dgm:prSet/>
      <dgm:spPr/>
      <dgm:t>
        <a:bodyPr/>
        <a:lstStyle/>
        <a:p>
          <a:endParaRPr lang="fr-FR"/>
        </a:p>
      </dgm:t>
    </dgm:pt>
    <dgm:pt modelId="{4C4F8AF8-C28B-4E66-9BE4-6F1A4953F173}" type="sibTrans" cxnId="{B262A1AC-9296-44EB-925F-8686F94E7C03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8F71FB22-2E21-4BB9-8DFD-B35587A0D88C}" type="pres">
      <dgm:prSet presAssocID="{6DC677E9-BE69-43D3-A9BF-E544AB8CF3B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1DD6A3-9F5F-4D9B-9F32-950AF08E46FE}" type="pres">
      <dgm:prSet presAssocID="{53B0A739-CF17-4AE0-9A06-B70ADC36DC50}" presName="sibTrans" presStyleLbl="sibTrans2D1" presStyleIdx="1" presStyleCnt="7"/>
      <dgm:spPr/>
      <dgm:t>
        <a:bodyPr/>
        <a:lstStyle/>
        <a:p>
          <a:endParaRPr lang="fr-FR"/>
        </a:p>
      </dgm:t>
    </dgm:pt>
    <dgm:pt modelId="{E50891D6-D5AE-4BF5-82C1-7F75B181BFCA}" type="pres">
      <dgm:prSet presAssocID="{53B0A739-CF17-4AE0-9A06-B70ADC36DC50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D70AA7E4-E40A-4F27-BB4A-8C51B3BD6336}" type="pres">
      <dgm:prSet presAssocID="{943C2897-A253-4091-953B-14C574AA558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4A5C34-1764-4827-8D14-A0E594A29A93}" type="pres">
      <dgm:prSet presAssocID="{4C4F8AF8-C28B-4E66-9BE4-6F1A4953F173}" presName="sibTrans" presStyleLbl="sibTrans2D1" presStyleIdx="2" presStyleCnt="7"/>
      <dgm:spPr/>
      <dgm:t>
        <a:bodyPr/>
        <a:lstStyle/>
        <a:p>
          <a:endParaRPr lang="fr-FR"/>
        </a:p>
      </dgm:t>
    </dgm:pt>
    <dgm:pt modelId="{9E8966AF-34D5-44EA-85F9-B9CABDF11F8B}" type="pres">
      <dgm:prSet presAssocID="{4C4F8AF8-C28B-4E66-9BE4-6F1A4953F173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72CEC-8BA8-479F-BB38-9115E25F46DE}" srcId="{95735418-DC35-47ED-8F6D-391C5548DC55}" destId="{6DC677E9-BE69-43D3-A9BF-E544AB8CF3B5}" srcOrd="1" destOrd="0" parTransId="{CE15A8E3-E711-451E-A402-06AD77BF766E}" sibTransId="{53B0A739-CF17-4AE0-9A06-B70ADC36DC50}"/>
    <dgm:cxn modelId="{842B82BC-EE30-4E93-B27A-60F8DB8C6B7D}" type="presOf" srcId="{4C4F8AF8-C28B-4E66-9BE4-6F1A4953F173}" destId="{9E8966AF-34D5-44EA-85F9-B9CABDF11F8B}" srcOrd="1" destOrd="0" presId="urn:microsoft.com/office/officeart/2005/8/layout/process1"/>
    <dgm:cxn modelId="{27A77F9E-0E61-44D4-8916-3150364371A9}" type="presOf" srcId="{53B0A739-CF17-4AE0-9A06-B70ADC36DC50}" destId="{361DD6A3-9F5F-4D9B-9F32-950AF08E46FE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583B376B-82C9-4C20-8AE8-5F7F0188ED26}" type="presOf" srcId="{53B0A739-CF17-4AE0-9A06-B70ADC36DC50}" destId="{E50891D6-D5AE-4BF5-82C1-7F75B181BFCA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B262A1AC-9296-44EB-925F-8686F94E7C03}" srcId="{95735418-DC35-47ED-8F6D-391C5548DC55}" destId="{943C2897-A253-4091-953B-14C574AA5582}" srcOrd="2" destOrd="0" parTransId="{ED36D3AE-3F05-4F50-94E7-CCDFBE0B35ED}" sibTransId="{4C4F8AF8-C28B-4E66-9BE4-6F1A4953F173}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330AA4E1-9C38-44DE-B0A8-5CC44E9401DC}" type="presOf" srcId="{6DC677E9-BE69-43D3-A9BF-E544AB8CF3B5}" destId="{8F71FB22-2E21-4BB9-8DFD-B35587A0D88C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2E86909D-E60A-441E-B849-97C47D83EC01}" type="presOf" srcId="{943C2897-A253-4091-953B-14C574AA5582}" destId="{D70AA7E4-E40A-4F27-BB4A-8C51B3BD6336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64E189BA-CA69-4BD0-B5AA-824B40E34CD7}" type="presOf" srcId="{4C4F8AF8-C28B-4E66-9BE4-6F1A4953F173}" destId="{B84A5C34-1764-4827-8D14-A0E594A29A93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EC55D07-EFBF-4784-8A71-06D881D045B8}" type="presParOf" srcId="{591B2C3D-B627-4502-B36A-64261BFE0D97}" destId="{8F71FB22-2E21-4BB9-8DFD-B35587A0D88C}" srcOrd="2" destOrd="0" presId="urn:microsoft.com/office/officeart/2005/8/layout/process1"/>
    <dgm:cxn modelId="{1D7A7055-D8AB-4D44-BD3F-14CBE246A334}" type="presParOf" srcId="{591B2C3D-B627-4502-B36A-64261BFE0D97}" destId="{361DD6A3-9F5F-4D9B-9F32-950AF08E46FE}" srcOrd="3" destOrd="0" presId="urn:microsoft.com/office/officeart/2005/8/layout/process1"/>
    <dgm:cxn modelId="{8D96BD27-BE5A-41F5-99F7-91612C3B247F}" type="presParOf" srcId="{361DD6A3-9F5F-4D9B-9F32-950AF08E46FE}" destId="{E50891D6-D5AE-4BF5-82C1-7F75B181BFCA}" srcOrd="0" destOrd="0" presId="urn:microsoft.com/office/officeart/2005/8/layout/process1"/>
    <dgm:cxn modelId="{76ED9387-0DCA-43EA-9F77-C1A00FAF9E1C}" type="presParOf" srcId="{591B2C3D-B627-4502-B36A-64261BFE0D97}" destId="{D70AA7E4-E40A-4F27-BB4A-8C51B3BD6336}" srcOrd="4" destOrd="0" presId="urn:microsoft.com/office/officeart/2005/8/layout/process1"/>
    <dgm:cxn modelId="{A0C9E457-8EC1-4B19-8E33-953F576368EF}" type="presParOf" srcId="{591B2C3D-B627-4502-B36A-64261BFE0D97}" destId="{B84A5C34-1764-4827-8D14-A0E594A29A93}" srcOrd="5" destOrd="0" presId="urn:microsoft.com/office/officeart/2005/8/layout/process1"/>
    <dgm:cxn modelId="{EA325D60-A8CC-4239-8448-A73A1045F303}" type="presParOf" srcId="{B84A5C34-1764-4827-8D14-A0E594A29A93}" destId="{9E8966AF-34D5-44EA-85F9-B9CABDF11F8B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DC677E9-BE69-43D3-A9BF-E544AB8CF3B5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CE15A8E3-E711-451E-A402-06AD77BF766E}" type="parTrans" cxnId="{43072CEC-8BA8-479F-BB38-9115E25F46DE}">
      <dgm:prSet/>
      <dgm:spPr/>
      <dgm:t>
        <a:bodyPr/>
        <a:lstStyle/>
        <a:p>
          <a:endParaRPr lang="fr-FR"/>
        </a:p>
      </dgm:t>
    </dgm:pt>
    <dgm:pt modelId="{53B0A739-CF17-4AE0-9A06-B70ADC36DC50}" type="sibTrans" cxnId="{43072CEC-8BA8-479F-BB38-9115E25F46DE}">
      <dgm:prSet/>
      <dgm:spPr/>
      <dgm:t>
        <a:bodyPr/>
        <a:lstStyle/>
        <a:p>
          <a:endParaRPr lang="fr-FR"/>
        </a:p>
      </dgm:t>
    </dgm:pt>
    <dgm:pt modelId="{4A5C182B-04F4-4A24-8CC9-79EE71C4E299}">
      <dgm:prSet phldrT="[Texte]"/>
      <dgm:spPr>
        <a:solidFill>
          <a:schemeClr val="tx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View explanation</a:t>
          </a:r>
        </a:p>
      </dgm:t>
    </dgm:pt>
    <dgm:pt modelId="{1490642D-1369-43C9-9500-2C9BF150CA3E}" type="parTrans" cxnId="{03162141-3794-42AC-85E5-4A158B882336}">
      <dgm:prSet/>
      <dgm:spPr/>
      <dgm:t>
        <a:bodyPr/>
        <a:lstStyle/>
        <a:p>
          <a:endParaRPr lang="fr-FR"/>
        </a:p>
      </dgm:t>
    </dgm:pt>
    <dgm:pt modelId="{C66C3D40-30AE-4511-82C2-75730FCD7B8F}" type="sibTrans" cxnId="{03162141-3794-42AC-85E5-4A158B882336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8F71FB22-2E21-4BB9-8DFD-B35587A0D88C}" type="pres">
      <dgm:prSet presAssocID="{6DC677E9-BE69-43D3-A9BF-E544AB8CF3B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1DD6A3-9F5F-4D9B-9F32-950AF08E46FE}" type="pres">
      <dgm:prSet presAssocID="{53B0A739-CF17-4AE0-9A06-B70ADC36DC50}" presName="sibTrans" presStyleLbl="sibTrans2D1" presStyleIdx="1" presStyleCnt="7"/>
      <dgm:spPr/>
      <dgm:t>
        <a:bodyPr/>
        <a:lstStyle/>
        <a:p>
          <a:endParaRPr lang="fr-FR"/>
        </a:p>
      </dgm:t>
    </dgm:pt>
    <dgm:pt modelId="{E50891D6-D5AE-4BF5-82C1-7F75B181BFCA}" type="pres">
      <dgm:prSet presAssocID="{53B0A739-CF17-4AE0-9A06-B70ADC36DC50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C6B79E82-73B4-4D6E-95AC-850A1AD5449A}" type="pres">
      <dgm:prSet presAssocID="{4A5C182B-04F4-4A24-8CC9-79EE71C4E29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7EE0B0-B521-438B-B2F7-D4C14F8C47B3}" type="pres">
      <dgm:prSet presAssocID="{C66C3D40-30AE-4511-82C2-75730FCD7B8F}" presName="sibTrans" presStyleLbl="sibTrans2D1" presStyleIdx="2" presStyleCnt="7"/>
      <dgm:spPr/>
      <dgm:t>
        <a:bodyPr/>
        <a:lstStyle/>
        <a:p>
          <a:endParaRPr lang="fr-FR"/>
        </a:p>
      </dgm:t>
    </dgm:pt>
    <dgm:pt modelId="{EAE826AA-CCDC-4571-B26F-1E9B6AE1A885}" type="pres">
      <dgm:prSet presAssocID="{C66C3D40-30AE-4511-82C2-75730FCD7B8F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72CEC-8BA8-479F-BB38-9115E25F46DE}" srcId="{95735418-DC35-47ED-8F6D-391C5548DC55}" destId="{6DC677E9-BE69-43D3-A9BF-E544AB8CF3B5}" srcOrd="1" destOrd="0" parTransId="{CE15A8E3-E711-451E-A402-06AD77BF766E}" sibTransId="{53B0A739-CF17-4AE0-9A06-B70ADC36DC50}"/>
    <dgm:cxn modelId="{27A77F9E-0E61-44D4-8916-3150364371A9}" type="presOf" srcId="{53B0A739-CF17-4AE0-9A06-B70ADC36DC50}" destId="{361DD6A3-9F5F-4D9B-9F32-950AF08E46FE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583B376B-82C9-4C20-8AE8-5F7F0188ED26}" type="presOf" srcId="{53B0A739-CF17-4AE0-9A06-B70ADC36DC50}" destId="{E50891D6-D5AE-4BF5-82C1-7F75B181BFCA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03162141-3794-42AC-85E5-4A158B882336}" srcId="{95735418-DC35-47ED-8F6D-391C5548DC55}" destId="{4A5C182B-04F4-4A24-8CC9-79EE71C4E299}" srcOrd="2" destOrd="0" parTransId="{1490642D-1369-43C9-9500-2C9BF150CA3E}" sibTransId="{C66C3D40-30AE-4511-82C2-75730FCD7B8F}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1E5FEEBE-344D-48E1-BE7E-3808D7854369}" type="presOf" srcId="{C66C3D40-30AE-4511-82C2-75730FCD7B8F}" destId="{EAE826AA-CCDC-4571-B26F-1E9B6AE1A885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B9DDBA60-AD7A-4CB3-97D0-4D84F37B08A9}" type="presOf" srcId="{4A5C182B-04F4-4A24-8CC9-79EE71C4E299}" destId="{C6B79E82-73B4-4D6E-95AC-850A1AD5449A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330AA4E1-9C38-44DE-B0A8-5CC44E9401DC}" type="presOf" srcId="{6DC677E9-BE69-43D3-A9BF-E544AB8CF3B5}" destId="{8F71FB22-2E21-4BB9-8DFD-B35587A0D88C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1708427F-B742-4D16-82FA-ACBA0316E616}" type="presOf" srcId="{C66C3D40-30AE-4511-82C2-75730FCD7B8F}" destId="{8F7EE0B0-B521-438B-B2F7-D4C14F8C47B3}" srcOrd="0" destOrd="0" presId="urn:microsoft.com/office/officeart/2005/8/layout/process1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EC55D07-EFBF-4784-8A71-06D881D045B8}" type="presParOf" srcId="{591B2C3D-B627-4502-B36A-64261BFE0D97}" destId="{8F71FB22-2E21-4BB9-8DFD-B35587A0D88C}" srcOrd="2" destOrd="0" presId="urn:microsoft.com/office/officeart/2005/8/layout/process1"/>
    <dgm:cxn modelId="{1D7A7055-D8AB-4D44-BD3F-14CBE246A334}" type="presParOf" srcId="{591B2C3D-B627-4502-B36A-64261BFE0D97}" destId="{361DD6A3-9F5F-4D9B-9F32-950AF08E46FE}" srcOrd="3" destOrd="0" presId="urn:microsoft.com/office/officeart/2005/8/layout/process1"/>
    <dgm:cxn modelId="{8D96BD27-BE5A-41F5-99F7-91612C3B247F}" type="presParOf" srcId="{361DD6A3-9F5F-4D9B-9F32-950AF08E46FE}" destId="{E50891D6-D5AE-4BF5-82C1-7F75B181BFCA}" srcOrd="0" destOrd="0" presId="urn:microsoft.com/office/officeart/2005/8/layout/process1"/>
    <dgm:cxn modelId="{9DD3AE34-935D-4F2B-89A6-477C54345C82}" type="presParOf" srcId="{591B2C3D-B627-4502-B36A-64261BFE0D97}" destId="{C6B79E82-73B4-4D6E-95AC-850A1AD5449A}" srcOrd="4" destOrd="0" presId="urn:microsoft.com/office/officeart/2005/8/layout/process1"/>
    <dgm:cxn modelId="{D8E9883D-AB00-4ACA-83FA-1F38B2629943}" type="presParOf" srcId="{591B2C3D-B627-4502-B36A-64261BFE0D97}" destId="{8F7EE0B0-B521-438B-B2F7-D4C14F8C47B3}" srcOrd="5" destOrd="0" presId="urn:microsoft.com/office/officeart/2005/8/layout/process1"/>
    <dgm:cxn modelId="{E62057FF-F32D-4AB8-B893-2DF999307DD7}" type="presParOf" srcId="{8F7EE0B0-B521-438B-B2F7-D4C14F8C47B3}" destId="{EAE826AA-CCDC-4571-B26F-1E9B6AE1A885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DC677E9-BE69-43D3-A9BF-E544AB8CF3B5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CE15A8E3-E711-451E-A402-06AD77BF766E}" type="parTrans" cxnId="{43072CEC-8BA8-479F-BB38-9115E25F46DE}">
      <dgm:prSet/>
      <dgm:spPr/>
      <dgm:t>
        <a:bodyPr/>
        <a:lstStyle/>
        <a:p>
          <a:endParaRPr lang="fr-FR"/>
        </a:p>
      </dgm:t>
    </dgm:pt>
    <dgm:pt modelId="{53B0A739-CF17-4AE0-9A06-B70ADC36DC50}" type="sibTrans" cxnId="{43072CEC-8BA8-479F-BB38-9115E25F46DE}">
      <dgm:prSet/>
      <dgm:spPr/>
      <dgm:t>
        <a:bodyPr/>
        <a:lstStyle/>
        <a:p>
          <a:endParaRPr lang="fr-FR"/>
        </a:p>
      </dgm:t>
    </dgm:pt>
    <dgm:pt modelId="{4A5C182B-04F4-4A24-8CC9-79EE71C4E299}">
      <dgm:prSet phldrT="[Texte]"/>
      <dgm:spPr>
        <a:solidFill>
          <a:schemeClr val="tx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View explanation</a:t>
          </a:r>
        </a:p>
      </dgm:t>
    </dgm:pt>
    <dgm:pt modelId="{1490642D-1369-43C9-9500-2C9BF150CA3E}" type="parTrans" cxnId="{03162141-3794-42AC-85E5-4A158B882336}">
      <dgm:prSet/>
      <dgm:spPr/>
      <dgm:t>
        <a:bodyPr/>
        <a:lstStyle/>
        <a:p>
          <a:endParaRPr lang="fr-FR"/>
        </a:p>
      </dgm:t>
    </dgm:pt>
    <dgm:pt modelId="{C66C3D40-30AE-4511-82C2-75730FCD7B8F}" type="sibTrans" cxnId="{03162141-3794-42AC-85E5-4A158B882336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8F71FB22-2E21-4BB9-8DFD-B35587A0D88C}" type="pres">
      <dgm:prSet presAssocID="{6DC677E9-BE69-43D3-A9BF-E544AB8CF3B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1DD6A3-9F5F-4D9B-9F32-950AF08E46FE}" type="pres">
      <dgm:prSet presAssocID="{53B0A739-CF17-4AE0-9A06-B70ADC36DC50}" presName="sibTrans" presStyleLbl="sibTrans2D1" presStyleIdx="1" presStyleCnt="7"/>
      <dgm:spPr/>
      <dgm:t>
        <a:bodyPr/>
        <a:lstStyle/>
        <a:p>
          <a:endParaRPr lang="fr-FR"/>
        </a:p>
      </dgm:t>
    </dgm:pt>
    <dgm:pt modelId="{E50891D6-D5AE-4BF5-82C1-7F75B181BFCA}" type="pres">
      <dgm:prSet presAssocID="{53B0A739-CF17-4AE0-9A06-B70ADC36DC50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C6B79E82-73B4-4D6E-95AC-850A1AD5449A}" type="pres">
      <dgm:prSet presAssocID="{4A5C182B-04F4-4A24-8CC9-79EE71C4E29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7EE0B0-B521-438B-B2F7-D4C14F8C47B3}" type="pres">
      <dgm:prSet presAssocID="{C66C3D40-30AE-4511-82C2-75730FCD7B8F}" presName="sibTrans" presStyleLbl="sibTrans2D1" presStyleIdx="2" presStyleCnt="7"/>
      <dgm:spPr/>
      <dgm:t>
        <a:bodyPr/>
        <a:lstStyle/>
        <a:p>
          <a:endParaRPr lang="fr-FR"/>
        </a:p>
      </dgm:t>
    </dgm:pt>
    <dgm:pt modelId="{EAE826AA-CCDC-4571-B26F-1E9B6AE1A885}" type="pres">
      <dgm:prSet presAssocID="{C66C3D40-30AE-4511-82C2-75730FCD7B8F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72CEC-8BA8-479F-BB38-9115E25F46DE}" srcId="{95735418-DC35-47ED-8F6D-391C5548DC55}" destId="{6DC677E9-BE69-43D3-A9BF-E544AB8CF3B5}" srcOrd="1" destOrd="0" parTransId="{CE15A8E3-E711-451E-A402-06AD77BF766E}" sibTransId="{53B0A739-CF17-4AE0-9A06-B70ADC36DC50}"/>
    <dgm:cxn modelId="{27A77F9E-0E61-44D4-8916-3150364371A9}" type="presOf" srcId="{53B0A739-CF17-4AE0-9A06-B70ADC36DC50}" destId="{361DD6A3-9F5F-4D9B-9F32-950AF08E46FE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583B376B-82C9-4C20-8AE8-5F7F0188ED26}" type="presOf" srcId="{53B0A739-CF17-4AE0-9A06-B70ADC36DC50}" destId="{E50891D6-D5AE-4BF5-82C1-7F75B181BFCA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03162141-3794-42AC-85E5-4A158B882336}" srcId="{95735418-DC35-47ED-8F6D-391C5548DC55}" destId="{4A5C182B-04F4-4A24-8CC9-79EE71C4E299}" srcOrd="2" destOrd="0" parTransId="{1490642D-1369-43C9-9500-2C9BF150CA3E}" sibTransId="{C66C3D40-30AE-4511-82C2-75730FCD7B8F}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1E5FEEBE-344D-48E1-BE7E-3808D7854369}" type="presOf" srcId="{C66C3D40-30AE-4511-82C2-75730FCD7B8F}" destId="{EAE826AA-CCDC-4571-B26F-1E9B6AE1A885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B9DDBA60-AD7A-4CB3-97D0-4D84F37B08A9}" type="presOf" srcId="{4A5C182B-04F4-4A24-8CC9-79EE71C4E299}" destId="{C6B79E82-73B4-4D6E-95AC-850A1AD5449A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330AA4E1-9C38-44DE-B0A8-5CC44E9401DC}" type="presOf" srcId="{6DC677E9-BE69-43D3-A9BF-E544AB8CF3B5}" destId="{8F71FB22-2E21-4BB9-8DFD-B35587A0D88C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1708427F-B742-4D16-82FA-ACBA0316E616}" type="presOf" srcId="{C66C3D40-30AE-4511-82C2-75730FCD7B8F}" destId="{8F7EE0B0-B521-438B-B2F7-D4C14F8C47B3}" srcOrd="0" destOrd="0" presId="urn:microsoft.com/office/officeart/2005/8/layout/process1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EC55D07-EFBF-4784-8A71-06D881D045B8}" type="presParOf" srcId="{591B2C3D-B627-4502-B36A-64261BFE0D97}" destId="{8F71FB22-2E21-4BB9-8DFD-B35587A0D88C}" srcOrd="2" destOrd="0" presId="urn:microsoft.com/office/officeart/2005/8/layout/process1"/>
    <dgm:cxn modelId="{1D7A7055-D8AB-4D44-BD3F-14CBE246A334}" type="presParOf" srcId="{591B2C3D-B627-4502-B36A-64261BFE0D97}" destId="{361DD6A3-9F5F-4D9B-9F32-950AF08E46FE}" srcOrd="3" destOrd="0" presId="urn:microsoft.com/office/officeart/2005/8/layout/process1"/>
    <dgm:cxn modelId="{8D96BD27-BE5A-41F5-99F7-91612C3B247F}" type="presParOf" srcId="{361DD6A3-9F5F-4D9B-9F32-950AF08E46FE}" destId="{E50891D6-D5AE-4BF5-82C1-7F75B181BFCA}" srcOrd="0" destOrd="0" presId="urn:microsoft.com/office/officeart/2005/8/layout/process1"/>
    <dgm:cxn modelId="{9DD3AE34-935D-4F2B-89A6-477C54345C82}" type="presParOf" srcId="{591B2C3D-B627-4502-B36A-64261BFE0D97}" destId="{C6B79E82-73B4-4D6E-95AC-850A1AD5449A}" srcOrd="4" destOrd="0" presId="urn:microsoft.com/office/officeart/2005/8/layout/process1"/>
    <dgm:cxn modelId="{D8E9883D-AB00-4ACA-83FA-1F38B2629943}" type="presParOf" srcId="{591B2C3D-B627-4502-B36A-64261BFE0D97}" destId="{8F7EE0B0-B521-438B-B2F7-D4C14F8C47B3}" srcOrd="5" destOrd="0" presId="urn:microsoft.com/office/officeart/2005/8/layout/process1"/>
    <dgm:cxn modelId="{E62057FF-F32D-4AB8-B893-2DF999307DD7}" type="presParOf" srcId="{8F7EE0B0-B521-438B-B2F7-D4C14F8C47B3}" destId="{EAE826AA-CCDC-4571-B26F-1E9B6AE1A885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DC677E9-BE69-43D3-A9BF-E544AB8CF3B5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CE15A8E3-E711-451E-A402-06AD77BF766E}" type="parTrans" cxnId="{43072CEC-8BA8-479F-BB38-9115E25F46DE}">
      <dgm:prSet/>
      <dgm:spPr/>
      <dgm:t>
        <a:bodyPr/>
        <a:lstStyle/>
        <a:p>
          <a:endParaRPr lang="fr-FR"/>
        </a:p>
      </dgm:t>
    </dgm:pt>
    <dgm:pt modelId="{53B0A739-CF17-4AE0-9A06-B70ADC36DC50}" type="sibTrans" cxnId="{43072CEC-8BA8-479F-BB38-9115E25F46DE}">
      <dgm:prSet/>
      <dgm:spPr/>
      <dgm:t>
        <a:bodyPr/>
        <a:lstStyle/>
        <a:p>
          <a:endParaRPr lang="fr-FR"/>
        </a:p>
      </dgm:t>
    </dgm:pt>
    <dgm:pt modelId="{4A5C182B-04F4-4A24-8CC9-79EE71C4E299}">
      <dgm:prSet phldrT="[Texte]"/>
      <dgm:spPr>
        <a:solidFill>
          <a:schemeClr val="tx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View explanation</a:t>
          </a:r>
        </a:p>
      </dgm:t>
    </dgm:pt>
    <dgm:pt modelId="{1490642D-1369-43C9-9500-2C9BF150CA3E}" type="parTrans" cxnId="{03162141-3794-42AC-85E5-4A158B882336}">
      <dgm:prSet/>
      <dgm:spPr/>
      <dgm:t>
        <a:bodyPr/>
        <a:lstStyle/>
        <a:p>
          <a:endParaRPr lang="fr-FR"/>
        </a:p>
      </dgm:t>
    </dgm:pt>
    <dgm:pt modelId="{C66C3D40-30AE-4511-82C2-75730FCD7B8F}" type="sibTrans" cxnId="{03162141-3794-42AC-85E5-4A158B882336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8F71FB22-2E21-4BB9-8DFD-B35587A0D88C}" type="pres">
      <dgm:prSet presAssocID="{6DC677E9-BE69-43D3-A9BF-E544AB8CF3B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1DD6A3-9F5F-4D9B-9F32-950AF08E46FE}" type="pres">
      <dgm:prSet presAssocID="{53B0A739-CF17-4AE0-9A06-B70ADC36DC50}" presName="sibTrans" presStyleLbl="sibTrans2D1" presStyleIdx="1" presStyleCnt="7"/>
      <dgm:spPr/>
      <dgm:t>
        <a:bodyPr/>
        <a:lstStyle/>
        <a:p>
          <a:endParaRPr lang="fr-FR"/>
        </a:p>
      </dgm:t>
    </dgm:pt>
    <dgm:pt modelId="{E50891D6-D5AE-4BF5-82C1-7F75B181BFCA}" type="pres">
      <dgm:prSet presAssocID="{53B0A739-CF17-4AE0-9A06-B70ADC36DC50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C6B79E82-73B4-4D6E-95AC-850A1AD5449A}" type="pres">
      <dgm:prSet presAssocID="{4A5C182B-04F4-4A24-8CC9-79EE71C4E29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7EE0B0-B521-438B-B2F7-D4C14F8C47B3}" type="pres">
      <dgm:prSet presAssocID="{C66C3D40-30AE-4511-82C2-75730FCD7B8F}" presName="sibTrans" presStyleLbl="sibTrans2D1" presStyleIdx="2" presStyleCnt="7"/>
      <dgm:spPr/>
      <dgm:t>
        <a:bodyPr/>
        <a:lstStyle/>
        <a:p>
          <a:endParaRPr lang="fr-FR"/>
        </a:p>
      </dgm:t>
    </dgm:pt>
    <dgm:pt modelId="{EAE826AA-CCDC-4571-B26F-1E9B6AE1A885}" type="pres">
      <dgm:prSet presAssocID="{C66C3D40-30AE-4511-82C2-75730FCD7B8F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072CEC-8BA8-479F-BB38-9115E25F46DE}" srcId="{95735418-DC35-47ED-8F6D-391C5548DC55}" destId="{6DC677E9-BE69-43D3-A9BF-E544AB8CF3B5}" srcOrd="1" destOrd="0" parTransId="{CE15A8E3-E711-451E-A402-06AD77BF766E}" sibTransId="{53B0A739-CF17-4AE0-9A06-B70ADC36DC50}"/>
    <dgm:cxn modelId="{27A77F9E-0E61-44D4-8916-3150364371A9}" type="presOf" srcId="{53B0A739-CF17-4AE0-9A06-B70ADC36DC50}" destId="{361DD6A3-9F5F-4D9B-9F32-950AF08E46FE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583B376B-82C9-4C20-8AE8-5F7F0188ED26}" type="presOf" srcId="{53B0A739-CF17-4AE0-9A06-B70ADC36DC50}" destId="{E50891D6-D5AE-4BF5-82C1-7F75B181BFCA}" srcOrd="1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03162141-3794-42AC-85E5-4A158B882336}" srcId="{95735418-DC35-47ED-8F6D-391C5548DC55}" destId="{4A5C182B-04F4-4A24-8CC9-79EE71C4E299}" srcOrd="2" destOrd="0" parTransId="{1490642D-1369-43C9-9500-2C9BF150CA3E}" sibTransId="{C66C3D40-30AE-4511-82C2-75730FCD7B8F}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1E5FEEBE-344D-48E1-BE7E-3808D7854369}" type="presOf" srcId="{C66C3D40-30AE-4511-82C2-75730FCD7B8F}" destId="{EAE826AA-CCDC-4571-B26F-1E9B6AE1A885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B9DDBA60-AD7A-4CB3-97D0-4D84F37B08A9}" type="presOf" srcId="{4A5C182B-04F4-4A24-8CC9-79EE71C4E299}" destId="{C6B79E82-73B4-4D6E-95AC-850A1AD5449A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330AA4E1-9C38-44DE-B0A8-5CC44E9401DC}" type="presOf" srcId="{6DC677E9-BE69-43D3-A9BF-E544AB8CF3B5}" destId="{8F71FB22-2E21-4BB9-8DFD-B35587A0D88C}" srcOrd="0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1708427F-B742-4D16-82FA-ACBA0316E616}" type="presOf" srcId="{C66C3D40-30AE-4511-82C2-75730FCD7B8F}" destId="{8F7EE0B0-B521-438B-B2F7-D4C14F8C47B3}" srcOrd="0" destOrd="0" presId="urn:microsoft.com/office/officeart/2005/8/layout/process1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EC55D07-EFBF-4784-8A71-06D881D045B8}" type="presParOf" srcId="{591B2C3D-B627-4502-B36A-64261BFE0D97}" destId="{8F71FB22-2E21-4BB9-8DFD-B35587A0D88C}" srcOrd="2" destOrd="0" presId="urn:microsoft.com/office/officeart/2005/8/layout/process1"/>
    <dgm:cxn modelId="{1D7A7055-D8AB-4D44-BD3F-14CBE246A334}" type="presParOf" srcId="{591B2C3D-B627-4502-B36A-64261BFE0D97}" destId="{361DD6A3-9F5F-4D9B-9F32-950AF08E46FE}" srcOrd="3" destOrd="0" presId="urn:microsoft.com/office/officeart/2005/8/layout/process1"/>
    <dgm:cxn modelId="{8D96BD27-BE5A-41F5-99F7-91612C3B247F}" type="presParOf" srcId="{361DD6A3-9F5F-4D9B-9F32-950AF08E46FE}" destId="{E50891D6-D5AE-4BF5-82C1-7F75B181BFCA}" srcOrd="0" destOrd="0" presId="urn:microsoft.com/office/officeart/2005/8/layout/process1"/>
    <dgm:cxn modelId="{9DD3AE34-935D-4F2B-89A6-477C54345C82}" type="presParOf" srcId="{591B2C3D-B627-4502-B36A-64261BFE0D97}" destId="{C6B79E82-73B4-4D6E-95AC-850A1AD5449A}" srcOrd="4" destOrd="0" presId="urn:microsoft.com/office/officeart/2005/8/layout/process1"/>
    <dgm:cxn modelId="{D8E9883D-AB00-4ACA-83FA-1F38B2629943}" type="presParOf" srcId="{591B2C3D-B627-4502-B36A-64261BFE0D97}" destId="{8F7EE0B0-B521-438B-B2F7-D4C14F8C47B3}" srcOrd="5" destOrd="0" presId="urn:microsoft.com/office/officeart/2005/8/layout/process1"/>
    <dgm:cxn modelId="{E62057FF-F32D-4AB8-B893-2DF999307DD7}" type="presParOf" srcId="{8F7EE0B0-B521-438B-B2F7-D4C14F8C47B3}" destId="{EAE826AA-CCDC-4571-B26F-1E9B6AE1A885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 dirty="0"/>
            <a:t>Conclusion</a:t>
          </a:r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87F3C6C5-0A89-46DB-ACC1-F5A1B5F7C20E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B6F6B0FE-EC97-4437-98F4-9236BAC94114}" type="parTrans" cxnId="{C49F9C79-E824-4B81-9A14-5FB00671BCD3}">
      <dgm:prSet/>
      <dgm:spPr/>
      <dgm:t>
        <a:bodyPr/>
        <a:lstStyle/>
        <a:p>
          <a:endParaRPr lang="fr-FR"/>
        </a:p>
      </dgm:t>
    </dgm:pt>
    <dgm:pt modelId="{9A7169A9-37E3-4D08-BB92-A0ED6E12563A}" type="sibTrans" cxnId="{C49F9C79-E824-4B81-9A14-5FB00671BCD3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7EB251E5-1085-4CC8-9F76-1BC9C2225913}" type="pres">
      <dgm:prSet presAssocID="{87F3C6C5-0A89-46DB-ACC1-F5A1B5F7C2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2F1238-F54C-43D3-979A-5A87866DC69A}" type="pres">
      <dgm:prSet presAssocID="{9A7169A9-37E3-4D08-BB92-A0ED6E12563A}" presName="sibTrans" presStyleLbl="sibTrans2D1" presStyleIdx="1" presStyleCnt="7"/>
      <dgm:spPr/>
      <dgm:t>
        <a:bodyPr/>
        <a:lstStyle/>
        <a:p>
          <a:endParaRPr lang="fr-FR"/>
        </a:p>
      </dgm:t>
    </dgm:pt>
    <dgm:pt modelId="{FDE4B916-B1FE-4A19-9598-21F1C332D278}" type="pres">
      <dgm:prSet presAssocID="{9A7169A9-37E3-4D08-BB92-A0ED6E12563A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9F9C79-E824-4B81-9A14-5FB00671BCD3}" srcId="{95735418-DC35-47ED-8F6D-391C5548DC55}" destId="{87F3C6C5-0A89-46DB-ACC1-F5A1B5F7C20E}" srcOrd="1" destOrd="0" parTransId="{B6F6B0FE-EC97-4437-98F4-9236BAC94114}" sibTransId="{9A7169A9-37E3-4D08-BB92-A0ED6E12563A}"/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57286DC3-F686-4C48-9916-AD4FFB250509}" type="presOf" srcId="{9A7169A9-37E3-4D08-BB92-A0ED6E12563A}" destId="{822F1238-F54C-43D3-979A-5A87866DC69A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834E0629-4C34-4795-9DE4-ACD098C85790}" type="presOf" srcId="{87F3C6C5-0A89-46DB-ACC1-F5A1B5F7C20E}" destId="{7EB251E5-1085-4CC8-9F76-1BC9C2225913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D6E68608-AF76-47AD-A49E-91202D1108D3}" type="presOf" srcId="{9A7169A9-37E3-4D08-BB92-A0ED6E12563A}" destId="{FDE4B916-B1FE-4A19-9598-21F1C332D278}" srcOrd="1" destOrd="0" presId="urn:microsoft.com/office/officeart/2005/8/layout/process1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3C8B1D26-BC46-4D3E-88ED-83C15B56D5B2}" type="presParOf" srcId="{591B2C3D-B627-4502-B36A-64261BFE0D97}" destId="{7EB251E5-1085-4CC8-9F76-1BC9C2225913}" srcOrd="2" destOrd="0" presId="urn:microsoft.com/office/officeart/2005/8/layout/process1"/>
    <dgm:cxn modelId="{C0ACFAFE-F433-40DE-8B6A-23A4EAD94980}" type="presParOf" srcId="{591B2C3D-B627-4502-B36A-64261BFE0D97}" destId="{822F1238-F54C-43D3-979A-5A87866DC69A}" srcOrd="3" destOrd="0" presId="urn:microsoft.com/office/officeart/2005/8/layout/process1"/>
    <dgm:cxn modelId="{BB33DD4E-7652-4C83-8FF9-2B39A43B48EB}" type="presParOf" srcId="{822F1238-F54C-43D3-979A-5A87866DC69A}" destId="{FDE4B916-B1FE-4A19-9598-21F1C332D278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87F3C6C5-0A89-46DB-ACC1-F5A1B5F7C20E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B6F6B0FE-EC97-4437-98F4-9236BAC94114}" type="parTrans" cxnId="{C49F9C79-E824-4B81-9A14-5FB00671BCD3}">
      <dgm:prSet/>
      <dgm:spPr/>
      <dgm:t>
        <a:bodyPr/>
        <a:lstStyle/>
        <a:p>
          <a:endParaRPr lang="fr-FR"/>
        </a:p>
      </dgm:t>
    </dgm:pt>
    <dgm:pt modelId="{9A7169A9-37E3-4D08-BB92-A0ED6E12563A}" type="sibTrans" cxnId="{C49F9C79-E824-4B81-9A14-5FB00671BCD3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7EB251E5-1085-4CC8-9F76-1BC9C2225913}" type="pres">
      <dgm:prSet presAssocID="{87F3C6C5-0A89-46DB-ACC1-F5A1B5F7C2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2F1238-F54C-43D3-979A-5A87866DC69A}" type="pres">
      <dgm:prSet presAssocID="{9A7169A9-37E3-4D08-BB92-A0ED6E12563A}" presName="sibTrans" presStyleLbl="sibTrans2D1" presStyleIdx="1" presStyleCnt="7"/>
      <dgm:spPr/>
      <dgm:t>
        <a:bodyPr/>
        <a:lstStyle/>
        <a:p>
          <a:endParaRPr lang="fr-FR"/>
        </a:p>
      </dgm:t>
    </dgm:pt>
    <dgm:pt modelId="{FDE4B916-B1FE-4A19-9598-21F1C332D278}" type="pres">
      <dgm:prSet presAssocID="{9A7169A9-37E3-4D08-BB92-A0ED6E12563A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9F9C79-E824-4B81-9A14-5FB00671BCD3}" srcId="{95735418-DC35-47ED-8F6D-391C5548DC55}" destId="{87F3C6C5-0A89-46DB-ACC1-F5A1B5F7C20E}" srcOrd="1" destOrd="0" parTransId="{B6F6B0FE-EC97-4437-98F4-9236BAC94114}" sibTransId="{9A7169A9-37E3-4D08-BB92-A0ED6E12563A}"/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57286DC3-F686-4C48-9916-AD4FFB250509}" type="presOf" srcId="{9A7169A9-37E3-4D08-BB92-A0ED6E12563A}" destId="{822F1238-F54C-43D3-979A-5A87866DC69A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834E0629-4C34-4795-9DE4-ACD098C85790}" type="presOf" srcId="{87F3C6C5-0A89-46DB-ACC1-F5A1B5F7C20E}" destId="{7EB251E5-1085-4CC8-9F76-1BC9C2225913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D6E68608-AF76-47AD-A49E-91202D1108D3}" type="presOf" srcId="{9A7169A9-37E3-4D08-BB92-A0ED6E12563A}" destId="{FDE4B916-B1FE-4A19-9598-21F1C332D278}" srcOrd="1" destOrd="0" presId="urn:microsoft.com/office/officeart/2005/8/layout/process1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3C8B1D26-BC46-4D3E-88ED-83C15B56D5B2}" type="presParOf" srcId="{591B2C3D-B627-4502-B36A-64261BFE0D97}" destId="{7EB251E5-1085-4CC8-9F76-1BC9C2225913}" srcOrd="2" destOrd="0" presId="urn:microsoft.com/office/officeart/2005/8/layout/process1"/>
    <dgm:cxn modelId="{C0ACFAFE-F433-40DE-8B6A-23A4EAD94980}" type="presParOf" srcId="{591B2C3D-B627-4502-B36A-64261BFE0D97}" destId="{822F1238-F54C-43D3-979A-5A87866DC69A}" srcOrd="3" destOrd="0" presId="urn:microsoft.com/office/officeart/2005/8/layout/process1"/>
    <dgm:cxn modelId="{BB33DD4E-7652-4C83-8FF9-2B39A43B48EB}" type="presParOf" srcId="{822F1238-F54C-43D3-979A-5A87866DC69A}" destId="{FDE4B916-B1FE-4A19-9598-21F1C332D278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ln w="28575"/>
      </dgm:spPr>
      <dgm:t>
        <a:bodyPr/>
        <a:lstStyle/>
        <a:p>
          <a:r>
            <a:rPr lang="en-US" dirty="0"/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87F3C6C5-0A89-46DB-ACC1-F5A1B5F7C20E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B6F6B0FE-EC97-4437-98F4-9236BAC94114}" type="parTrans" cxnId="{C49F9C79-E824-4B81-9A14-5FB00671BCD3}">
      <dgm:prSet/>
      <dgm:spPr/>
      <dgm:t>
        <a:bodyPr/>
        <a:lstStyle/>
        <a:p>
          <a:endParaRPr lang="fr-FR"/>
        </a:p>
      </dgm:t>
    </dgm:pt>
    <dgm:pt modelId="{9A7169A9-37E3-4D08-BB92-A0ED6E12563A}" type="sibTrans" cxnId="{C49F9C79-E824-4B81-9A14-5FB00671BCD3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7EB251E5-1085-4CC8-9F76-1BC9C2225913}" type="pres">
      <dgm:prSet presAssocID="{87F3C6C5-0A89-46DB-ACC1-F5A1B5F7C2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2F1238-F54C-43D3-979A-5A87866DC69A}" type="pres">
      <dgm:prSet presAssocID="{9A7169A9-37E3-4D08-BB92-A0ED6E12563A}" presName="sibTrans" presStyleLbl="sibTrans2D1" presStyleIdx="1" presStyleCnt="7"/>
      <dgm:spPr/>
      <dgm:t>
        <a:bodyPr/>
        <a:lstStyle/>
        <a:p>
          <a:endParaRPr lang="fr-FR"/>
        </a:p>
      </dgm:t>
    </dgm:pt>
    <dgm:pt modelId="{FDE4B916-B1FE-4A19-9598-21F1C332D278}" type="pres">
      <dgm:prSet presAssocID="{9A7169A9-37E3-4D08-BB92-A0ED6E12563A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9F9C79-E824-4B81-9A14-5FB00671BCD3}" srcId="{95735418-DC35-47ED-8F6D-391C5548DC55}" destId="{87F3C6C5-0A89-46DB-ACC1-F5A1B5F7C20E}" srcOrd="1" destOrd="0" parTransId="{B6F6B0FE-EC97-4437-98F4-9236BAC94114}" sibTransId="{9A7169A9-37E3-4D08-BB92-A0ED6E12563A}"/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57286DC3-F686-4C48-9916-AD4FFB250509}" type="presOf" srcId="{9A7169A9-37E3-4D08-BB92-A0ED6E12563A}" destId="{822F1238-F54C-43D3-979A-5A87866DC69A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834E0629-4C34-4795-9DE4-ACD098C85790}" type="presOf" srcId="{87F3C6C5-0A89-46DB-ACC1-F5A1B5F7C20E}" destId="{7EB251E5-1085-4CC8-9F76-1BC9C2225913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D6E68608-AF76-47AD-A49E-91202D1108D3}" type="presOf" srcId="{9A7169A9-37E3-4D08-BB92-A0ED6E12563A}" destId="{FDE4B916-B1FE-4A19-9598-21F1C332D278}" srcOrd="1" destOrd="0" presId="urn:microsoft.com/office/officeart/2005/8/layout/process1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3C8B1D26-BC46-4D3E-88ED-83C15B56D5B2}" type="presParOf" srcId="{591B2C3D-B627-4502-B36A-64261BFE0D97}" destId="{7EB251E5-1085-4CC8-9F76-1BC9C2225913}" srcOrd="2" destOrd="0" presId="urn:microsoft.com/office/officeart/2005/8/layout/process1"/>
    <dgm:cxn modelId="{C0ACFAFE-F433-40DE-8B6A-23A4EAD94980}" type="presParOf" srcId="{591B2C3D-B627-4502-B36A-64261BFE0D97}" destId="{822F1238-F54C-43D3-979A-5A87866DC69A}" srcOrd="3" destOrd="0" presId="urn:microsoft.com/office/officeart/2005/8/layout/process1"/>
    <dgm:cxn modelId="{BB33DD4E-7652-4C83-8FF9-2B39A43B48EB}" type="presParOf" srcId="{822F1238-F54C-43D3-979A-5A87866DC69A}" destId="{FDE4B916-B1FE-4A19-9598-21F1C332D278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735418-DC35-47ED-8F6D-391C5548DC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DA510-C565-4277-BD41-54F64CC97694}">
      <dgm:prSet phldrT="[Texte]"/>
      <dgm:spPr>
        <a:ln w="28575"/>
      </dgm:spPr>
      <dgm:t>
        <a:bodyPr/>
        <a:lstStyle/>
        <a:p>
          <a:r>
            <a:rPr lang="en-US" dirty="0"/>
            <a:t>Project Presentation</a:t>
          </a:r>
          <a:endParaRPr lang="fr-FR" dirty="0"/>
        </a:p>
      </dgm:t>
    </dgm:pt>
    <dgm:pt modelId="{5EC6365C-19D5-4256-A942-8351442982A9}" type="parTrans" cxnId="{85459127-2183-49DB-9624-9E366D1DCF56}">
      <dgm:prSet/>
      <dgm:spPr/>
      <dgm:t>
        <a:bodyPr/>
        <a:lstStyle/>
        <a:p>
          <a:endParaRPr lang="fr-FR"/>
        </a:p>
      </dgm:t>
    </dgm:pt>
    <dgm:pt modelId="{F3846760-8E3A-406B-AE47-AB64BA55FC40}" type="sibTrans" cxnId="{85459127-2183-49DB-9624-9E366D1DCF56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A2EF1DB-1E60-4CDC-9DF6-AA222FA1193A}">
      <dgm:prSet phldrT="[Texte]"/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dirty="0"/>
            <a:t>View explanation</a:t>
          </a:r>
        </a:p>
      </dgm:t>
    </dgm:pt>
    <dgm:pt modelId="{DBDDDAE7-E520-4625-9EC2-1A10923154D9}" type="parTrans" cxnId="{BFC3B9FF-B33D-4B7C-AEA9-9E5B46333EE4}">
      <dgm:prSet/>
      <dgm:spPr/>
      <dgm:t>
        <a:bodyPr/>
        <a:lstStyle/>
        <a:p>
          <a:endParaRPr lang="fr-FR"/>
        </a:p>
      </dgm:t>
    </dgm:pt>
    <dgm:pt modelId="{86D64829-D4CD-4A85-AC95-3E185A901647}" type="sibTrans" cxnId="{BFC3B9FF-B33D-4B7C-AEA9-9E5B46333EE4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63A05DE0-6503-43F8-8707-A2637D974885}">
      <dgm:prSet phldrT="[Texte]"/>
      <dgm:spPr>
        <a:ln w="28575"/>
      </dgm:spPr>
      <dgm:t>
        <a:bodyPr/>
        <a:lstStyle/>
        <a:p>
          <a:r>
            <a:rPr lang="en-US" dirty="0"/>
            <a:t>Controller explanation</a:t>
          </a:r>
        </a:p>
      </dgm:t>
    </dgm:pt>
    <dgm:pt modelId="{6B9FF80D-3E03-45AA-A892-BC3F0C551CB6}" type="parTrans" cxnId="{EEF0C3C4-AA74-4982-812F-EBE90A91EEC0}">
      <dgm:prSet/>
      <dgm:spPr/>
      <dgm:t>
        <a:bodyPr/>
        <a:lstStyle/>
        <a:p>
          <a:endParaRPr lang="fr-FR"/>
        </a:p>
      </dgm:t>
    </dgm:pt>
    <dgm:pt modelId="{4D06BE0F-26F9-42C6-BD94-06A522D5AD3E}" type="sibTrans" cxnId="{EEF0C3C4-AA74-4982-812F-EBE90A91EEC0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33FF9A5-C49A-43BB-BDE7-FDF59611B0B8}">
      <dgm:prSet phldrT="[Texte]"/>
      <dgm:spPr>
        <a:solidFill>
          <a:schemeClr val="tx1"/>
        </a:solidFill>
        <a:ln w="28575"/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Model explanation</a:t>
          </a:r>
        </a:p>
      </dgm:t>
    </dgm:pt>
    <dgm:pt modelId="{F2118AAB-90F7-41E6-9F3D-FF19A4007724}" type="parTrans" cxnId="{4F4DA338-AB8F-4A21-8FBD-E4B2A939B03B}">
      <dgm:prSet/>
      <dgm:spPr/>
      <dgm:t>
        <a:bodyPr/>
        <a:lstStyle/>
        <a:p>
          <a:endParaRPr lang="fr-FR"/>
        </a:p>
      </dgm:t>
    </dgm:pt>
    <dgm:pt modelId="{B4FBE46B-169A-47CF-8B79-EDCF7DB7A25B}" type="sibTrans" cxnId="{4F4DA338-AB8F-4A21-8FBD-E4B2A939B03B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FA81848F-E73C-4495-BEA4-A6F2C110B675}">
      <dgm:prSet phldrT="[Texte]"/>
      <dgm:spPr>
        <a:ln w="28575"/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87C11DB4-D079-4B74-97E7-A2FBD3540BD1}" type="parTrans" cxnId="{D9446639-68FD-4725-BA1B-56B051303188}">
      <dgm:prSet/>
      <dgm:spPr/>
      <dgm:t>
        <a:bodyPr/>
        <a:lstStyle/>
        <a:p>
          <a:endParaRPr lang="fr-FR"/>
        </a:p>
      </dgm:t>
    </dgm:pt>
    <dgm:pt modelId="{3856A274-6905-4723-9D8E-53C84FAF9DB6}" type="sibTrans" cxnId="{D9446639-68FD-4725-BA1B-56B051303188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808E775-5892-415A-997D-F9E61B89E700}">
      <dgm:prSet phldrT="[Texte]"/>
      <dgm:spPr>
        <a:ln w="28575"/>
      </dgm:spPr>
      <dgm:t>
        <a:bodyPr/>
        <a:lstStyle/>
        <a:p>
          <a:r>
            <a:rPr lang="en-US" dirty="0"/>
            <a:t>Questions</a:t>
          </a:r>
        </a:p>
      </dgm:t>
    </dgm:pt>
    <dgm:pt modelId="{EB1D38EA-EBA6-480F-8086-CF434AE974CC}" type="parTrans" cxnId="{07B2AB31-D6F4-42CF-B430-4B78BE624E9B}">
      <dgm:prSet/>
      <dgm:spPr/>
      <dgm:t>
        <a:bodyPr/>
        <a:lstStyle/>
        <a:p>
          <a:endParaRPr lang="fr-FR"/>
        </a:p>
      </dgm:t>
    </dgm:pt>
    <dgm:pt modelId="{E6E55810-5458-4B9A-AAA6-42EF7A8FD8C7}" type="sibTrans" cxnId="{07B2AB31-D6F4-42CF-B430-4B78BE624E9B}">
      <dgm:prSet/>
      <dgm:spPr/>
      <dgm:t>
        <a:bodyPr/>
        <a:lstStyle/>
        <a:p>
          <a:endParaRPr lang="fr-FR"/>
        </a:p>
      </dgm:t>
    </dgm:pt>
    <dgm:pt modelId="{0BE8E964-4B3F-4100-80AF-CD1C1A11EF0F}">
      <dgm:prSet phldrT="[Texte]"/>
      <dgm:spPr>
        <a:ln w="28575"/>
      </dgm:spPr>
      <dgm:t>
        <a:bodyPr/>
        <a:lstStyle/>
        <a:p>
          <a:r>
            <a:rPr lang="en-US" dirty="0"/>
            <a:t>Project Organization</a:t>
          </a:r>
          <a:endParaRPr lang="fr-FR" dirty="0"/>
        </a:p>
      </dgm:t>
    </dgm:pt>
    <dgm:pt modelId="{1E092213-8E0E-4E53-8E6D-E9F89744C777}" type="parTrans" cxnId="{3EE25D13-4896-4373-98EE-ADDF9D5CEB3E}">
      <dgm:prSet/>
      <dgm:spPr/>
      <dgm:t>
        <a:bodyPr/>
        <a:lstStyle/>
        <a:p>
          <a:endParaRPr lang="fr-FR"/>
        </a:p>
      </dgm:t>
    </dgm:pt>
    <dgm:pt modelId="{CF6C5D39-64B4-43BA-9652-6C402A661E25}" type="sibTrans" cxnId="{3EE25D13-4896-4373-98EE-ADDF9D5CEB3E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016ADCF3-D244-4959-A7E9-8C714DA2BB1F}">
      <dgm:prSet phldrT="[Texte]"/>
      <dgm:spPr>
        <a:ln w="28575"/>
      </dgm:spPr>
      <dgm:t>
        <a:bodyPr/>
        <a:lstStyle/>
        <a:p>
          <a:r>
            <a:rPr lang="en-US"/>
            <a:t>How does project basically works</a:t>
          </a:r>
          <a:endParaRPr lang="fr-FR" dirty="0"/>
        </a:p>
      </dgm:t>
    </dgm:pt>
    <dgm:pt modelId="{1831CFEA-0B57-4F2B-BC61-4598D845E3BE}" type="parTrans" cxnId="{15846502-B481-4044-89F8-D7DFAF765F27}">
      <dgm:prSet/>
      <dgm:spPr/>
      <dgm:t>
        <a:bodyPr/>
        <a:lstStyle/>
        <a:p>
          <a:endParaRPr lang="fr-FR"/>
        </a:p>
      </dgm:t>
    </dgm:pt>
    <dgm:pt modelId="{D9E5B289-1A8C-4AFE-BFAE-92219E1A9E79}" type="sibTrans" cxnId="{15846502-B481-4044-89F8-D7DFAF765F27}">
      <dgm:prSet/>
      <dgm:spPr/>
      <dgm:t>
        <a:bodyPr/>
        <a:lstStyle/>
        <a:p>
          <a:endParaRPr lang="fr-FR"/>
        </a:p>
      </dgm:t>
    </dgm:pt>
    <dgm:pt modelId="{591B2C3D-B627-4502-B36A-64261BFE0D97}" type="pres">
      <dgm:prSet presAssocID="{95735418-DC35-47ED-8F6D-391C5548DC55}" presName="Name0" presStyleCnt="0">
        <dgm:presLayoutVars>
          <dgm:dir/>
          <dgm:resizeHandles val="exact"/>
        </dgm:presLayoutVars>
      </dgm:prSet>
      <dgm:spPr/>
    </dgm:pt>
    <dgm:pt modelId="{19584DC3-9252-47B2-8D53-46BB3AFAF7F6}" type="pres">
      <dgm:prSet presAssocID="{FE2DA510-C565-4277-BD41-54F64CC9769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1C7A7-1826-42CD-8918-458F1CFE4DA4}" type="pres">
      <dgm:prSet presAssocID="{F3846760-8E3A-406B-AE47-AB64BA55FC40}" presName="sibTrans" presStyleLbl="sibTrans2D1" presStyleIdx="0" presStyleCnt="7"/>
      <dgm:spPr/>
      <dgm:t>
        <a:bodyPr/>
        <a:lstStyle/>
        <a:p>
          <a:endParaRPr lang="fr-FR"/>
        </a:p>
      </dgm:t>
    </dgm:pt>
    <dgm:pt modelId="{9A70A43E-70E2-4956-B6B4-019417531A38}" type="pres">
      <dgm:prSet presAssocID="{F3846760-8E3A-406B-AE47-AB64BA55FC40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E6B974A1-FFEE-4CAC-828F-2E46ABB8DBC9}" type="pres">
      <dgm:prSet presAssocID="{016ADCF3-D244-4959-A7E9-8C714DA2BB1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8F155-AAE2-4142-A40C-8ED38B40154B}" type="pres">
      <dgm:prSet presAssocID="{D9E5B289-1A8C-4AFE-BFAE-92219E1A9E79}" presName="sibTrans" presStyleLbl="sibTrans2D1" presStyleIdx="1" presStyleCnt="7"/>
      <dgm:spPr/>
      <dgm:t>
        <a:bodyPr/>
        <a:lstStyle/>
        <a:p>
          <a:endParaRPr lang="fr-FR"/>
        </a:p>
      </dgm:t>
    </dgm:pt>
    <dgm:pt modelId="{5D7C466F-9843-4283-99A0-D5220CF24D13}" type="pres">
      <dgm:prSet presAssocID="{D9E5B289-1A8C-4AFE-BFAE-92219E1A9E79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988A8CD8-7CCD-4C5F-971E-CD48623E735E}" type="pres">
      <dgm:prSet presAssocID="{0A2EF1DB-1E60-4CDC-9DF6-AA222FA1193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3C2F4-6808-4106-8C79-09E174D3A1D8}" type="pres">
      <dgm:prSet presAssocID="{86D64829-D4CD-4A85-AC95-3E185A901647}" presName="sibTrans" presStyleLbl="sibTrans2D1" presStyleIdx="2" presStyleCnt="7"/>
      <dgm:spPr/>
      <dgm:t>
        <a:bodyPr/>
        <a:lstStyle/>
        <a:p>
          <a:endParaRPr lang="fr-FR"/>
        </a:p>
      </dgm:t>
    </dgm:pt>
    <dgm:pt modelId="{F871C977-BB64-46CA-8787-C446E0FE72AF}" type="pres">
      <dgm:prSet presAssocID="{86D64829-D4CD-4A85-AC95-3E185A901647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C763E69A-3A68-4C8B-9E49-17C0B31EE932}" type="pres">
      <dgm:prSet presAssocID="{63A05DE0-6503-43F8-8707-A2637D974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862C9-B1C5-4AFF-A5CA-1799C10938E2}" type="pres">
      <dgm:prSet presAssocID="{4D06BE0F-26F9-42C6-BD94-06A522D5AD3E}" presName="sibTrans" presStyleLbl="sibTrans2D1" presStyleIdx="3" presStyleCnt="7"/>
      <dgm:spPr/>
      <dgm:t>
        <a:bodyPr/>
        <a:lstStyle/>
        <a:p>
          <a:endParaRPr lang="fr-FR"/>
        </a:p>
      </dgm:t>
    </dgm:pt>
    <dgm:pt modelId="{A9C0F237-A8A8-492E-83ED-EB84268AD410}" type="pres">
      <dgm:prSet presAssocID="{4D06BE0F-26F9-42C6-BD94-06A522D5AD3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B081A58B-6E69-458F-888F-8DAD72DA1BB4}" type="pres">
      <dgm:prSet presAssocID="{C33FF9A5-C49A-43BB-BDE7-FDF59611B0B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06E6B-B15B-4911-9357-4C236F8BD017}" type="pres">
      <dgm:prSet presAssocID="{B4FBE46B-169A-47CF-8B79-EDCF7DB7A25B}" presName="sibTrans" presStyleLbl="sibTrans2D1" presStyleIdx="4" presStyleCnt="7"/>
      <dgm:spPr/>
      <dgm:t>
        <a:bodyPr/>
        <a:lstStyle/>
        <a:p>
          <a:endParaRPr lang="fr-FR"/>
        </a:p>
      </dgm:t>
    </dgm:pt>
    <dgm:pt modelId="{50A5CAD0-4339-42C2-85CF-91B42671EA82}" type="pres">
      <dgm:prSet presAssocID="{B4FBE46B-169A-47CF-8B79-EDCF7DB7A25B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AFD7E87E-6AAC-4B96-AA24-E0BB7B9FE96F}" type="pres">
      <dgm:prSet presAssocID="{0BE8E964-4B3F-4100-80AF-CD1C1A11EF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30F314-ED8C-4D04-BC8A-69DE3C32293E}" type="pres">
      <dgm:prSet presAssocID="{CF6C5D39-64B4-43BA-9652-6C402A661E25}" presName="sibTrans" presStyleLbl="sibTrans2D1" presStyleIdx="5" presStyleCnt="7"/>
      <dgm:spPr/>
      <dgm:t>
        <a:bodyPr/>
        <a:lstStyle/>
        <a:p>
          <a:endParaRPr lang="fr-FR"/>
        </a:p>
      </dgm:t>
    </dgm:pt>
    <dgm:pt modelId="{E334584D-9E9E-4780-AA23-6187D650F33D}" type="pres">
      <dgm:prSet presAssocID="{CF6C5D39-64B4-43BA-9652-6C402A661E25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01DBC2A1-D924-4785-BB1C-6EF799ACCA92}" type="pres">
      <dgm:prSet presAssocID="{FA81848F-E73C-4495-BEA4-A6F2C110B6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FDD9B-24D0-4059-973F-CA08A3262D87}" type="pres">
      <dgm:prSet presAssocID="{3856A274-6905-4723-9D8E-53C84FAF9DB6}" presName="sibTrans" presStyleLbl="sibTrans2D1" presStyleIdx="6" presStyleCnt="7"/>
      <dgm:spPr/>
      <dgm:t>
        <a:bodyPr/>
        <a:lstStyle/>
        <a:p>
          <a:endParaRPr lang="fr-FR"/>
        </a:p>
      </dgm:t>
    </dgm:pt>
    <dgm:pt modelId="{CB2B4AE8-0866-4902-927C-4186CA33A2DE}" type="pres">
      <dgm:prSet presAssocID="{3856A274-6905-4723-9D8E-53C84FAF9DB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F0A3A7B8-BD49-473E-9088-699D157F0615}" type="pres">
      <dgm:prSet presAssocID="{4808E775-5892-415A-997D-F9E61B89E70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1EA315-C3E0-45E8-87AD-9E9918B1401F}" type="presOf" srcId="{86D64829-D4CD-4A85-AC95-3E185A901647}" destId="{1E93C2F4-6808-4106-8C79-09E174D3A1D8}" srcOrd="0" destOrd="0" presId="urn:microsoft.com/office/officeart/2005/8/layout/process1"/>
    <dgm:cxn modelId="{657B8966-78D1-401A-9030-5791E2751373}" type="presOf" srcId="{FA81848F-E73C-4495-BEA4-A6F2C110B675}" destId="{01DBC2A1-D924-4785-BB1C-6EF799ACCA92}" srcOrd="0" destOrd="0" presId="urn:microsoft.com/office/officeart/2005/8/layout/process1"/>
    <dgm:cxn modelId="{29279729-EB5B-4B46-BD5E-96A3034EDFD9}" type="presOf" srcId="{4808E775-5892-415A-997D-F9E61B89E700}" destId="{F0A3A7B8-BD49-473E-9088-699D157F0615}" srcOrd="0" destOrd="0" presId="urn:microsoft.com/office/officeart/2005/8/layout/process1"/>
    <dgm:cxn modelId="{9052EAAA-AC4A-4317-9D37-97DE63372E37}" type="presOf" srcId="{F3846760-8E3A-406B-AE47-AB64BA55FC40}" destId="{07F1C7A7-1826-42CD-8918-458F1CFE4DA4}" srcOrd="0" destOrd="0" presId="urn:microsoft.com/office/officeart/2005/8/layout/process1"/>
    <dgm:cxn modelId="{B284CC7A-ABBD-44AC-9C68-4E909690E73D}" type="presOf" srcId="{F3846760-8E3A-406B-AE47-AB64BA55FC40}" destId="{9A70A43E-70E2-4956-B6B4-019417531A38}" srcOrd="1" destOrd="0" presId="urn:microsoft.com/office/officeart/2005/8/layout/process1"/>
    <dgm:cxn modelId="{4F4DA338-AB8F-4A21-8FBD-E4B2A939B03B}" srcId="{95735418-DC35-47ED-8F6D-391C5548DC55}" destId="{C33FF9A5-C49A-43BB-BDE7-FDF59611B0B8}" srcOrd="4" destOrd="0" parTransId="{F2118AAB-90F7-41E6-9F3D-FF19A4007724}" sibTransId="{B4FBE46B-169A-47CF-8B79-EDCF7DB7A25B}"/>
    <dgm:cxn modelId="{A1D4ADD8-EAFE-49C2-86E1-CB0549DFDFF2}" type="presOf" srcId="{0A2EF1DB-1E60-4CDC-9DF6-AA222FA1193A}" destId="{988A8CD8-7CCD-4C5F-971E-CD48623E735E}" srcOrd="0" destOrd="0" presId="urn:microsoft.com/office/officeart/2005/8/layout/process1"/>
    <dgm:cxn modelId="{4582E1E6-5DC8-4383-B6D4-B336DCE51D65}" type="presOf" srcId="{D9E5B289-1A8C-4AFE-BFAE-92219E1A9E79}" destId="{5D7C466F-9843-4283-99A0-D5220CF24D13}" srcOrd="1" destOrd="0" presId="urn:microsoft.com/office/officeart/2005/8/layout/process1"/>
    <dgm:cxn modelId="{45D6688D-A28C-4031-802C-49E4BAA95A7F}" type="presOf" srcId="{C33FF9A5-C49A-43BB-BDE7-FDF59611B0B8}" destId="{B081A58B-6E69-458F-888F-8DAD72DA1BB4}" srcOrd="0" destOrd="0" presId="urn:microsoft.com/office/officeart/2005/8/layout/process1"/>
    <dgm:cxn modelId="{B585EA55-2805-4653-9C95-2CCFB11F253F}" type="presOf" srcId="{016ADCF3-D244-4959-A7E9-8C714DA2BB1F}" destId="{E6B974A1-FFEE-4CAC-828F-2E46ABB8DBC9}" srcOrd="0" destOrd="0" presId="urn:microsoft.com/office/officeart/2005/8/layout/process1"/>
    <dgm:cxn modelId="{1DC66201-A6A2-4997-AE25-2BEFCB75BFC0}" type="presOf" srcId="{3856A274-6905-4723-9D8E-53C84FAF9DB6}" destId="{3FBFDD9B-24D0-4059-973F-CA08A3262D87}" srcOrd="0" destOrd="0" presId="urn:microsoft.com/office/officeart/2005/8/layout/process1"/>
    <dgm:cxn modelId="{EEF0C3C4-AA74-4982-812F-EBE90A91EEC0}" srcId="{95735418-DC35-47ED-8F6D-391C5548DC55}" destId="{63A05DE0-6503-43F8-8707-A2637D974885}" srcOrd="3" destOrd="0" parTransId="{6B9FF80D-3E03-45AA-A892-BC3F0C551CB6}" sibTransId="{4D06BE0F-26F9-42C6-BD94-06A522D5AD3E}"/>
    <dgm:cxn modelId="{DB7E8106-7F3B-4C06-A2E1-03E22577D979}" type="presOf" srcId="{B4FBE46B-169A-47CF-8B79-EDCF7DB7A25B}" destId="{B1E06E6B-B15B-4911-9357-4C236F8BD017}" srcOrd="0" destOrd="0" presId="urn:microsoft.com/office/officeart/2005/8/layout/process1"/>
    <dgm:cxn modelId="{07B2AB31-D6F4-42CF-B430-4B78BE624E9B}" srcId="{95735418-DC35-47ED-8F6D-391C5548DC55}" destId="{4808E775-5892-415A-997D-F9E61B89E700}" srcOrd="7" destOrd="0" parTransId="{EB1D38EA-EBA6-480F-8086-CF434AE974CC}" sibTransId="{E6E55810-5458-4B9A-AAA6-42EF7A8FD8C7}"/>
    <dgm:cxn modelId="{1B39365E-C2A8-4920-B2F2-7EA0669CE190}" type="presOf" srcId="{D9E5B289-1A8C-4AFE-BFAE-92219E1A9E79}" destId="{9C68F155-AAE2-4142-A40C-8ED38B40154B}" srcOrd="0" destOrd="0" presId="urn:microsoft.com/office/officeart/2005/8/layout/process1"/>
    <dgm:cxn modelId="{C6A13804-0576-4467-BD48-09CB2C90578D}" type="presOf" srcId="{63A05DE0-6503-43F8-8707-A2637D974885}" destId="{C763E69A-3A68-4C8B-9E49-17C0B31EE932}" srcOrd="0" destOrd="0" presId="urn:microsoft.com/office/officeart/2005/8/layout/process1"/>
    <dgm:cxn modelId="{3EEBC106-9690-4CBC-A77D-0CA201CB1639}" type="presOf" srcId="{CF6C5D39-64B4-43BA-9652-6C402A661E25}" destId="{9930F314-ED8C-4D04-BC8A-69DE3C32293E}" srcOrd="0" destOrd="0" presId="urn:microsoft.com/office/officeart/2005/8/layout/process1"/>
    <dgm:cxn modelId="{8159A686-4514-4009-9F36-04C4E34C0F01}" type="presOf" srcId="{4D06BE0F-26F9-42C6-BD94-06A522D5AD3E}" destId="{A9C0F237-A8A8-492E-83ED-EB84268AD410}" srcOrd="1" destOrd="0" presId="urn:microsoft.com/office/officeart/2005/8/layout/process1"/>
    <dgm:cxn modelId="{E8943C23-8D5F-4678-9B6C-554052091002}" type="presOf" srcId="{95735418-DC35-47ED-8F6D-391C5548DC55}" destId="{591B2C3D-B627-4502-B36A-64261BFE0D97}" srcOrd="0" destOrd="0" presId="urn:microsoft.com/office/officeart/2005/8/layout/process1"/>
    <dgm:cxn modelId="{036A78DA-B9E4-4A19-BFBD-1A0F46B7747D}" type="presOf" srcId="{CF6C5D39-64B4-43BA-9652-6C402A661E25}" destId="{E334584D-9E9E-4780-AA23-6187D650F33D}" srcOrd="1" destOrd="0" presId="urn:microsoft.com/office/officeart/2005/8/layout/process1"/>
    <dgm:cxn modelId="{D9446639-68FD-4725-BA1B-56B051303188}" srcId="{95735418-DC35-47ED-8F6D-391C5548DC55}" destId="{FA81848F-E73C-4495-BEA4-A6F2C110B675}" srcOrd="6" destOrd="0" parTransId="{87C11DB4-D079-4B74-97E7-A2FBD3540BD1}" sibTransId="{3856A274-6905-4723-9D8E-53C84FAF9DB6}"/>
    <dgm:cxn modelId="{C5C21ACB-1E21-4116-BA9A-395C79983C3E}" type="presOf" srcId="{0BE8E964-4B3F-4100-80AF-CD1C1A11EF0F}" destId="{AFD7E87E-6AAC-4B96-AA24-E0BB7B9FE96F}" srcOrd="0" destOrd="0" presId="urn:microsoft.com/office/officeart/2005/8/layout/process1"/>
    <dgm:cxn modelId="{06F0BB68-660C-4031-BA6D-B5EBE4062DBD}" type="presOf" srcId="{4D06BE0F-26F9-42C6-BD94-06A522D5AD3E}" destId="{E18862C9-B1C5-4AFF-A5CA-1799C10938E2}" srcOrd="0" destOrd="0" presId="urn:microsoft.com/office/officeart/2005/8/layout/process1"/>
    <dgm:cxn modelId="{3EE25D13-4896-4373-98EE-ADDF9D5CEB3E}" srcId="{95735418-DC35-47ED-8F6D-391C5548DC55}" destId="{0BE8E964-4B3F-4100-80AF-CD1C1A11EF0F}" srcOrd="5" destOrd="0" parTransId="{1E092213-8E0E-4E53-8E6D-E9F89744C777}" sibTransId="{CF6C5D39-64B4-43BA-9652-6C402A661E25}"/>
    <dgm:cxn modelId="{9FFDD8AC-6E82-45E8-9A40-0F70E747B906}" type="presOf" srcId="{FE2DA510-C565-4277-BD41-54F64CC97694}" destId="{19584DC3-9252-47B2-8D53-46BB3AFAF7F6}" srcOrd="0" destOrd="0" presId="urn:microsoft.com/office/officeart/2005/8/layout/process1"/>
    <dgm:cxn modelId="{31338F04-C349-477E-AD6C-EFF17523BA96}" type="presOf" srcId="{3856A274-6905-4723-9D8E-53C84FAF9DB6}" destId="{CB2B4AE8-0866-4902-927C-4186CA33A2DE}" srcOrd="1" destOrd="0" presId="urn:microsoft.com/office/officeart/2005/8/layout/process1"/>
    <dgm:cxn modelId="{BFC3B9FF-B33D-4B7C-AEA9-9E5B46333EE4}" srcId="{95735418-DC35-47ED-8F6D-391C5548DC55}" destId="{0A2EF1DB-1E60-4CDC-9DF6-AA222FA1193A}" srcOrd="2" destOrd="0" parTransId="{DBDDDAE7-E520-4625-9EC2-1A10923154D9}" sibTransId="{86D64829-D4CD-4A85-AC95-3E185A901647}"/>
    <dgm:cxn modelId="{85459127-2183-49DB-9624-9E366D1DCF56}" srcId="{95735418-DC35-47ED-8F6D-391C5548DC55}" destId="{FE2DA510-C565-4277-BD41-54F64CC97694}" srcOrd="0" destOrd="0" parTransId="{5EC6365C-19D5-4256-A942-8351442982A9}" sibTransId="{F3846760-8E3A-406B-AE47-AB64BA55FC40}"/>
    <dgm:cxn modelId="{15846502-B481-4044-89F8-D7DFAF765F27}" srcId="{95735418-DC35-47ED-8F6D-391C5548DC55}" destId="{016ADCF3-D244-4959-A7E9-8C714DA2BB1F}" srcOrd="1" destOrd="0" parTransId="{1831CFEA-0B57-4F2B-BC61-4598D845E3BE}" sibTransId="{D9E5B289-1A8C-4AFE-BFAE-92219E1A9E79}"/>
    <dgm:cxn modelId="{0CEDB06F-395E-4031-9683-9B9FFBFDBF28}" type="presOf" srcId="{86D64829-D4CD-4A85-AC95-3E185A901647}" destId="{F871C977-BB64-46CA-8787-C446E0FE72AF}" srcOrd="1" destOrd="0" presId="urn:microsoft.com/office/officeart/2005/8/layout/process1"/>
    <dgm:cxn modelId="{334BB996-48EC-4EE1-A3F8-27C2F953E83E}" type="presOf" srcId="{B4FBE46B-169A-47CF-8B79-EDCF7DB7A25B}" destId="{50A5CAD0-4339-42C2-85CF-91B42671EA82}" srcOrd="1" destOrd="0" presId="urn:microsoft.com/office/officeart/2005/8/layout/process1"/>
    <dgm:cxn modelId="{C315CDF7-444F-4689-8477-2404F18EDD72}" type="presParOf" srcId="{591B2C3D-B627-4502-B36A-64261BFE0D97}" destId="{19584DC3-9252-47B2-8D53-46BB3AFAF7F6}" srcOrd="0" destOrd="0" presId="urn:microsoft.com/office/officeart/2005/8/layout/process1"/>
    <dgm:cxn modelId="{20F3934B-6875-4DEC-9C41-466377E33EAD}" type="presParOf" srcId="{591B2C3D-B627-4502-B36A-64261BFE0D97}" destId="{07F1C7A7-1826-42CD-8918-458F1CFE4DA4}" srcOrd="1" destOrd="0" presId="urn:microsoft.com/office/officeart/2005/8/layout/process1"/>
    <dgm:cxn modelId="{44DF958C-D79E-447B-B05E-FCCBF41590B8}" type="presParOf" srcId="{07F1C7A7-1826-42CD-8918-458F1CFE4DA4}" destId="{9A70A43E-70E2-4956-B6B4-019417531A38}" srcOrd="0" destOrd="0" presId="urn:microsoft.com/office/officeart/2005/8/layout/process1"/>
    <dgm:cxn modelId="{1BA3FFE8-E563-4521-9DD6-29421C0E905E}" type="presParOf" srcId="{591B2C3D-B627-4502-B36A-64261BFE0D97}" destId="{E6B974A1-FFEE-4CAC-828F-2E46ABB8DBC9}" srcOrd="2" destOrd="0" presId="urn:microsoft.com/office/officeart/2005/8/layout/process1"/>
    <dgm:cxn modelId="{9EBF5EBA-BB56-40E7-ACF2-4BFEBCDE043A}" type="presParOf" srcId="{591B2C3D-B627-4502-B36A-64261BFE0D97}" destId="{9C68F155-AAE2-4142-A40C-8ED38B40154B}" srcOrd="3" destOrd="0" presId="urn:microsoft.com/office/officeart/2005/8/layout/process1"/>
    <dgm:cxn modelId="{BC5E81E9-986A-4AA1-AD86-7785445CA3BC}" type="presParOf" srcId="{9C68F155-AAE2-4142-A40C-8ED38B40154B}" destId="{5D7C466F-9843-4283-99A0-D5220CF24D13}" srcOrd="0" destOrd="0" presId="urn:microsoft.com/office/officeart/2005/8/layout/process1"/>
    <dgm:cxn modelId="{998454F8-4D5C-4B58-BA05-018AB8CFBFE7}" type="presParOf" srcId="{591B2C3D-B627-4502-B36A-64261BFE0D97}" destId="{988A8CD8-7CCD-4C5F-971E-CD48623E735E}" srcOrd="4" destOrd="0" presId="urn:microsoft.com/office/officeart/2005/8/layout/process1"/>
    <dgm:cxn modelId="{41B2ECA0-7862-42A4-81F9-791B7F09442E}" type="presParOf" srcId="{591B2C3D-B627-4502-B36A-64261BFE0D97}" destId="{1E93C2F4-6808-4106-8C79-09E174D3A1D8}" srcOrd="5" destOrd="0" presId="urn:microsoft.com/office/officeart/2005/8/layout/process1"/>
    <dgm:cxn modelId="{A1CE6DEF-38CC-4AB1-9B75-FF016CFF1D2D}" type="presParOf" srcId="{1E93C2F4-6808-4106-8C79-09E174D3A1D8}" destId="{F871C977-BB64-46CA-8787-C446E0FE72AF}" srcOrd="0" destOrd="0" presId="urn:microsoft.com/office/officeart/2005/8/layout/process1"/>
    <dgm:cxn modelId="{EFD822BB-476B-400D-B162-97D2F5EE70FB}" type="presParOf" srcId="{591B2C3D-B627-4502-B36A-64261BFE0D97}" destId="{C763E69A-3A68-4C8B-9E49-17C0B31EE932}" srcOrd="6" destOrd="0" presId="urn:microsoft.com/office/officeart/2005/8/layout/process1"/>
    <dgm:cxn modelId="{DEC8814F-DFED-4AB8-9E0B-35DD10AC54C8}" type="presParOf" srcId="{591B2C3D-B627-4502-B36A-64261BFE0D97}" destId="{E18862C9-B1C5-4AFF-A5CA-1799C10938E2}" srcOrd="7" destOrd="0" presId="urn:microsoft.com/office/officeart/2005/8/layout/process1"/>
    <dgm:cxn modelId="{46F59C25-687E-42D2-88AA-F0DC1A458AA4}" type="presParOf" srcId="{E18862C9-B1C5-4AFF-A5CA-1799C10938E2}" destId="{A9C0F237-A8A8-492E-83ED-EB84268AD410}" srcOrd="0" destOrd="0" presId="urn:microsoft.com/office/officeart/2005/8/layout/process1"/>
    <dgm:cxn modelId="{97E27DA3-B96B-4246-AFB1-82B7ABE8C669}" type="presParOf" srcId="{591B2C3D-B627-4502-B36A-64261BFE0D97}" destId="{B081A58B-6E69-458F-888F-8DAD72DA1BB4}" srcOrd="8" destOrd="0" presId="urn:microsoft.com/office/officeart/2005/8/layout/process1"/>
    <dgm:cxn modelId="{32B97DEE-420F-4FF0-AA19-4EB3F3A79D51}" type="presParOf" srcId="{591B2C3D-B627-4502-B36A-64261BFE0D97}" destId="{B1E06E6B-B15B-4911-9357-4C236F8BD017}" srcOrd="9" destOrd="0" presId="urn:microsoft.com/office/officeart/2005/8/layout/process1"/>
    <dgm:cxn modelId="{1E3630F9-F84E-4302-ABB5-FE3071BD6A7B}" type="presParOf" srcId="{B1E06E6B-B15B-4911-9357-4C236F8BD017}" destId="{50A5CAD0-4339-42C2-85CF-91B42671EA82}" srcOrd="0" destOrd="0" presId="urn:microsoft.com/office/officeart/2005/8/layout/process1"/>
    <dgm:cxn modelId="{1BF2D9C4-EAD6-4A1A-B2E8-C2DDB5F28301}" type="presParOf" srcId="{591B2C3D-B627-4502-B36A-64261BFE0D97}" destId="{AFD7E87E-6AAC-4B96-AA24-E0BB7B9FE96F}" srcOrd="10" destOrd="0" presId="urn:microsoft.com/office/officeart/2005/8/layout/process1"/>
    <dgm:cxn modelId="{ADEBC876-2A73-4157-8CAB-77AE39458B3F}" type="presParOf" srcId="{591B2C3D-B627-4502-B36A-64261BFE0D97}" destId="{9930F314-ED8C-4D04-BC8A-69DE3C32293E}" srcOrd="11" destOrd="0" presId="urn:microsoft.com/office/officeart/2005/8/layout/process1"/>
    <dgm:cxn modelId="{B5DF27C7-4F7D-40F8-A196-C93A034BD18C}" type="presParOf" srcId="{9930F314-ED8C-4D04-BC8A-69DE3C32293E}" destId="{E334584D-9E9E-4780-AA23-6187D650F33D}" srcOrd="0" destOrd="0" presId="urn:microsoft.com/office/officeart/2005/8/layout/process1"/>
    <dgm:cxn modelId="{A91DB9D3-7B5D-4230-A2C3-EFB7291399CD}" type="presParOf" srcId="{591B2C3D-B627-4502-B36A-64261BFE0D97}" destId="{01DBC2A1-D924-4785-BB1C-6EF799ACCA92}" srcOrd="12" destOrd="0" presId="urn:microsoft.com/office/officeart/2005/8/layout/process1"/>
    <dgm:cxn modelId="{AE2BD0FE-0443-4CCA-A48D-3B798C72C655}" type="presParOf" srcId="{591B2C3D-B627-4502-B36A-64261BFE0D97}" destId="{3FBFDD9B-24D0-4059-973F-CA08A3262D87}" srcOrd="13" destOrd="0" presId="urn:microsoft.com/office/officeart/2005/8/layout/process1"/>
    <dgm:cxn modelId="{B3381237-5BF3-47D9-B0B5-A3D423C6CF67}" type="presParOf" srcId="{3FBFDD9B-24D0-4059-973F-CA08A3262D87}" destId="{CB2B4AE8-0866-4902-927C-4186CA33A2DE}" srcOrd="0" destOrd="0" presId="urn:microsoft.com/office/officeart/2005/8/layout/process1"/>
    <dgm:cxn modelId="{D825C0D3-3CEA-40EB-AB30-CE6F87D2A1A4}" type="presParOf" srcId="{591B2C3D-B627-4502-B36A-64261BFE0D97}" destId="{F0A3A7B8-BD49-473E-9088-699D157F06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Project Presentation</a:t>
          </a:r>
          <a:endParaRPr lang="fr-FR" sz="1300" kern="1200" dirty="0">
            <a:solidFill>
              <a:srgbClr val="FF0000"/>
            </a:solidFill>
          </a:endParaRPr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8F71FB22-2E21-4BB9-8DFD-B35587A0D88C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361DD6A3-9F5F-4D9B-9F32-950AF08E46FE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7CA35374-1DA7-44C6-9B3C-BFED3DAC177F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DCB7803C-F0CB-48AE-8937-09C2EAD74690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A4FED-37DA-445D-BB22-78C5C01FC2B6}">
      <dsp:nvSpPr>
        <dsp:cNvPr id="0" name=""/>
        <dsp:cNvSpPr/>
      </dsp:nvSpPr>
      <dsp:spPr>
        <a:xfrm>
          <a:off x="2355359" y="1522945"/>
          <a:ext cx="1598640" cy="16255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/>
            <a:t>Model</a:t>
          </a:r>
        </a:p>
      </dsp:txBody>
      <dsp:txXfrm>
        <a:off x="2589474" y="1760995"/>
        <a:ext cx="1130410" cy="1149409"/>
      </dsp:txXfrm>
    </dsp:sp>
    <dsp:sp modelId="{C7A0C89A-7309-488D-AB0C-8EE615EFFA4E}">
      <dsp:nvSpPr>
        <dsp:cNvPr id="0" name=""/>
        <dsp:cNvSpPr/>
      </dsp:nvSpPr>
      <dsp:spPr>
        <a:xfrm rot="16200000">
          <a:off x="3044838" y="1394747"/>
          <a:ext cx="219682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219682" y="183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49187" y="1407611"/>
        <a:ext cx="10984" cy="10984"/>
      </dsp:txXfrm>
    </dsp:sp>
    <dsp:sp modelId="{61C1145B-AAF6-40BD-845F-C13B50BE8872}">
      <dsp:nvSpPr>
        <dsp:cNvPr id="0" name=""/>
        <dsp:cNvSpPr/>
      </dsp:nvSpPr>
      <dsp:spPr>
        <a:xfrm>
          <a:off x="2511250" y="16402"/>
          <a:ext cx="1286859" cy="1286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Storage</a:t>
          </a:r>
        </a:p>
      </dsp:txBody>
      <dsp:txXfrm>
        <a:off x="2699706" y="204858"/>
        <a:ext cx="909947" cy="909947"/>
      </dsp:txXfrm>
    </dsp:sp>
    <dsp:sp modelId="{693F5D93-9B2E-4714-A1EC-F738CEED806D}">
      <dsp:nvSpPr>
        <dsp:cNvPr id="0" name=""/>
        <dsp:cNvSpPr/>
      </dsp:nvSpPr>
      <dsp:spPr>
        <a:xfrm rot="20520000">
          <a:off x="3910397" y="2034127"/>
          <a:ext cx="23186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231863" y="183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020532" y="2046687"/>
        <a:ext cx="11593" cy="11593"/>
      </dsp:txXfrm>
    </dsp:sp>
    <dsp:sp modelId="{57350776-E7F0-47F0-9269-72BB4016697E}">
      <dsp:nvSpPr>
        <dsp:cNvPr id="0" name=""/>
        <dsp:cNvSpPr/>
      </dsp:nvSpPr>
      <dsp:spPr>
        <a:xfrm>
          <a:off x="4105094" y="1174398"/>
          <a:ext cx="1286859" cy="1286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ORM</a:t>
          </a:r>
        </a:p>
      </dsp:txBody>
      <dsp:txXfrm>
        <a:off x="4293550" y="1362854"/>
        <a:ext cx="909947" cy="909947"/>
      </dsp:txXfrm>
    </dsp:sp>
    <dsp:sp modelId="{9DB3AD21-8FF1-436B-8C51-2F9DADD91438}">
      <dsp:nvSpPr>
        <dsp:cNvPr id="0" name=""/>
        <dsp:cNvSpPr/>
      </dsp:nvSpPr>
      <dsp:spPr>
        <a:xfrm rot="3240000">
          <a:off x="3583381" y="3061831"/>
          <a:ext cx="22440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224400" y="183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89971" y="3074577"/>
        <a:ext cx="11220" cy="11220"/>
      </dsp:txXfrm>
    </dsp:sp>
    <dsp:sp modelId="{DE3060FD-7870-4096-923E-6A6D63DA4A69}">
      <dsp:nvSpPr>
        <dsp:cNvPr id="0" name=""/>
        <dsp:cNvSpPr/>
      </dsp:nvSpPr>
      <dsp:spPr>
        <a:xfrm>
          <a:off x="3496300" y="3048075"/>
          <a:ext cx="1286859" cy="1286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Database</a:t>
          </a:r>
          <a:endParaRPr lang="fr-FR" sz="1700" kern="1200" dirty="0"/>
        </a:p>
      </dsp:txBody>
      <dsp:txXfrm>
        <a:off x="3684756" y="3236531"/>
        <a:ext cx="909947" cy="909947"/>
      </dsp:txXfrm>
    </dsp:sp>
    <dsp:sp modelId="{03724D5D-5685-4EC4-87AF-D6A417539E80}">
      <dsp:nvSpPr>
        <dsp:cNvPr id="0" name=""/>
        <dsp:cNvSpPr/>
      </dsp:nvSpPr>
      <dsp:spPr>
        <a:xfrm rot="7560000">
          <a:off x="2501577" y="3061831"/>
          <a:ext cx="22440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224400" y="183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608168" y="3074577"/>
        <a:ext cx="11220" cy="11220"/>
      </dsp:txXfrm>
    </dsp:sp>
    <dsp:sp modelId="{E9C46830-B276-4FD2-830D-80FC81EFD1BA}">
      <dsp:nvSpPr>
        <dsp:cNvPr id="0" name=""/>
        <dsp:cNvSpPr/>
      </dsp:nvSpPr>
      <dsp:spPr>
        <a:xfrm>
          <a:off x="1526200" y="3048075"/>
          <a:ext cx="1286859" cy="1286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Objects</a:t>
          </a:r>
          <a:endParaRPr lang="fr-FR" sz="1700" kern="1200" dirty="0"/>
        </a:p>
      </dsp:txBody>
      <dsp:txXfrm>
        <a:off x="1714656" y="3236531"/>
        <a:ext cx="909947" cy="909947"/>
      </dsp:txXfrm>
    </dsp:sp>
    <dsp:sp modelId="{EC85EF18-EE07-4450-A2C8-BF1BCBF50F95}">
      <dsp:nvSpPr>
        <dsp:cNvPr id="0" name=""/>
        <dsp:cNvSpPr/>
      </dsp:nvSpPr>
      <dsp:spPr>
        <a:xfrm rot="11880000">
          <a:off x="2167099" y="2034127"/>
          <a:ext cx="231863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231863" y="183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277234" y="2046687"/>
        <a:ext cx="11593" cy="11593"/>
      </dsp:txXfrm>
    </dsp:sp>
    <dsp:sp modelId="{A367FB5F-BB43-4687-87E0-419EC0412DDC}">
      <dsp:nvSpPr>
        <dsp:cNvPr id="0" name=""/>
        <dsp:cNvSpPr/>
      </dsp:nvSpPr>
      <dsp:spPr>
        <a:xfrm>
          <a:off x="917405" y="1174398"/>
          <a:ext cx="1286859" cy="1286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Query</a:t>
          </a:r>
          <a:endParaRPr lang="fr-FR" sz="1700" kern="1200" dirty="0"/>
        </a:p>
      </dsp:txBody>
      <dsp:txXfrm>
        <a:off x="1105861" y="1362854"/>
        <a:ext cx="909947" cy="9099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E6B974A1-FFEE-4CAC-828F-2E46ABB8DBC9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9C68F155-AAE2-4142-A40C-8ED38B40154B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7E02-5012-4935-B7D6-99438AF03C51}">
      <dsp:nvSpPr>
        <dsp:cNvPr id="0" name=""/>
        <dsp:cNvSpPr/>
      </dsp:nvSpPr>
      <dsp:spPr>
        <a:xfrm>
          <a:off x="4775374" y="1644788"/>
          <a:ext cx="3740102" cy="43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69"/>
              </a:lnTo>
              <a:lnTo>
                <a:pt x="3740102" y="216369"/>
              </a:lnTo>
              <a:lnTo>
                <a:pt x="3740102" y="432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D3568-8CC1-4ABA-A0A1-4992B479AFA5}">
      <dsp:nvSpPr>
        <dsp:cNvPr id="0" name=""/>
        <dsp:cNvSpPr/>
      </dsp:nvSpPr>
      <dsp:spPr>
        <a:xfrm>
          <a:off x="4775374" y="1644788"/>
          <a:ext cx="1246700" cy="43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69"/>
              </a:lnTo>
              <a:lnTo>
                <a:pt x="1246700" y="216369"/>
              </a:lnTo>
              <a:lnTo>
                <a:pt x="1246700" y="432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7E903-2264-4978-A91D-D81EB44D48FE}">
      <dsp:nvSpPr>
        <dsp:cNvPr id="0" name=""/>
        <dsp:cNvSpPr/>
      </dsp:nvSpPr>
      <dsp:spPr>
        <a:xfrm>
          <a:off x="3528673" y="1644788"/>
          <a:ext cx="1246700" cy="432739"/>
        </a:xfrm>
        <a:custGeom>
          <a:avLst/>
          <a:gdLst/>
          <a:ahLst/>
          <a:cxnLst/>
          <a:rect l="0" t="0" r="0" b="0"/>
          <a:pathLst>
            <a:path>
              <a:moveTo>
                <a:pt x="1246700" y="0"/>
              </a:moveTo>
              <a:lnTo>
                <a:pt x="1246700" y="216369"/>
              </a:lnTo>
              <a:lnTo>
                <a:pt x="0" y="216369"/>
              </a:lnTo>
              <a:lnTo>
                <a:pt x="0" y="432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59066-6522-4DD9-86AF-859C36835E53}">
      <dsp:nvSpPr>
        <dsp:cNvPr id="0" name=""/>
        <dsp:cNvSpPr/>
      </dsp:nvSpPr>
      <dsp:spPr>
        <a:xfrm>
          <a:off x="1035271" y="1644788"/>
          <a:ext cx="3740102" cy="432739"/>
        </a:xfrm>
        <a:custGeom>
          <a:avLst/>
          <a:gdLst/>
          <a:ahLst/>
          <a:cxnLst/>
          <a:rect l="0" t="0" r="0" b="0"/>
          <a:pathLst>
            <a:path>
              <a:moveTo>
                <a:pt x="3740102" y="0"/>
              </a:moveTo>
              <a:lnTo>
                <a:pt x="3740102" y="216369"/>
              </a:lnTo>
              <a:lnTo>
                <a:pt x="0" y="216369"/>
              </a:lnTo>
              <a:lnTo>
                <a:pt x="0" y="432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28213-3B2A-4D1D-8F40-87E31FB1283D}">
      <dsp:nvSpPr>
        <dsp:cNvPr id="0" name=""/>
        <dsp:cNvSpPr/>
      </dsp:nvSpPr>
      <dsp:spPr>
        <a:xfrm>
          <a:off x="3745042" y="614457"/>
          <a:ext cx="2060662" cy="103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/>
            <a:t>Model</a:t>
          </a:r>
        </a:p>
      </dsp:txBody>
      <dsp:txXfrm>
        <a:off x="3745042" y="614457"/>
        <a:ext cx="2060662" cy="1030331"/>
      </dsp:txXfrm>
    </dsp:sp>
    <dsp:sp modelId="{3B9AAC46-044F-4E5C-9124-1BC1FE699B25}">
      <dsp:nvSpPr>
        <dsp:cNvPr id="0" name=""/>
        <dsp:cNvSpPr/>
      </dsp:nvSpPr>
      <dsp:spPr>
        <a:xfrm>
          <a:off x="4940" y="2077527"/>
          <a:ext cx="2060662" cy="103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/>
            <a:t>Database</a:t>
          </a:r>
          <a:endParaRPr lang="fr-FR" sz="3300" kern="1200" dirty="0"/>
        </a:p>
      </dsp:txBody>
      <dsp:txXfrm>
        <a:off x="4940" y="2077527"/>
        <a:ext cx="2060662" cy="1030331"/>
      </dsp:txXfrm>
    </dsp:sp>
    <dsp:sp modelId="{4A094211-6BE3-47D0-B5F6-57FD4E3D5E30}">
      <dsp:nvSpPr>
        <dsp:cNvPr id="0" name=""/>
        <dsp:cNvSpPr/>
      </dsp:nvSpPr>
      <dsp:spPr>
        <a:xfrm>
          <a:off x="2498341" y="2077527"/>
          <a:ext cx="2060662" cy="103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/>
            <a:t>Entity</a:t>
          </a:r>
          <a:endParaRPr lang="fr-FR" sz="3300" kern="1200" dirty="0"/>
        </a:p>
      </dsp:txBody>
      <dsp:txXfrm>
        <a:off x="2498341" y="2077527"/>
        <a:ext cx="2060662" cy="1030331"/>
      </dsp:txXfrm>
    </dsp:sp>
    <dsp:sp modelId="{BD33E451-28A9-4F89-B289-1130030BA297}">
      <dsp:nvSpPr>
        <dsp:cNvPr id="0" name=""/>
        <dsp:cNvSpPr/>
      </dsp:nvSpPr>
      <dsp:spPr>
        <a:xfrm>
          <a:off x="4991743" y="2077527"/>
          <a:ext cx="2060662" cy="103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/>
            <a:t>Repository</a:t>
          </a:r>
        </a:p>
      </dsp:txBody>
      <dsp:txXfrm>
        <a:off x="4991743" y="2077527"/>
        <a:ext cx="2060662" cy="1030331"/>
      </dsp:txXfrm>
    </dsp:sp>
    <dsp:sp modelId="{32959732-52B4-4FE7-8CE6-27B28B52DB71}">
      <dsp:nvSpPr>
        <dsp:cNvPr id="0" name=""/>
        <dsp:cNvSpPr/>
      </dsp:nvSpPr>
      <dsp:spPr>
        <a:xfrm>
          <a:off x="7485145" y="2077527"/>
          <a:ext cx="2060662" cy="1030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/>
            <a:t>Controller</a:t>
          </a:r>
        </a:p>
      </dsp:txBody>
      <dsp:txXfrm>
        <a:off x="7485145" y="2077527"/>
        <a:ext cx="2060662" cy="10303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E6B974A1-FFEE-4CAC-828F-2E46ABB8DBC9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9C68F155-AAE2-4142-A40C-8ED38B40154B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59729-9007-4940-B9DF-4E2C40608AE5}">
      <dsp:nvSpPr>
        <dsp:cNvPr id="0" name=""/>
        <dsp:cNvSpPr/>
      </dsp:nvSpPr>
      <dsp:spPr>
        <a:xfrm>
          <a:off x="3288266" y="2454066"/>
          <a:ext cx="1325573" cy="1350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Entities</a:t>
          </a:r>
          <a:endParaRPr lang="fr-FR" sz="1200" kern="1200" dirty="0"/>
        </a:p>
      </dsp:txBody>
      <dsp:txXfrm>
        <a:off x="3482392" y="2651791"/>
        <a:ext cx="937321" cy="954699"/>
      </dsp:txXfrm>
    </dsp:sp>
    <dsp:sp modelId="{AE8BEDFA-3B09-462C-A98C-101D0F07895B}">
      <dsp:nvSpPr>
        <dsp:cNvPr id="0" name=""/>
        <dsp:cNvSpPr/>
      </dsp:nvSpPr>
      <dsp:spPr>
        <a:xfrm>
          <a:off x="2575171" y="3431829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EF0BC-550E-4C82-991D-0316E138C1E8}">
      <dsp:nvSpPr>
        <dsp:cNvPr id="0" name=""/>
        <dsp:cNvSpPr/>
      </dsp:nvSpPr>
      <dsp:spPr>
        <a:xfrm>
          <a:off x="4611164" y="2033320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212BE-0A5A-49B1-8F15-FFEF4B08E0EF}">
      <dsp:nvSpPr>
        <dsp:cNvPr id="0" name=""/>
        <dsp:cNvSpPr/>
      </dsp:nvSpPr>
      <dsp:spPr>
        <a:xfrm>
          <a:off x="3511369" y="1837234"/>
          <a:ext cx="299053" cy="2995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8294A-B3D9-4155-8736-E8B90EF1816C}">
      <dsp:nvSpPr>
        <dsp:cNvPr id="0" name=""/>
        <dsp:cNvSpPr/>
      </dsp:nvSpPr>
      <dsp:spPr>
        <a:xfrm>
          <a:off x="2635865" y="1243925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A80D4-52D1-45CA-BE26-520EF2BB7026}">
      <dsp:nvSpPr>
        <dsp:cNvPr id="0" name=""/>
        <dsp:cNvSpPr/>
      </dsp:nvSpPr>
      <dsp:spPr>
        <a:xfrm>
          <a:off x="1953338" y="2484747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409E0-808E-4A56-821A-1BF02EA93415}">
      <dsp:nvSpPr>
        <dsp:cNvPr id="0" name=""/>
        <dsp:cNvSpPr/>
      </dsp:nvSpPr>
      <dsp:spPr>
        <a:xfrm>
          <a:off x="907202" y="1427091"/>
          <a:ext cx="1093587" cy="1093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Users</a:t>
          </a:r>
          <a:endParaRPr lang="fr-FR" sz="1200" kern="1200" dirty="0"/>
        </a:p>
      </dsp:txBody>
      <dsp:txXfrm>
        <a:off x="1067354" y="1587261"/>
        <a:ext cx="773283" cy="773371"/>
      </dsp:txXfrm>
    </dsp:sp>
    <dsp:sp modelId="{8B993544-7030-47A9-86CC-685A9E1C645B}">
      <dsp:nvSpPr>
        <dsp:cNvPr id="0" name=""/>
        <dsp:cNvSpPr/>
      </dsp:nvSpPr>
      <dsp:spPr>
        <a:xfrm>
          <a:off x="2980714" y="1253540"/>
          <a:ext cx="299053" cy="2995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B42B-4753-4FCF-8711-0FF05CA96292}">
      <dsp:nvSpPr>
        <dsp:cNvPr id="0" name=""/>
        <dsp:cNvSpPr/>
      </dsp:nvSpPr>
      <dsp:spPr>
        <a:xfrm>
          <a:off x="1010381" y="2840984"/>
          <a:ext cx="540724" cy="54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459FE-2CCB-47A3-9588-689684940B52}">
      <dsp:nvSpPr>
        <dsp:cNvPr id="0" name=""/>
        <dsp:cNvSpPr/>
      </dsp:nvSpPr>
      <dsp:spPr>
        <a:xfrm>
          <a:off x="4714343" y="912686"/>
          <a:ext cx="1093587" cy="1093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Products</a:t>
          </a:r>
          <a:endParaRPr lang="fr-FR" sz="1200" kern="1200" dirty="0"/>
        </a:p>
      </dsp:txBody>
      <dsp:txXfrm>
        <a:off x="4874495" y="1072856"/>
        <a:ext cx="773283" cy="773371"/>
      </dsp:txXfrm>
    </dsp:sp>
    <dsp:sp modelId="{1AAFF64A-F69A-4616-9266-DC2DA8E8B57A}">
      <dsp:nvSpPr>
        <dsp:cNvPr id="0" name=""/>
        <dsp:cNvSpPr/>
      </dsp:nvSpPr>
      <dsp:spPr>
        <a:xfrm>
          <a:off x="4226036" y="1667467"/>
          <a:ext cx="299053" cy="2995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612BF-0A29-4EA5-97D2-C4AF0E1B68D0}">
      <dsp:nvSpPr>
        <dsp:cNvPr id="0" name=""/>
        <dsp:cNvSpPr/>
      </dsp:nvSpPr>
      <dsp:spPr>
        <a:xfrm>
          <a:off x="804575" y="3484712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83CCA-020E-423E-BFD1-64F09FEF1839}">
      <dsp:nvSpPr>
        <dsp:cNvPr id="0" name=""/>
        <dsp:cNvSpPr/>
      </dsp:nvSpPr>
      <dsp:spPr>
        <a:xfrm>
          <a:off x="2980867" y="2505212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69DBC-9FC8-48A9-B4CF-CF8E300FC648}">
      <dsp:nvSpPr>
        <dsp:cNvPr id="0" name=""/>
        <dsp:cNvSpPr/>
      </dsp:nvSpPr>
      <dsp:spPr>
        <a:xfrm>
          <a:off x="5228583" y="2802524"/>
          <a:ext cx="1093587" cy="1093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Baskets</a:t>
          </a:r>
        </a:p>
      </dsp:txBody>
      <dsp:txXfrm>
        <a:off x="5388735" y="2962694"/>
        <a:ext cx="773283" cy="773371"/>
      </dsp:txXfrm>
    </dsp:sp>
    <dsp:sp modelId="{EFAB5C9F-D69A-4247-92EC-1344264A2787}">
      <dsp:nvSpPr>
        <dsp:cNvPr id="0" name=""/>
        <dsp:cNvSpPr/>
      </dsp:nvSpPr>
      <dsp:spPr>
        <a:xfrm>
          <a:off x="4920149" y="2764544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AADAC-7402-4D41-BC3D-0B183832EC22}">
      <dsp:nvSpPr>
        <dsp:cNvPr id="0" name=""/>
        <dsp:cNvSpPr/>
      </dsp:nvSpPr>
      <dsp:spPr>
        <a:xfrm>
          <a:off x="1512373" y="3410917"/>
          <a:ext cx="1093587" cy="1093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Activities</a:t>
          </a:r>
          <a:endParaRPr lang="fr-FR" sz="1200" kern="1200" dirty="0"/>
        </a:p>
      </dsp:txBody>
      <dsp:txXfrm>
        <a:off x="1672525" y="3571087"/>
        <a:ext cx="773283" cy="773371"/>
      </dsp:txXfrm>
    </dsp:sp>
    <dsp:sp modelId="{E101D35E-A9DC-4BCB-9E9B-056CB03DEF9B}">
      <dsp:nvSpPr>
        <dsp:cNvPr id="0" name=""/>
        <dsp:cNvSpPr/>
      </dsp:nvSpPr>
      <dsp:spPr>
        <a:xfrm>
          <a:off x="3066237" y="3701531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E8682-C1D4-4054-BFA4-4371AD9705DD}">
      <dsp:nvSpPr>
        <dsp:cNvPr id="0" name=""/>
        <dsp:cNvSpPr/>
      </dsp:nvSpPr>
      <dsp:spPr>
        <a:xfrm>
          <a:off x="3082985" y="-24737"/>
          <a:ext cx="1192513" cy="1192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Comments</a:t>
          </a:r>
          <a:r>
            <a:rPr lang="fr-FR" sz="1200" kern="1200" dirty="0"/>
            <a:t> </a:t>
          </a:r>
        </a:p>
      </dsp:txBody>
      <dsp:txXfrm>
        <a:off x="3257624" y="149924"/>
        <a:ext cx="843235" cy="843337"/>
      </dsp:txXfrm>
    </dsp:sp>
    <dsp:sp modelId="{B34E3B8B-2985-4AFB-8664-4B272A7F112B}">
      <dsp:nvSpPr>
        <dsp:cNvPr id="0" name=""/>
        <dsp:cNvSpPr/>
      </dsp:nvSpPr>
      <dsp:spPr>
        <a:xfrm>
          <a:off x="1783948" y="1210272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06F33-D2AD-44FE-A028-2106EBDE5208}">
      <dsp:nvSpPr>
        <dsp:cNvPr id="0" name=""/>
        <dsp:cNvSpPr/>
      </dsp:nvSpPr>
      <dsp:spPr>
        <a:xfrm>
          <a:off x="4308800" y="293958"/>
          <a:ext cx="216841" cy="21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EDE4F77C-B780-4459-87F9-7103B6D97CAE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161E743D-0304-419D-8872-61055DC78F27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Project Organization</a:t>
          </a:r>
          <a:endParaRPr lang="fr-FR" sz="1300" kern="1200" dirty="0">
            <a:solidFill>
              <a:srgbClr val="FF0000"/>
            </a:solidFill>
          </a:endParaRPr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508C593D-C95A-47B5-A353-8DDF59F98C20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8D980D50-1830-4D4E-803A-F289FC957531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rgbClr val="FF0000"/>
              </a:solidFill>
            </a:rPr>
            <a:t>Conclusion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8F71FB22-2E21-4BB9-8DFD-B35587A0D88C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rgbClr val="FF0000"/>
              </a:solidFill>
            </a:rPr>
            <a:t>How does project basically works</a:t>
          </a:r>
          <a:endParaRPr lang="fr-FR" sz="1300" kern="1200" dirty="0">
            <a:solidFill>
              <a:srgbClr val="FF0000"/>
            </a:solidFill>
          </a:endParaRPr>
        </a:p>
      </dsp:txBody>
      <dsp:txXfrm>
        <a:off x="1608932" y="26422"/>
        <a:ext cx="1077315" cy="816438"/>
      </dsp:txXfrm>
    </dsp:sp>
    <dsp:sp modelId="{361DD6A3-9F5F-4D9B-9F32-950AF08E46FE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D70AA7E4-E40A-4F27-BB4A-8C51B3BD6336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B84A5C34-1764-4827-8D14-A0E594A29A93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8F71FB22-2E21-4BB9-8DFD-B35587A0D88C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361DD6A3-9F5F-4D9B-9F32-950AF08E46FE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C6B79E82-73B4-4D6E-95AC-850A1AD5449A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View explanation</a:t>
          </a:r>
        </a:p>
      </dsp:txBody>
      <dsp:txXfrm>
        <a:off x="3188296" y="26422"/>
        <a:ext cx="1077315" cy="816438"/>
      </dsp:txXfrm>
    </dsp:sp>
    <dsp:sp modelId="{8F7EE0B0-B521-438B-B2F7-D4C14F8C47B3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8F71FB22-2E21-4BB9-8DFD-B35587A0D88C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361DD6A3-9F5F-4D9B-9F32-950AF08E46FE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C6B79E82-73B4-4D6E-95AC-850A1AD5449A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View explanation</a:t>
          </a:r>
        </a:p>
      </dsp:txBody>
      <dsp:txXfrm>
        <a:off x="3188296" y="26422"/>
        <a:ext cx="1077315" cy="816438"/>
      </dsp:txXfrm>
    </dsp:sp>
    <dsp:sp modelId="{8F7EE0B0-B521-438B-B2F7-D4C14F8C47B3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8F71FB22-2E21-4BB9-8DFD-B35587A0D88C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361DD6A3-9F5F-4D9B-9F32-950AF08E46FE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C6B79E82-73B4-4D6E-95AC-850A1AD5449A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View explanation</a:t>
          </a:r>
        </a:p>
      </dsp:txBody>
      <dsp:txXfrm>
        <a:off x="3188296" y="26422"/>
        <a:ext cx="1077315" cy="816438"/>
      </dsp:txXfrm>
    </dsp:sp>
    <dsp:sp modelId="{8F7EE0B0-B521-438B-B2F7-D4C14F8C47B3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7EB251E5-1085-4CC8-9F76-1BC9C2225913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822F1238-F54C-43D3-979A-5A87866DC69A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Conclusion</a:t>
          </a:r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7EB251E5-1085-4CC8-9F76-1BC9C2225913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822F1238-F54C-43D3-979A-5A87866DC69A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7EB251E5-1085-4CC8-9F76-1BC9C2225913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822F1238-F54C-43D3-979A-5A87866DC69A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4DC3-9252-47B2-8D53-46BB3AFAF7F6}">
      <dsp:nvSpPr>
        <dsp:cNvPr id="0" name=""/>
        <dsp:cNvSpPr/>
      </dsp:nvSpPr>
      <dsp:spPr>
        <a:xfrm>
          <a:off x="416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Presentation</a:t>
          </a:r>
          <a:endParaRPr lang="fr-FR" sz="1300" kern="1200" dirty="0"/>
        </a:p>
      </dsp:txBody>
      <dsp:txXfrm>
        <a:off x="29568" y="26422"/>
        <a:ext cx="1077315" cy="816438"/>
      </dsp:txXfrm>
    </dsp:sp>
    <dsp:sp modelId="{07F1C7A7-1826-42CD-8918-458F1CFE4DA4}">
      <dsp:nvSpPr>
        <dsp:cNvPr id="0" name=""/>
        <dsp:cNvSpPr/>
      </dsp:nvSpPr>
      <dsp:spPr>
        <a:xfrm>
          <a:off x="124509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245096" y="350709"/>
        <a:ext cx="167412" cy="167863"/>
      </dsp:txXfrm>
    </dsp:sp>
    <dsp:sp modelId="{E6B974A1-FFEE-4CAC-828F-2E46ABB8DBC9}">
      <dsp:nvSpPr>
        <dsp:cNvPr id="0" name=""/>
        <dsp:cNvSpPr/>
      </dsp:nvSpPr>
      <dsp:spPr>
        <a:xfrm>
          <a:off x="158353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How does project basically works</a:t>
          </a:r>
          <a:endParaRPr lang="fr-FR" sz="1300" kern="1200" dirty="0"/>
        </a:p>
      </dsp:txBody>
      <dsp:txXfrm>
        <a:off x="1608932" y="26422"/>
        <a:ext cx="1077315" cy="816438"/>
      </dsp:txXfrm>
    </dsp:sp>
    <dsp:sp modelId="{9C68F155-AAE2-4142-A40C-8ED38B40154B}">
      <dsp:nvSpPr>
        <dsp:cNvPr id="0" name=""/>
        <dsp:cNvSpPr/>
      </dsp:nvSpPr>
      <dsp:spPr>
        <a:xfrm>
          <a:off x="282446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824460" y="350709"/>
        <a:ext cx="167412" cy="167863"/>
      </dsp:txXfrm>
    </dsp:sp>
    <dsp:sp modelId="{988A8CD8-7CCD-4C5F-971E-CD48623E735E}">
      <dsp:nvSpPr>
        <dsp:cNvPr id="0" name=""/>
        <dsp:cNvSpPr/>
      </dsp:nvSpPr>
      <dsp:spPr>
        <a:xfrm>
          <a:off x="316289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explanation</a:t>
          </a:r>
        </a:p>
      </dsp:txBody>
      <dsp:txXfrm>
        <a:off x="3188296" y="26422"/>
        <a:ext cx="1077315" cy="816438"/>
      </dsp:txXfrm>
    </dsp:sp>
    <dsp:sp modelId="{1E93C2F4-6808-4106-8C79-09E174D3A1D8}">
      <dsp:nvSpPr>
        <dsp:cNvPr id="0" name=""/>
        <dsp:cNvSpPr/>
      </dsp:nvSpPr>
      <dsp:spPr>
        <a:xfrm>
          <a:off x="4403824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403824" y="350709"/>
        <a:ext cx="167412" cy="167863"/>
      </dsp:txXfrm>
    </dsp:sp>
    <dsp:sp modelId="{C763E69A-3A68-4C8B-9E49-17C0B31EE932}">
      <dsp:nvSpPr>
        <dsp:cNvPr id="0" name=""/>
        <dsp:cNvSpPr/>
      </dsp:nvSpPr>
      <dsp:spPr>
        <a:xfrm>
          <a:off x="4742259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Controller explanation</a:t>
          </a:r>
        </a:p>
      </dsp:txBody>
      <dsp:txXfrm>
        <a:off x="4767660" y="26422"/>
        <a:ext cx="1077315" cy="816438"/>
      </dsp:txXfrm>
    </dsp:sp>
    <dsp:sp modelId="{E18862C9-B1C5-4AFF-A5CA-1799C10938E2}">
      <dsp:nvSpPr>
        <dsp:cNvPr id="0" name=""/>
        <dsp:cNvSpPr/>
      </dsp:nvSpPr>
      <dsp:spPr>
        <a:xfrm>
          <a:off x="5983188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983188" y="350709"/>
        <a:ext cx="167412" cy="167863"/>
      </dsp:txXfrm>
    </dsp:sp>
    <dsp:sp modelId="{B081A58B-6E69-458F-888F-8DAD72DA1BB4}">
      <dsp:nvSpPr>
        <dsp:cNvPr id="0" name=""/>
        <dsp:cNvSpPr/>
      </dsp:nvSpPr>
      <dsp:spPr>
        <a:xfrm>
          <a:off x="6321623" y="1021"/>
          <a:ext cx="1128117" cy="867240"/>
        </a:xfrm>
        <a:prstGeom prst="roundRect">
          <a:avLst>
            <a:gd name="adj" fmla="val 10000"/>
          </a:avLst>
        </a:prstGeom>
        <a:solidFill>
          <a:schemeClr val="tx1"/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rgbClr val="FF0000"/>
              </a:solidFill>
            </a:rPr>
            <a:t>Model explanation</a:t>
          </a:r>
        </a:p>
      </dsp:txBody>
      <dsp:txXfrm>
        <a:off x="6347024" y="26422"/>
        <a:ext cx="1077315" cy="816438"/>
      </dsp:txXfrm>
    </dsp:sp>
    <dsp:sp modelId="{B1E06E6B-B15B-4911-9357-4C236F8BD017}">
      <dsp:nvSpPr>
        <dsp:cNvPr id="0" name=""/>
        <dsp:cNvSpPr/>
      </dsp:nvSpPr>
      <dsp:spPr>
        <a:xfrm>
          <a:off x="7562552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7562552" y="350709"/>
        <a:ext cx="167412" cy="167863"/>
      </dsp:txXfrm>
    </dsp:sp>
    <dsp:sp modelId="{AFD7E87E-6AAC-4B96-AA24-E0BB7B9FE96F}">
      <dsp:nvSpPr>
        <dsp:cNvPr id="0" name=""/>
        <dsp:cNvSpPr/>
      </dsp:nvSpPr>
      <dsp:spPr>
        <a:xfrm>
          <a:off x="7900987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Project Organization</a:t>
          </a:r>
          <a:endParaRPr lang="fr-FR" sz="1300" kern="1200" dirty="0"/>
        </a:p>
      </dsp:txBody>
      <dsp:txXfrm>
        <a:off x="7926388" y="26422"/>
        <a:ext cx="1077315" cy="816438"/>
      </dsp:txXfrm>
    </dsp:sp>
    <dsp:sp modelId="{9930F314-ED8C-4D04-BC8A-69DE3C32293E}">
      <dsp:nvSpPr>
        <dsp:cNvPr id="0" name=""/>
        <dsp:cNvSpPr/>
      </dsp:nvSpPr>
      <dsp:spPr>
        <a:xfrm>
          <a:off x="9141916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9141916" y="350709"/>
        <a:ext cx="167412" cy="167863"/>
      </dsp:txXfrm>
    </dsp:sp>
    <dsp:sp modelId="{01DBC2A1-D924-4785-BB1C-6EF799ACCA92}">
      <dsp:nvSpPr>
        <dsp:cNvPr id="0" name=""/>
        <dsp:cNvSpPr/>
      </dsp:nvSpPr>
      <dsp:spPr>
        <a:xfrm>
          <a:off x="9480351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Conclusion</a:t>
          </a:r>
          <a:endParaRPr lang="en-US" sz="1300" kern="1200" dirty="0"/>
        </a:p>
      </dsp:txBody>
      <dsp:txXfrm>
        <a:off x="9505752" y="26422"/>
        <a:ext cx="1077315" cy="816438"/>
      </dsp:txXfrm>
    </dsp:sp>
    <dsp:sp modelId="{3FBFDD9B-24D0-4059-973F-CA08A3262D87}">
      <dsp:nvSpPr>
        <dsp:cNvPr id="0" name=""/>
        <dsp:cNvSpPr/>
      </dsp:nvSpPr>
      <dsp:spPr>
        <a:xfrm>
          <a:off x="10721280" y="294754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10721280" y="350709"/>
        <a:ext cx="167412" cy="167863"/>
      </dsp:txXfrm>
    </dsp:sp>
    <dsp:sp modelId="{F0A3A7B8-BD49-473E-9088-699D157F0615}">
      <dsp:nvSpPr>
        <dsp:cNvPr id="0" name=""/>
        <dsp:cNvSpPr/>
      </dsp:nvSpPr>
      <dsp:spPr>
        <a:xfrm>
          <a:off x="11059715" y="1021"/>
          <a:ext cx="1128117" cy="867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Questions</a:t>
          </a:r>
        </a:p>
      </dsp:txBody>
      <dsp:txXfrm>
        <a:off x="11085116" y="26422"/>
        <a:ext cx="1077315" cy="816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8963-2386-4BAC-9D3D-F27C2F1E4DA3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79B9-0755-478D-AD87-15EDF5478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65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4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 big important part because it includes and defines all the data wo will be used in the program . With out him there will 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9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1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0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Game loop continue until player wins or loses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React when player press a key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2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3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allow the controller to </a:t>
            </a:r>
            <a:r>
              <a:rPr lang="en-US" dirty="0" err="1" smtClean="0"/>
              <a:t>acces</a:t>
            </a:r>
            <a:r>
              <a:rPr lang="en-US" dirty="0" smtClean="0"/>
              <a:t> to data and modify them It’s divided in 2 parts : the database and the ORM (object-relational mapping) - The ORM allow the </a:t>
            </a:r>
            <a:r>
              <a:rPr lang="en-US" dirty="0" err="1" smtClean="0"/>
              <a:t>developper</a:t>
            </a:r>
            <a:r>
              <a:rPr lang="en-US" dirty="0" smtClean="0"/>
              <a:t> to simplify his work because he doesn’t have to make any SQL </a:t>
            </a:r>
            <a:r>
              <a:rPr lang="en-US" dirty="0" err="1" smtClean="0"/>
              <a:t>langage</a:t>
            </a:r>
            <a:r>
              <a:rPr lang="en-US" dirty="0" smtClean="0"/>
              <a:t>. Instead he can develop his DB with PHP language. It’s much easier. </a:t>
            </a:r>
            <a:r>
              <a:rPr lang="en-US" dirty="0" err="1" smtClean="0"/>
              <a:t>Morehower</a:t>
            </a:r>
            <a:r>
              <a:rPr lang="en-US" dirty="0" smtClean="0"/>
              <a:t> it allow the </a:t>
            </a:r>
            <a:r>
              <a:rPr lang="en-US" dirty="0" err="1" smtClean="0"/>
              <a:t>developper</a:t>
            </a:r>
            <a:r>
              <a:rPr lang="en-US" dirty="0" smtClean="0"/>
              <a:t> to think and manipulate data like an object and not like a simple line in a 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2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mains 4 part are this part : Database is the DB with the tables and attribute Entity are the class in PHP wo will create the </a:t>
            </a:r>
            <a:r>
              <a:rPr lang="en-US" dirty="0" err="1" smtClean="0"/>
              <a:t>db</a:t>
            </a:r>
            <a:r>
              <a:rPr lang="en-US" dirty="0" smtClean="0"/>
              <a:t> further. The entity includes the </a:t>
            </a:r>
            <a:r>
              <a:rPr lang="en-US" dirty="0" err="1" smtClean="0"/>
              <a:t>the</a:t>
            </a:r>
            <a:r>
              <a:rPr lang="en-US" dirty="0" smtClean="0"/>
              <a:t> attributes in </a:t>
            </a:r>
            <a:r>
              <a:rPr lang="en-US" dirty="0" err="1" smtClean="0"/>
              <a:t>php</a:t>
            </a:r>
            <a:r>
              <a:rPr lang="en-US" dirty="0" smtClean="0"/>
              <a:t> with the getter and setter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79B9-0755-478D-AD87-15EDF5478C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3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43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4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53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13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8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07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12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9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9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7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A376-1F47-4EE8-84BB-44F4DD0462AA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39BEB2-431C-48FF-A9CF-C5F85A3FE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00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12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VOUTERS Florian– GILLY Pierre – MAISANO Robin</a:t>
            </a:r>
          </a:p>
        </p:txBody>
      </p:sp>
    </p:spTree>
    <p:extLst>
      <p:ext uri="{BB962C8B-B14F-4D97-AF65-F5344CB8AC3E}">
        <p14:creationId xmlns:p14="http://schemas.microsoft.com/office/powerpoint/2010/main" val="4071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explanation</a:t>
            </a:r>
            <a:br>
              <a:rPr lang="en-US" dirty="0"/>
            </a:br>
            <a:r>
              <a:rPr lang="en-US" sz="2800" dirty="0"/>
              <a:t>Why is it important?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every components </a:t>
            </a:r>
            <a:r>
              <a:rPr lang="en-US" dirty="0"/>
              <a:t>communicate together</a:t>
            </a:r>
          </a:p>
          <a:p>
            <a:r>
              <a:rPr lang="en-US" dirty="0"/>
              <a:t>Gives order to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Gives to the view part what to display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17734997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10672"/>
            <a:ext cx="8596668" cy="1320800"/>
          </a:xfrm>
        </p:spPr>
        <p:txBody>
          <a:bodyPr/>
          <a:lstStyle/>
          <a:p>
            <a:r>
              <a:rPr lang="en-US" dirty="0"/>
              <a:t>Model explanation</a:t>
            </a:r>
            <a:br>
              <a:rPr lang="en-US" dirty="0"/>
            </a:b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model?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790205374"/>
              </p:ext>
            </p:extLst>
          </p:nvPr>
        </p:nvGraphicFramePr>
        <p:xfrm>
          <a:off x="0" y="6012975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9">
            <a:extLst>
              <a:ext uri="{FF2B5EF4-FFF2-40B4-BE49-F238E27FC236}">
                <a16:creationId xmlns:a16="http://schemas.microsoft.com/office/drawing/2014/main" id="{733B6792-70BE-493C-90D5-2FE311C52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727736"/>
              </p:ext>
            </p:extLst>
          </p:nvPr>
        </p:nvGraphicFramePr>
        <p:xfrm>
          <a:off x="5369745" y="1605064"/>
          <a:ext cx="63093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01CEFE76-C918-44A9-A313-503996308B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" y="2422687"/>
            <a:ext cx="5937308" cy="27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How </a:t>
            </a:r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?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232995127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ABA3B5C-C621-46E3-B023-221A87B9C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438403"/>
              </p:ext>
            </p:extLst>
          </p:nvPr>
        </p:nvGraphicFramePr>
        <p:xfrm>
          <a:off x="677334" y="1820645"/>
          <a:ext cx="9550748" cy="372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Image 5" descr="Une image contenant chose, jouet, intérieur, LEGO&#10;&#10;Description générée avec un niveau de confiance très élevé">
            <a:extLst>
              <a:ext uri="{FF2B5EF4-FFF2-40B4-BE49-F238E27FC236}">
                <a16:creationId xmlns:a16="http://schemas.microsoft.com/office/drawing/2014/main" id="{7B5F95B4-010A-4F54-947A-76FC99D685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48" y="438885"/>
            <a:ext cx="276352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</a:t>
            </a:r>
            <a:br>
              <a:rPr lang="en-US" dirty="0"/>
            </a:br>
            <a:r>
              <a:rPr lang="fr-FR" sz="2800" dirty="0" err="1"/>
              <a:t>Why</a:t>
            </a:r>
            <a:r>
              <a:rPr lang="fr-FR" sz="2800" dirty="0"/>
              <a:t> </a:t>
            </a:r>
            <a:r>
              <a:rPr lang="fr-FR" sz="2800" dirty="0" err="1"/>
              <a:t>it’s</a:t>
            </a:r>
            <a:r>
              <a:rPr lang="fr-FR" sz="2800" dirty="0"/>
              <a:t> important?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05524634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B3133C0-C8C3-4371-8034-F127B4538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893834"/>
              </p:ext>
            </p:extLst>
          </p:nvPr>
        </p:nvGraphicFramePr>
        <p:xfrm>
          <a:off x="2532627" y="1315049"/>
          <a:ext cx="7126746" cy="480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985DF41D-4CE1-4CF5-8BA6-1CF6D7C4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48" y="393405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5058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Organization</a:t>
            </a:r>
            <a:br>
              <a:rPr lang="en-US" dirty="0"/>
            </a:br>
            <a:r>
              <a:rPr lang="en-US" sz="2200" dirty="0"/>
              <a:t>Tasks &amp; Repartition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82344314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16DE5A2-2369-4363-A3A1-0DF2ED1AA3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99" t="8927" r="12499" b="13811"/>
          <a:stretch/>
        </p:blipFill>
        <p:spPr>
          <a:xfrm>
            <a:off x="3001617" y="1699591"/>
            <a:ext cx="5476462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r>
              <a:rPr lang="en-US" sz="2800" dirty="0"/>
              <a:t>Results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417138728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8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 you for your attention.</a:t>
            </a:r>
            <a:br>
              <a:rPr lang="en-US" dirty="0"/>
            </a:br>
            <a:r>
              <a:rPr lang="en-US" dirty="0"/>
              <a:t>We will be pleased to answer any question you have.</a:t>
            </a:r>
          </a:p>
        </p:txBody>
      </p:sp>
    </p:spTree>
    <p:extLst>
      <p:ext uri="{BB962C8B-B14F-4D97-AF65-F5344CB8AC3E}">
        <p14:creationId xmlns:p14="http://schemas.microsoft.com/office/powerpoint/2010/main" val="33477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  <a:p>
            <a:r>
              <a:rPr lang="en-US" dirty="0"/>
              <a:t>How does project basically works</a:t>
            </a:r>
          </a:p>
          <a:p>
            <a:r>
              <a:rPr lang="en-US" dirty="0"/>
              <a:t>View explanation (Robin)</a:t>
            </a:r>
          </a:p>
          <a:p>
            <a:r>
              <a:rPr lang="en-US" dirty="0"/>
              <a:t>Controller explanation (Florian)</a:t>
            </a:r>
          </a:p>
          <a:p>
            <a:r>
              <a:rPr lang="en-US" dirty="0"/>
              <a:t>Model explanation (Pierre)</a:t>
            </a:r>
          </a:p>
          <a:p>
            <a:r>
              <a:rPr lang="en-US" dirty="0"/>
              <a:t>Project Organization (Tasks &amp; Repartition)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281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129660105"/>
              </p:ext>
            </p:extLst>
          </p:nvPr>
        </p:nvGraphicFramePr>
        <p:xfrm>
          <a:off x="0" y="5970159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FFD4103-CE81-4708-AE65-1E8AD7808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94" y="887841"/>
            <a:ext cx="4614604" cy="4469350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9B769C-2979-4891-AE02-6A9281CF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 a new website for the BDE of the CESI :</a:t>
            </a:r>
          </a:p>
          <a:p>
            <a:r>
              <a:rPr lang="en-US" dirty="0"/>
              <a:t>Online Shop</a:t>
            </a:r>
          </a:p>
          <a:p>
            <a:r>
              <a:rPr lang="en-US" dirty="0"/>
              <a:t>Activities and ideas </a:t>
            </a:r>
          </a:p>
          <a:p>
            <a:r>
              <a:rPr lang="en-US" dirty="0"/>
              <a:t>Comment the events </a:t>
            </a:r>
          </a:p>
        </p:txBody>
      </p:sp>
    </p:spTree>
    <p:extLst>
      <p:ext uri="{BB962C8B-B14F-4D97-AF65-F5344CB8AC3E}">
        <p14:creationId xmlns:p14="http://schemas.microsoft.com/office/powerpoint/2010/main" val="428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project works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3412711"/>
              </p:ext>
            </p:extLst>
          </p:nvPr>
        </p:nvGraphicFramePr>
        <p:xfrm>
          <a:off x="0" y="5966928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F09DD0E0-01AD-43A3-88B4-6F7586E45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63" y="1843912"/>
            <a:ext cx="7724786" cy="3789434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8D28772-9316-4233-89F2-D48360A8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3 parts: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5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explanation</a:t>
            </a:r>
            <a:br>
              <a:rPr lang="en-US" dirty="0"/>
            </a:br>
            <a:r>
              <a:rPr lang="en-US" sz="2800" dirty="0"/>
              <a:t>What is the view?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37711041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1DE28-0A52-403D-BF43-5E0E5FDE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1453"/>
            <a:ext cx="8596668" cy="3880773"/>
          </a:xfrm>
        </p:spPr>
        <p:txBody>
          <a:bodyPr/>
          <a:lstStyle/>
          <a:p>
            <a:r>
              <a:rPr lang="fr-FR" dirty="0"/>
              <a:t>Connection </a:t>
            </a:r>
            <a:r>
              <a:rPr lang="fr-FR" dirty="0" err="1"/>
              <a:t>between</a:t>
            </a:r>
            <a:r>
              <a:rPr lang="fr-FR" dirty="0"/>
              <a:t> user and the </a:t>
            </a:r>
            <a:r>
              <a:rPr lang="fr-FR" dirty="0" err="1"/>
              <a:t>rest</a:t>
            </a:r>
            <a:r>
              <a:rPr lang="fr-FR" dirty="0"/>
              <a:t> of the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 err="1"/>
              <a:t>Allow</a:t>
            </a:r>
            <a:r>
              <a:rPr lang="fr-FR" dirty="0"/>
              <a:t> user to </a:t>
            </a:r>
            <a:r>
              <a:rPr lang="fr-FR" dirty="0" err="1"/>
              <a:t>act</a:t>
            </a:r>
            <a:r>
              <a:rPr lang="fr-FR" dirty="0"/>
              <a:t> – to « do </a:t>
            </a:r>
            <a:r>
              <a:rPr lang="fr-FR" dirty="0" err="1"/>
              <a:t>things</a:t>
            </a:r>
            <a:r>
              <a:rPr lang="fr-FR" dirty="0"/>
              <a:t> »</a:t>
            </a:r>
          </a:p>
          <a:p>
            <a:r>
              <a:rPr lang="fr-FR" dirty="0"/>
              <a:t>Permit the </a:t>
            </a:r>
            <a:r>
              <a:rPr lang="fr-FR" dirty="0" err="1"/>
              <a:t>website</a:t>
            </a:r>
            <a:r>
              <a:rPr lang="fr-FR" dirty="0"/>
              <a:t> to have a </a:t>
            </a:r>
            <a:r>
              <a:rPr lang="fr-FR" dirty="0" err="1"/>
              <a:t>dynamical</a:t>
            </a:r>
            <a:r>
              <a:rPr lang="fr-FR" dirty="0"/>
              <a:t> aspect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0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explanation</a:t>
            </a:r>
            <a:br>
              <a:rPr lang="en-US" dirty="0"/>
            </a:br>
            <a:r>
              <a:rPr lang="en-US" sz="2800" dirty="0"/>
              <a:t>How does it work?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18969112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1DE28-0A52-403D-BF43-5E0E5FDE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1453"/>
            <a:ext cx="8596668" cy="3880773"/>
          </a:xfrm>
        </p:spPr>
        <p:txBody>
          <a:bodyPr/>
          <a:lstStyle/>
          <a:p>
            <a:r>
              <a:rPr lang="fr-FR" dirty="0"/>
              <a:t>Made </a:t>
            </a:r>
            <a:r>
              <a:rPr lang="fr-FR" dirty="0" err="1"/>
              <a:t>with</a:t>
            </a:r>
            <a:r>
              <a:rPr lang="fr-FR" dirty="0"/>
              <a:t> Html – CSS – JavaScript</a:t>
            </a:r>
          </a:p>
          <a:p>
            <a:pPr lvl="1"/>
            <a:r>
              <a:rPr lang="fr-FR" dirty="0"/>
              <a:t>Html = Tag Langage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CSS = Style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JavaScript = Code to </a:t>
            </a:r>
            <a:r>
              <a:rPr lang="fr-FR" dirty="0" err="1"/>
              <a:t>react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TWIG to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display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F68DD5-16E2-45EC-B9A1-266332D95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4336" y="363632"/>
            <a:ext cx="2667000" cy="14287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61CE1FB-5546-4A4D-82E2-32A8F7F3546D}"/>
              </a:ext>
            </a:extLst>
          </p:cNvPr>
          <p:cNvSpPr txBox="1"/>
          <p:nvPr/>
        </p:nvSpPr>
        <p:spPr>
          <a:xfrm>
            <a:off x="8235289" y="-71336"/>
            <a:ext cx="7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FD1CF4-8297-4DC6-B9B1-6F62BA2E3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0972" y="2263793"/>
            <a:ext cx="3133725" cy="6858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92DB32-2FEB-4704-82A4-0BA5BEE05267}"/>
              </a:ext>
            </a:extLst>
          </p:cNvPr>
          <p:cNvSpPr txBox="1"/>
          <p:nvPr/>
        </p:nvSpPr>
        <p:spPr>
          <a:xfrm>
            <a:off x="8235289" y="1847437"/>
            <a:ext cx="7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4CE147-39FA-4D71-A437-32CA6E236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4970" y="3454545"/>
            <a:ext cx="4485728" cy="8077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CC06B63-253D-487C-89B3-7800ED28F5B0}"/>
              </a:ext>
            </a:extLst>
          </p:cNvPr>
          <p:cNvSpPr txBox="1"/>
          <p:nvPr/>
        </p:nvSpPr>
        <p:spPr>
          <a:xfrm>
            <a:off x="7918969" y="3038189"/>
            <a:ext cx="129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2DE085-AE72-4939-9DCF-F15E49532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767242"/>
            <a:ext cx="5020648" cy="9540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A87748E-218C-4F48-9BD5-E93C99F69F8A}"/>
              </a:ext>
            </a:extLst>
          </p:cNvPr>
          <p:cNvSpPr txBox="1"/>
          <p:nvPr/>
        </p:nvSpPr>
        <p:spPr>
          <a:xfrm>
            <a:off x="8170759" y="4397910"/>
            <a:ext cx="78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TWIG</a:t>
            </a:r>
          </a:p>
        </p:txBody>
      </p:sp>
    </p:spTree>
    <p:extLst>
      <p:ext uri="{BB962C8B-B14F-4D97-AF65-F5344CB8AC3E}">
        <p14:creationId xmlns:p14="http://schemas.microsoft.com/office/powerpoint/2010/main" val="417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explanation</a:t>
            </a:r>
            <a:br>
              <a:rPr lang="en-US" dirty="0"/>
            </a:br>
            <a:r>
              <a:rPr lang="en-US" sz="2800" dirty="0"/>
              <a:t>Why is it important?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36505670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1DE28-0A52-403D-BF43-5E0E5FDE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1453"/>
            <a:ext cx="8596668" cy="3880773"/>
          </a:xfrm>
        </p:spPr>
        <p:txBody>
          <a:bodyPr/>
          <a:lstStyle/>
          <a:p>
            <a:r>
              <a:rPr lang="en-US" dirty="0"/>
              <a:t>Without the view, nothing will be displayed on the web browser </a:t>
            </a:r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/>
              <a:t>style, website will look like console application </a:t>
            </a:r>
            <a:endParaRPr lang="en-US" dirty="0" smtClean="0"/>
          </a:p>
          <a:p>
            <a:r>
              <a:rPr lang="en-US" dirty="0" smtClean="0"/>
              <a:t>Permit </a:t>
            </a:r>
            <a:r>
              <a:rPr lang="en-US" dirty="0"/>
              <a:t>dynamical aspect and reaction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38" y="3582186"/>
            <a:ext cx="2547214" cy="20126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0581"/>
            <a:ext cx="2390844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explanation</a:t>
            </a:r>
            <a:br>
              <a:rPr lang="en-US" dirty="0"/>
            </a:br>
            <a:r>
              <a:rPr lang="en-US" sz="2800" dirty="0"/>
              <a:t>What is the controller?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160589"/>
            <a:ext cx="968272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controller assembles data from the Database to retrieve on the view</a:t>
            </a:r>
          </a:p>
          <a:p>
            <a:r>
              <a:rPr lang="en-US" sz="2400" dirty="0" smtClean="0"/>
              <a:t>It gives the real route on each controller who manage data</a:t>
            </a:r>
          </a:p>
          <a:p>
            <a:r>
              <a:rPr lang="en-US" sz="2400" dirty="0" smtClean="0"/>
              <a:t>It calculate all data from the database to give to the visitor what </a:t>
            </a:r>
            <a:r>
              <a:rPr lang="en-US" sz="2400" dirty="0" smtClean="0"/>
              <a:t>he is looking for</a:t>
            </a:r>
          </a:p>
          <a:p>
            <a:endParaRPr lang="en-US" sz="240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082490513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3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explanation</a:t>
            </a:r>
            <a:br>
              <a:rPr lang="en-US" dirty="0"/>
            </a:br>
            <a:r>
              <a:rPr lang="en-US" sz="2800" dirty="0"/>
              <a:t>How does it works?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241298928"/>
              </p:ext>
            </p:extLst>
          </p:nvPr>
        </p:nvGraphicFramePr>
        <p:xfrm>
          <a:off x="0" y="5988717"/>
          <a:ext cx="12192000" cy="86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</a:t>
            </a:r>
            <a:r>
              <a:rPr lang="en-US" dirty="0" smtClean="0"/>
              <a:t>route request:</a:t>
            </a:r>
            <a:endParaRPr lang="en-US" dirty="0"/>
          </a:p>
          <a:p>
            <a:r>
              <a:rPr lang="en-US" dirty="0"/>
              <a:t>Take elements from Model</a:t>
            </a:r>
          </a:p>
          <a:p>
            <a:r>
              <a:rPr lang="en-US" dirty="0"/>
              <a:t>Pass it through tests</a:t>
            </a:r>
          </a:p>
          <a:p>
            <a:r>
              <a:rPr lang="en-US" dirty="0"/>
              <a:t>Order model to update the element position</a:t>
            </a:r>
          </a:p>
          <a:p>
            <a:r>
              <a:rPr lang="en-US" dirty="0"/>
              <a:t>Order view to update itself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279" y="407610"/>
            <a:ext cx="6305550" cy="29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668</Words>
  <Application>Microsoft Office PowerPoint</Application>
  <PresentationFormat>Grand écran</PresentationFormat>
  <Paragraphs>199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Web Project</vt:lpstr>
      <vt:lpstr>Summary</vt:lpstr>
      <vt:lpstr>Project Presentation</vt:lpstr>
      <vt:lpstr>How does project works</vt:lpstr>
      <vt:lpstr>View explanation What is the view?</vt:lpstr>
      <vt:lpstr>View explanation How does it work?</vt:lpstr>
      <vt:lpstr>View explanation Why is it important?</vt:lpstr>
      <vt:lpstr>Controller explanation What is the controller?</vt:lpstr>
      <vt:lpstr>Controller explanation How does it works?</vt:lpstr>
      <vt:lpstr>Controller explanation Why is it important?</vt:lpstr>
      <vt:lpstr>Model explanation What is the model?</vt:lpstr>
      <vt:lpstr>Model explanation How does it work?</vt:lpstr>
      <vt:lpstr>Model explanation Why it’s important?</vt:lpstr>
      <vt:lpstr>Project Organization Tasks &amp; Repartition </vt:lpstr>
      <vt:lpstr>Conclusion 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MAISANO ROBIN</dc:creator>
  <cp:lastModifiedBy>PC-Portable-Flo</cp:lastModifiedBy>
  <cp:revision>60</cp:revision>
  <dcterms:created xsi:type="dcterms:W3CDTF">2017-06-22T13:57:08Z</dcterms:created>
  <dcterms:modified xsi:type="dcterms:W3CDTF">2018-04-20T08:56:01Z</dcterms:modified>
</cp:coreProperties>
</file>