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6858000" cy="9906000" type="A4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288" y="-10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Grafik 33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5" name="Grafik 34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0" name="Grafik 69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71" name="Grafik 70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03240" y="46332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1269000" y="78732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"/>
          <p:cNvSpPr/>
          <p:nvPr/>
        </p:nvSpPr>
        <p:spPr>
          <a:xfrm>
            <a:off x="903240" y="115848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897480" y="43380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Strom Bahn 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Line 5"/>
          <p:cNvSpPr/>
          <p:nvPr/>
        </p:nvSpPr>
        <p:spPr>
          <a:xfrm flipH="1">
            <a:off x="1124640" y="96696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6"/>
          <p:cNvSpPr/>
          <p:nvPr/>
        </p:nvSpPr>
        <p:spPr>
          <a:xfrm>
            <a:off x="224280" y="84564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257480" y="4852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8"/>
          <p:cNvSpPr/>
          <p:nvPr/>
        </p:nvSpPr>
        <p:spPr>
          <a:xfrm>
            <a:off x="1263240" y="1183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9"/>
          <p:cNvSpPr/>
          <p:nvPr/>
        </p:nvSpPr>
        <p:spPr>
          <a:xfrm>
            <a:off x="1268640" y="92160"/>
            <a:ext cx="360" cy="37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0"/>
          <p:cNvSpPr/>
          <p:nvPr/>
        </p:nvSpPr>
        <p:spPr>
          <a:xfrm>
            <a:off x="1269000" y="149148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1"/>
          <p:cNvSpPr/>
          <p:nvPr/>
        </p:nvSpPr>
        <p:spPr>
          <a:xfrm>
            <a:off x="903240" y="186228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12"/>
          <p:cNvSpPr/>
          <p:nvPr/>
        </p:nvSpPr>
        <p:spPr>
          <a:xfrm flipH="1">
            <a:off x="1124640" y="167112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3"/>
          <p:cNvSpPr/>
          <p:nvPr/>
        </p:nvSpPr>
        <p:spPr>
          <a:xfrm>
            <a:off x="224280" y="154980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4"/>
          <p:cNvSpPr/>
          <p:nvPr/>
        </p:nvSpPr>
        <p:spPr>
          <a:xfrm>
            <a:off x="907920" y="1825560"/>
            <a:ext cx="709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Spannung Bahn A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5"/>
          <p:cNvSpPr/>
          <p:nvPr/>
        </p:nvSpPr>
        <p:spPr>
          <a:xfrm>
            <a:off x="1263240" y="188784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6"/>
          <p:cNvSpPr/>
          <p:nvPr/>
        </p:nvSpPr>
        <p:spPr>
          <a:xfrm>
            <a:off x="1269000" y="219744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7"/>
          <p:cNvSpPr/>
          <p:nvPr/>
        </p:nvSpPr>
        <p:spPr>
          <a:xfrm>
            <a:off x="903240" y="256860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18"/>
          <p:cNvSpPr/>
          <p:nvPr/>
        </p:nvSpPr>
        <p:spPr>
          <a:xfrm flipH="1">
            <a:off x="1124640" y="237744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9"/>
          <p:cNvSpPr/>
          <p:nvPr/>
        </p:nvSpPr>
        <p:spPr>
          <a:xfrm>
            <a:off x="224280" y="225576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0"/>
          <p:cNvSpPr/>
          <p:nvPr/>
        </p:nvSpPr>
        <p:spPr>
          <a:xfrm>
            <a:off x="897480" y="25315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Spannung Bahn B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1"/>
          <p:cNvSpPr/>
          <p:nvPr/>
        </p:nvSpPr>
        <p:spPr>
          <a:xfrm>
            <a:off x="1263240" y="259416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S3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2"/>
          <p:cNvSpPr/>
          <p:nvPr/>
        </p:nvSpPr>
        <p:spPr>
          <a:xfrm>
            <a:off x="1269000" y="290160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3"/>
          <p:cNvSpPr/>
          <p:nvPr/>
        </p:nvSpPr>
        <p:spPr>
          <a:xfrm>
            <a:off x="903240" y="327276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24"/>
          <p:cNvSpPr/>
          <p:nvPr/>
        </p:nvSpPr>
        <p:spPr>
          <a:xfrm flipH="1">
            <a:off x="1124640" y="308160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5"/>
          <p:cNvSpPr/>
          <p:nvPr/>
        </p:nvSpPr>
        <p:spPr>
          <a:xfrm>
            <a:off x="224280" y="295992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6"/>
          <p:cNvSpPr/>
          <p:nvPr/>
        </p:nvSpPr>
        <p:spPr>
          <a:xfrm>
            <a:off x="759240" y="3235680"/>
            <a:ext cx="100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Stellung Handregler 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7"/>
          <p:cNvSpPr/>
          <p:nvPr/>
        </p:nvSpPr>
        <p:spPr>
          <a:xfrm>
            <a:off x="1263240" y="329832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S4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8"/>
          <p:cNvSpPr/>
          <p:nvPr/>
        </p:nvSpPr>
        <p:spPr>
          <a:xfrm>
            <a:off x="1269000" y="358668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9"/>
          <p:cNvSpPr/>
          <p:nvPr/>
        </p:nvSpPr>
        <p:spPr>
          <a:xfrm>
            <a:off x="903240" y="395784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30"/>
          <p:cNvSpPr/>
          <p:nvPr/>
        </p:nvSpPr>
        <p:spPr>
          <a:xfrm flipH="1">
            <a:off x="1124640" y="376668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1"/>
          <p:cNvSpPr/>
          <p:nvPr/>
        </p:nvSpPr>
        <p:spPr>
          <a:xfrm>
            <a:off x="224280" y="364500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2"/>
          <p:cNvSpPr/>
          <p:nvPr/>
        </p:nvSpPr>
        <p:spPr>
          <a:xfrm>
            <a:off x="759240" y="3920760"/>
            <a:ext cx="100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Stellung Handregler B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3"/>
          <p:cNvSpPr/>
          <p:nvPr/>
        </p:nvSpPr>
        <p:spPr>
          <a:xfrm>
            <a:off x="1263240" y="398340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S5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4"/>
          <p:cNvSpPr/>
          <p:nvPr/>
        </p:nvSpPr>
        <p:spPr>
          <a:xfrm>
            <a:off x="1269000" y="429300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35"/>
          <p:cNvSpPr/>
          <p:nvPr/>
        </p:nvSpPr>
        <p:spPr>
          <a:xfrm flipH="1">
            <a:off x="1124640" y="447264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6"/>
          <p:cNvSpPr/>
          <p:nvPr/>
        </p:nvSpPr>
        <p:spPr>
          <a:xfrm>
            <a:off x="224280" y="435132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7"/>
          <p:cNvSpPr/>
          <p:nvPr/>
        </p:nvSpPr>
        <p:spPr>
          <a:xfrm>
            <a:off x="763560" y="4576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8"/>
          <p:cNvSpPr/>
          <p:nvPr/>
        </p:nvSpPr>
        <p:spPr>
          <a:xfrm>
            <a:off x="907920" y="11203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Strom Bahn B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46360" y="111096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1212120" y="143496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846360" y="180612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846360" y="10699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 HIGH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Line 5"/>
          <p:cNvSpPr/>
          <p:nvPr/>
        </p:nvSpPr>
        <p:spPr>
          <a:xfrm flipH="1">
            <a:off x="1067400" y="1614960"/>
            <a:ext cx="28836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34560" y="1495080"/>
            <a:ext cx="11048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 == OCR0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1200600" y="11332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1206360" y="1831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1211760" y="739800"/>
            <a:ext cx="360" cy="37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0"/>
          <p:cNvSpPr/>
          <p:nvPr/>
        </p:nvSpPr>
        <p:spPr>
          <a:xfrm>
            <a:off x="851040" y="176796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 LOW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1212120" y="213336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12"/>
          <p:cNvSpPr/>
          <p:nvPr/>
        </p:nvSpPr>
        <p:spPr>
          <a:xfrm flipH="1">
            <a:off x="1067400" y="2313000"/>
            <a:ext cx="28836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3"/>
          <p:cNvSpPr/>
          <p:nvPr/>
        </p:nvSpPr>
        <p:spPr>
          <a:xfrm>
            <a:off x="706320" y="241704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3233880" y="2142000"/>
            <a:ext cx="3112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5"/>
          <p:cNvSpPr/>
          <p:nvPr/>
        </p:nvSpPr>
        <p:spPr>
          <a:xfrm flipV="1">
            <a:off x="3233880" y="773640"/>
            <a:ext cx="360" cy="137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6"/>
          <p:cNvSpPr/>
          <p:nvPr/>
        </p:nvSpPr>
        <p:spPr>
          <a:xfrm flipV="1">
            <a:off x="373752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7"/>
          <p:cNvSpPr/>
          <p:nvPr/>
        </p:nvSpPr>
        <p:spPr>
          <a:xfrm flipV="1">
            <a:off x="409392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8"/>
          <p:cNvSpPr/>
          <p:nvPr/>
        </p:nvSpPr>
        <p:spPr>
          <a:xfrm>
            <a:off x="3737520" y="1266120"/>
            <a:ext cx="356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9"/>
          <p:cNvSpPr/>
          <p:nvPr/>
        </p:nvSpPr>
        <p:spPr>
          <a:xfrm>
            <a:off x="4093920" y="2140200"/>
            <a:ext cx="721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0"/>
          <p:cNvSpPr/>
          <p:nvPr/>
        </p:nvSpPr>
        <p:spPr>
          <a:xfrm flipV="1">
            <a:off x="481608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1"/>
          <p:cNvSpPr/>
          <p:nvPr/>
        </p:nvSpPr>
        <p:spPr>
          <a:xfrm flipV="1">
            <a:off x="517248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2"/>
          <p:cNvSpPr/>
          <p:nvPr/>
        </p:nvSpPr>
        <p:spPr>
          <a:xfrm>
            <a:off x="4816080" y="1266120"/>
            <a:ext cx="356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3"/>
          <p:cNvSpPr/>
          <p:nvPr/>
        </p:nvSpPr>
        <p:spPr>
          <a:xfrm>
            <a:off x="5172480" y="2140200"/>
            <a:ext cx="721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4"/>
          <p:cNvSpPr/>
          <p:nvPr/>
        </p:nvSpPr>
        <p:spPr>
          <a:xfrm>
            <a:off x="3233880" y="2140200"/>
            <a:ext cx="50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5"/>
          <p:cNvSpPr/>
          <p:nvPr/>
        </p:nvSpPr>
        <p:spPr>
          <a:xfrm>
            <a:off x="3381840" y="1698480"/>
            <a:ext cx="22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6"/>
          <p:cNvSpPr/>
          <p:nvPr/>
        </p:nvSpPr>
        <p:spPr>
          <a:xfrm>
            <a:off x="5612040" y="1710360"/>
            <a:ext cx="22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7"/>
          <p:cNvSpPr/>
          <p:nvPr/>
        </p:nvSpPr>
        <p:spPr>
          <a:xfrm>
            <a:off x="5894640" y="1909440"/>
            <a:ext cx="60696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8"/>
          <p:cNvSpPr/>
          <p:nvPr/>
        </p:nvSpPr>
        <p:spPr>
          <a:xfrm>
            <a:off x="3182040" y="80640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9"/>
          <p:cNvSpPr/>
          <p:nvPr/>
        </p:nvSpPr>
        <p:spPr>
          <a:xfrm>
            <a:off x="2752920" y="114552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0"/>
          <p:cNvSpPr/>
          <p:nvPr/>
        </p:nvSpPr>
        <p:spPr>
          <a:xfrm>
            <a:off x="2747880" y="200268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Line 31"/>
          <p:cNvSpPr/>
          <p:nvPr/>
        </p:nvSpPr>
        <p:spPr>
          <a:xfrm flipH="1">
            <a:off x="3197520" y="1265760"/>
            <a:ext cx="3056760" cy="360"/>
          </a:xfrm>
          <a:prstGeom prst="line">
            <a:avLst/>
          </a:prstGeom>
          <a:ln>
            <a:solidFill>
              <a:schemeClr val="tx1"/>
            </a:solidFill>
            <a:custDash>
              <a:ds d="15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2"/>
          <p:cNvSpPr/>
          <p:nvPr/>
        </p:nvSpPr>
        <p:spPr>
          <a:xfrm>
            <a:off x="3703320" y="2155680"/>
            <a:ext cx="734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3"/>
          <p:cNvSpPr/>
          <p:nvPr/>
        </p:nvSpPr>
        <p:spPr>
          <a:xfrm>
            <a:off x="4499280" y="215568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255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4"/>
          <p:cNvSpPr/>
          <p:nvPr/>
        </p:nvSpPr>
        <p:spPr>
          <a:xfrm>
            <a:off x="3827160" y="2159640"/>
            <a:ext cx="53028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OCR0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5"/>
          <p:cNvSpPr/>
          <p:nvPr/>
        </p:nvSpPr>
        <p:spPr>
          <a:xfrm>
            <a:off x="4816080" y="2370960"/>
            <a:ext cx="734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6"/>
          <p:cNvSpPr/>
          <p:nvPr/>
        </p:nvSpPr>
        <p:spPr>
          <a:xfrm>
            <a:off x="5612040" y="237096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255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7"/>
          <p:cNvSpPr/>
          <p:nvPr/>
        </p:nvSpPr>
        <p:spPr>
          <a:xfrm>
            <a:off x="4939920" y="2374920"/>
            <a:ext cx="53028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OCR0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8"/>
          <p:cNvSpPr/>
          <p:nvPr/>
        </p:nvSpPr>
        <p:spPr>
          <a:xfrm>
            <a:off x="0" y="2174040"/>
            <a:ext cx="114012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 == 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feld 26">
            <a:extLst>
              <a:ext uri="{FF2B5EF4-FFF2-40B4-BE49-F238E27FC236}">
                <a16:creationId xmlns:a16="http://schemas.microsoft.com/office/drawing/2014/main" id="{5DD75A66-7AB5-48DC-92BC-0900D3F4E20E}"/>
              </a:ext>
            </a:extLst>
          </p:cNvPr>
          <p:cNvSpPr txBox="1"/>
          <p:nvPr/>
        </p:nvSpPr>
        <p:spPr>
          <a:xfrm>
            <a:off x="4176660" y="8018292"/>
            <a:ext cx="61200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Bahn</a:t>
            </a:r>
            <a:endParaRPr lang="de-DE" sz="10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96EC961-96D9-44CB-A1EF-0A9AE8E32FF2}"/>
              </a:ext>
            </a:extLst>
          </p:cNvPr>
          <p:cNvSpPr txBox="1"/>
          <p:nvPr/>
        </p:nvSpPr>
        <p:spPr>
          <a:xfrm>
            <a:off x="3406115" y="8062088"/>
            <a:ext cx="10673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Regelkreis</a:t>
            </a:r>
          </a:p>
          <a:p>
            <a:pPr algn="ctr"/>
            <a:r>
              <a:rPr lang="de-DE" sz="1000" dirty="0"/>
              <a:t>Spannung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061356C-FD88-45F3-8710-FFF64E005877}"/>
              </a:ext>
            </a:extLst>
          </p:cNvPr>
          <p:cNvSpPr txBox="1"/>
          <p:nvPr/>
        </p:nvSpPr>
        <p:spPr>
          <a:xfrm>
            <a:off x="3559254" y="8109754"/>
            <a:ext cx="72595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634ACEC-2BD5-4421-BD52-9B8A50ED45ED}"/>
              </a:ext>
            </a:extLst>
          </p:cNvPr>
          <p:cNvSpPr txBox="1"/>
          <p:nvPr/>
        </p:nvSpPr>
        <p:spPr>
          <a:xfrm>
            <a:off x="2599455" y="8109755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2E66F50-44DD-44A5-802D-193F3E12E138}"/>
              </a:ext>
            </a:extLst>
          </p:cNvPr>
          <p:cNvSpPr txBox="1"/>
          <p:nvPr/>
        </p:nvSpPr>
        <p:spPr>
          <a:xfrm>
            <a:off x="2405638" y="8139923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I-Regler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F9480F-06B7-4511-92A2-F6903B97E92A}"/>
              </a:ext>
            </a:extLst>
          </p:cNvPr>
          <p:cNvSpPr txBox="1"/>
          <p:nvPr/>
        </p:nvSpPr>
        <p:spPr>
          <a:xfrm>
            <a:off x="2853469" y="803363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132D07-28E1-478F-8F41-B2CAB3589AEE}"/>
              </a:ext>
            </a:extLst>
          </p:cNvPr>
          <p:cNvSpPr txBox="1"/>
          <p:nvPr/>
        </p:nvSpPr>
        <p:spPr>
          <a:xfrm>
            <a:off x="1579299" y="8109754"/>
            <a:ext cx="808979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523AF1-44B1-4F03-9437-FEE028110546}"/>
              </a:ext>
            </a:extLst>
          </p:cNvPr>
          <p:cNvSpPr txBox="1"/>
          <p:nvPr/>
        </p:nvSpPr>
        <p:spPr>
          <a:xfrm>
            <a:off x="1497195" y="8148401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K</a:t>
            </a:r>
            <a:r>
              <a:rPr lang="de-DE" sz="1000" baseline="-25000" dirty="0" err="1"/>
              <a:t>Geschwindigkeit</a:t>
            </a:r>
            <a:endParaRPr lang="de-DE" sz="1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0A0C11-1898-4BDD-A40B-A9D60ED87C5A}"/>
              </a:ext>
            </a:extLst>
          </p:cNvPr>
          <p:cNvSpPr txBox="1"/>
          <p:nvPr/>
        </p:nvSpPr>
        <p:spPr>
          <a:xfrm>
            <a:off x="4711804" y="8112912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A82023-A4E2-409E-9977-C57FDDFC275F}"/>
              </a:ext>
            </a:extLst>
          </p:cNvPr>
          <p:cNvSpPr txBox="1"/>
          <p:nvPr/>
        </p:nvSpPr>
        <p:spPr>
          <a:xfrm>
            <a:off x="3148962" y="8787860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4FC5F07-B6BD-4F9F-A982-07482921D1A3}"/>
              </a:ext>
            </a:extLst>
          </p:cNvPr>
          <p:cNvCxnSpPr>
            <a:cxnSpLocks/>
            <a:stCxn id="30" idx="3"/>
            <a:endCxn id="23" idx="1"/>
          </p:cNvCxnSpPr>
          <p:nvPr/>
        </p:nvCxnSpPr>
        <p:spPr>
          <a:xfrm flipV="1">
            <a:off x="4285207" y="8268418"/>
            <a:ext cx="426597" cy="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6605B35-4870-4A2F-A0B9-950D1489026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11463" y="8271743"/>
            <a:ext cx="353189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6AED666-7D3E-421E-904D-6DEF990A42A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81962" y="8269464"/>
            <a:ext cx="217493" cy="22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B775D3A-0C50-46AA-A3DD-10F44488B999}"/>
              </a:ext>
            </a:extLst>
          </p:cNvPr>
          <p:cNvCxnSpPr>
            <a:stCxn id="15" idx="6"/>
          </p:cNvCxnSpPr>
          <p:nvPr/>
        </p:nvCxnSpPr>
        <p:spPr>
          <a:xfrm>
            <a:off x="1404789" y="8271744"/>
            <a:ext cx="179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4374459D-D1B3-4F20-9BB0-102C2987E2E2}"/>
              </a:ext>
            </a:extLst>
          </p:cNvPr>
          <p:cNvSpPr/>
          <p:nvPr/>
        </p:nvSpPr>
        <p:spPr>
          <a:xfrm>
            <a:off x="1256553" y="8199736"/>
            <a:ext cx="14823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ED5EB44-80AA-4332-ACC4-513C9F3CEFD4}"/>
              </a:ext>
            </a:extLst>
          </p:cNvPr>
          <p:cNvSpPr txBox="1"/>
          <p:nvPr/>
        </p:nvSpPr>
        <p:spPr>
          <a:xfrm>
            <a:off x="821204" y="814244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+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DC3FDCD-B687-452A-8412-130DBF60AF6F}"/>
              </a:ext>
            </a:extLst>
          </p:cNvPr>
          <p:cNvCxnSpPr/>
          <p:nvPr/>
        </p:nvCxnSpPr>
        <p:spPr>
          <a:xfrm>
            <a:off x="939787" y="8268418"/>
            <a:ext cx="316766" cy="3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DB4E15-4350-4F19-8525-F57761DC29D9}"/>
              </a:ext>
            </a:extLst>
          </p:cNvPr>
          <p:cNvCxnSpPr/>
          <p:nvPr/>
        </p:nvCxnSpPr>
        <p:spPr>
          <a:xfrm>
            <a:off x="5323812" y="8271071"/>
            <a:ext cx="646374" cy="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4BF8FB6-C7A3-4106-999D-37568FE5F6B9}"/>
              </a:ext>
            </a:extLst>
          </p:cNvPr>
          <p:cNvCxnSpPr>
            <a:cxnSpLocks/>
          </p:cNvCxnSpPr>
          <p:nvPr/>
        </p:nvCxnSpPr>
        <p:spPr>
          <a:xfrm>
            <a:off x="5546993" y="8270862"/>
            <a:ext cx="0" cy="68831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1CA6C16-2320-41D5-9572-C91573F773FB}"/>
              </a:ext>
            </a:extLst>
          </p:cNvPr>
          <p:cNvCxnSpPr>
            <a:cxnSpLocks/>
          </p:cNvCxnSpPr>
          <p:nvPr/>
        </p:nvCxnSpPr>
        <p:spPr>
          <a:xfrm flipH="1">
            <a:off x="3760970" y="8949848"/>
            <a:ext cx="17860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26ED54-CEDE-4D38-AC94-396FE4ED85B9}"/>
              </a:ext>
            </a:extLst>
          </p:cNvPr>
          <p:cNvCxnSpPr>
            <a:cxnSpLocks/>
          </p:cNvCxnSpPr>
          <p:nvPr/>
        </p:nvCxnSpPr>
        <p:spPr>
          <a:xfrm flipV="1">
            <a:off x="1325258" y="8343754"/>
            <a:ext cx="0" cy="61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F77401-1C5E-4D67-A497-5C25688902CA}"/>
              </a:ext>
            </a:extLst>
          </p:cNvPr>
          <p:cNvCxnSpPr>
            <a:cxnSpLocks/>
          </p:cNvCxnSpPr>
          <p:nvPr/>
        </p:nvCxnSpPr>
        <p:spPr>
          <a:xfrm flipH="1">
            <a:off x="1325258" y="8947264"/>
            <a:ext cx="182370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B1C85C1-DD4A-428B-B376-6723A0EBA95D}"/>
              </a:ext>
            </a:extLst>
          </p:cNvPr>
          <p:cNvSpPr txBox="1"/>
          <p:nvPr/>
        </p:nvSpPr>
        <p:spPr>
          <a:xfrm>
            <a:off x="4711804" y="8145307"/>
            <a:ext cx="62719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Auto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A66156-5A2B-4BFF-807B-7CBD84055600}"/>
              </a:ext>
            </a:extLst>
          </p:cNvPr>
          <p:cNvSpPr txBox="1"/>
          <p:nvPr/>
        </p:nvSpPr>
        <p:spPr>
          <a:xfrm>
            <a:off x="2950910" y="8826738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Timer</a:t>
            </a:r>
            <a:endParaRPr lang="de-DE" sz="1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72865E-0283-40A4-9AAD-05D52528062C}"/>
              </a:ext>
            </a:extLst>
          </p:cNvPr>
          <p:cNvSpPr txBox="1"/>
          <p:nvPr/>
        </p:nvSpPr>
        <p:spPr>
          <a:xfrm>
            <a:off x="4033775" y="867340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Abschnitt</a:t>
            </a:r>
            <a:r>
              <a:rPr lang="de-DE" sz="1000" baseline="-25000" dirty="0"/>
              <a:t> 3</a:t>
            </a:r>
            <a:endParaRPr lang="de-DE" sz="1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C57710-A351-4061-A42E-8C0C81D68D48}"/>
              </a:ext>
            </a:extLst>
          </p:cNvPr>
          <p:cNvSpPr txBox="1"/>
          <p:nvPr/>
        </p:nvSpPr>
        <p:spPr>
          <a:xfrm>
            <a:off x="5181597" y="7998738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Abschnitt</a:t>
            </a:r>
            <a:r>
              <a:rPr lang="de-DE" sz="1000" baseline="-25000" dirty="0"/>
              <a:t> 3</a:t>
            </a:r>
            <a:endParaRPr lang="de-DE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87692A-204D-483E-A06D-63BF401C07BE}"/>
              </a:ext>
            </a:extLst>
          </p:cNvPr>
          <p:cNvSpPr txBox="1"/>
          <p:nvPr/>
        </p:nvSpPr>
        <p:spPr>
          <a:xfrm>
            <a:off x="477251" y="7989802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0F89E45-9247-416A-BABC-8F8C343C3A43}"/>
              </a:ext>
            </a:extLst>
          </p:cNvPr>
          <p:cNvSpPr txBox="1"/>
          <p:nvPr/>
        </p:nvSpPr>
        <p:spPr>
          <a:xfrm>
            <a:off x="1349041" y="8250322"/>
            <a:ext cx="1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-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19CB46-F30A-4C00-89F6-4DCE9078479D}"/>
              </a:ext>
            </a:extLst>
          </p:cNvPr>
          <p:cNvSpPr txBox="1"/>
          <p:nvPr/>
        </p:nvSpPr>
        <p:spPr>
          <a:xfrm>
            <a:off x="469354" y="4970896"/>
            <a:ext cx="100811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14254B4-E48B-4DF5-B369-A73B9C1C41BD}"/>
              </a:ext>
            </a:extLst>
          </p:cNvPr>
          <p:cNvSpPr txBox="1"/>
          <p:nvPr/>
        </p:nvSpPr>
        <p:spPr>
          <a:xfrm>
            <a:off x="1675518" y="5036067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9AA167B-CB9F-426B-987A-F248596715D0}"/>
              </a:ext>
            </a:extLst>
          </p:cNvPr>
          <p:cNvSpPr txBox="1"/>
          <p:nvPr/>
        </p:nvSpPr>
        <p:spPr>
          <a:xfrm>
            <a:off x="2586645" y="5036067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36F51DC-C0FB-4531-A644-03F9A50EF72D}"/>
              </a:ext>
            </a:extLst>
          </p:cNvPr>
          <p:cNvSpPr txBox="1"/>
          <p:nvPr/>
        </p:nvSpPr>
        <p:spPr>
          <a:xfrm>
            <a:off x="3952782" y="5039476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F1BB2DF-2493-4BB6-91F7-9BDA2580A91A}"/>
              </a:ext>
            </a:extLst>
          </p:cNvPr>
          <p:cNvSpPr/>
          <p:nvPr/>
        </p:nvSpPr>
        <p:spPr>
          <a:xfrm>
            <a:off x="1238556" y="5135863"/>
            <a:ext cx="14823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F81BCD6-F1FC-44F5-93FC-0610C1946930}"/>
              </a:ext>
            </a:extLst>
          </p:cNvPr>
          <p:cNvSpPr txBox="1"/>
          <p:nvPr/>
        </p:nvSpPr>
        <p:spPr>
          <a:xfrm>
            <a:off x="2586645" y="5700456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5449226-9217-43B5-8784-F91390CCF61C}"/>
              </a:ext>
            </a:extLst>
          </p:cNvPr>
          <p:cNvSpPr txBox="1"/>
          <p:nvPr/>
        </p:nvSpPr>
        <p:spPr>
          <a:xfrm>
            <a:off x="808153" y="5077672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+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A5741FB-AB7D-4A2D-82BA-9CD536B49440}"/>
              </a:ext>
            </a:extLst>
          </p:cNvPr>
          <p:cNvCxnSpPr>
            <a:cxnSpLocks/>
          </p:cNvCxnSpPr>
          <p:nvPr/>
        </p:nvCxnSpPr>
        <p:spPr>
          <a:xfrm>
            <a:off x="1386792" y="5200687"/>
            <a:ext cx="2887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CBCB9C7-93C9-455E-8B09-81264E8ADF8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2287526" y="5198055"/>
            <a:ext cx="29911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62171B6-BE25-4D7D-A7EB-453CBE220F74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3198653" y="5198055"/>
            <a:ext cx="754129" cy="34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C63DC9D-84B2-4358-9D5B-337F5E12E94F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564790" y="5201464"/>
            <a:ext cx="3979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826294A-03EE-4E23-8DA4-B81CE4CE518E}"/>
              </a:ext>
            </a:extLst>
          </p:cNvPr>
          <p:cNvCxnSpPr>
            <a:cxnSpLocks/>
          </p:cNvCxnSpPr>
          <p:nvPr/>
        </p:nvCxnSpPr>
        <p:spPr>
          <a:xfrm flipV="1">
            <a:off x="823838" y="5198055"/>
            <a:ext cx="408838" cy="340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0352A5E-025D-4F4C-94F3-EC8C518639CE}"/>
              </a:ext>
            </a:extLst>
          </p:cNvPr>
          <p:cNvCxnSpPr>
            <a:cxnSpLocks/>
          </p:cNvCxnSpPr>
          <p:nvPr/>
        </p:nvCxnSpPr>
        <p:spPr>
          <a:xfrm flipH="1">
            <a:off x="4775454" y="5203408"/>
            <a:ext cx="1" cy="671266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D2CD81C-3EAA-482D-B559-5B980BCCB8D4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3198653" y="5862443"/>
            <a:ext cx="15768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6A3B10B-3096-4E3E-85E7-F7466C66BA9F}"/>
              </a:ext>
            </a:extLst>
          </p:cNvPr>
          <p:cNvCxnSpPr>
            <a:cxnSpLocks/>
          </p:cNvCxnSpPr>
          <p:nvPr/>
        </p:nvCxnSpPr>
        <p:spPr>
          <a:xfrm flipV="1">
            <a:off x="1309243" y="5279110"/>
            <a:ext cx="0" cy="5833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7603A47-6F65-493D-96EE-05CA3F3080DA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303025" y="5862444"/>
            <a:ext cx="128362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15DF6479-3C80-4B8B-A138-756DB5580CC7}"/>
              </a:ext>
            </a:extLst>
          </p:cNvPr>
          <p:cNvSpPr txBox="1"/>
          <p:nvPr/>
        </p:nvSpPr>
        <p:spPr>
          <a:xfrm>
            <a:off x="1501215" y="5042843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K</a:t>
            </a:r>
            <a:r>
              <a:rPr lang="de-DE" sz="1000" baseline="-25000" dirty="0" err="1"/>
              <a:t>Spannung</a:t>
            </a:r>
            <a:endParaRPr lang="de-DE" sz="10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B6ABCAB-3925-44AF-84D4-E568C268D506}"/>
              </a:ext>
            </a:extLst>
          </p:cNvPr>
          <p:cNvSpPr txBox="1"/>
          <p:nvPr/>
        </p:nvSpPr>
        <p:spPr>
          <a:xfrm>
            <a:off x="2386472" y="5071925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I-Regler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3A2899E-7808-4A65-A80A-D3196F5691C2}"/>
              </a:ext>
            </a:extLst>
          </p:cNvPr>
          <p:cNvSpPr txBox="1"/>
          <p:nvPr/>
        </p:nvSpPr>
        <p:spPr>
          <a:xfrm>
            <a:off x="3768128" y="5073516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TSS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EB93B0BA-BE73-450A-8757-8B616F126C0E}"/>
              </a:ext>
            </a:extLst>
          </p:cNvPr>
          <p:cNvSpPr txBox="1"/>
          <p:nvPr/>
        </p:nvSpPr>
        <p:spPr>
          <a:xfrm>
            <a:off x="2382905" y="5739333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ADC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306286C-0386-483D-9F8A-6ECB52473930}"/>
              </a:ext>
            </a:extLst>
          </p:cNvPr>
          <p:cNvSpPr txBox="1"/>
          <p:nvPr/>
        </p:nvSpPr>
        <p:spPr>
          <a:xfrm>
            <a:off x="3194992" y="564363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Bahn</a:t>
            </a:r>
            <a:endParaRPr lang="de-DE" sz="10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04E703C-6865-4F96-92EF-7CCDE7ADA3CA}"/>
              </a:ext>
            </a:extLst>
          </p:cNvPr>
          <p:cNvSpPr txBox="1"/>
          <p:nvPr/>
        </p:nvSpPr>
        <p:spPr>
          <a:xfrm>
            <a:off x="1341773" y="5200781"/>
            <a:ext cx="111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-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5ED596A-D4D8-4FAF-BBFD-C3C21A293BAF}"/>
              </a:ext>
            </a:extLst>
          </p:cNvPr>
          <p:cNvSpPr txBox="1"/>
          <p:nvPr/>
        </p:nvSpPr>
        <p:spPr>
          <a:xfrm>
            <a:off x="4536152" y="495300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Bahn</a:t>
            </a:r>
            <a:endParaRPr lang="de-DE" sz="10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9ABA09F-ED3E-42D5-81AA-1744AFB475F0}"/>
              </a:ext>
            </a:extLst>
          </p:cNvPr>
          <p:cNvSpPr txBox="1"/>
          <p:nvPr/>
        </p:nvSpPr>
        <p:spPr>
          <a:xfrm>
            <a:off x="3042523" y="498276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Dutycycle</a:t>
            </a:r>
            <a:endParaRPr lang="de-DE" sz="100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8F6642B7-7B71-444A-A97C-5A585FECEAD8}"/>
              </a:ext>
            </a:extLst>
          </p:cNvPr>
          <p:cNvSpPr txBox="1"/>
          <p:nvPr/>
        </p:nvSpPr>
        <p:spPr>
          <a:xfrm>
            <a:off x="1424075" y="8080423"/>
            <a:ext cx="9258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e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4F38FA91-8415-449E-BF90-97A59CDE22F3}"/>
              </a:ext>
            </a:extLst>
          </p:cNvPr>
          <p:cNvSpPr txBox="1"/>
          <p:nvPr/>
        </p:nvSpPr>
        <p:spPr>
          <a:xfrm>
            <a:off x="1469869" y="4981287"/>
            <a:ext cx="9258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3589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0D093BAF-FF84-4CE3-9408-52AF71FCA154}"/>
              </a:ext>
            </a:extLst>
          </p:cNvPr>
          <p:cNvSpPr txBox="1"/>
          <p:nvPr/>
        </p:nvSpPr>
        <p:spPr>
          <a:xfrm>
            <a:off x="956759" y="204215"/>
            <a:ext cx="949415" cy="150134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4F4F1BF-DC59-429A-82A1-1FC3A43C7116}"/>
              </a:ext>
            </a:extLst>
          </p:cNvPr>
          <p:cNvCxnSpPr>
            <a:cxnSpLocks/>
          </p:cNvCxnSpPr>
          <p:nvPr/>
        </p:nvCxnSpPr>
        <p:spPr>
          <a:xfrm>
            <a:off x="1060123" y="314746"/>
            <a:ext cx="588159" cy="61601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E3F9A35-B692-43CC-A9B9-500AD31B159C}"/>
              </a:ext>
            </a:extLst>
          </p:cNvPr>
          <p:cNvCxnSpPr>
            <a:cxnSpLocks/>
          </p:cNvCxnSpPr>
          <p:nvPr/>
        </p:nvCxnSpPr>
        <p:spPr>
          <a:xfrm flipH="1" flipV="1">
            <a:off x="2726520" y="926841"/>
            <a:ext cx="562453" cy="9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291452F-F6AB-4EB7-AA0B-80A0B211594E}"/>
              </a:ext>
            </a:extLst>
          </p:cNvPr>
          <p:cNvSpPr txBox="1"/>
          <p:nvPr/>
        </p:nvSpPr>
        <p:spPr>
          <a:xfrm>
            <a:off x="200173" y="155962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71F1123-0533-4C21-A9A1-B90BC93F5F37}"/>
              </a:ext>
            </a:extLst>
          </p:cNvPr>
          <p:cNvSpPr txBox="1"/>
          <p:nvPr/>
        </p:nvSpPr>
        <p:spPr>
          <a:xfrm>
            <a:off x="0" y="19182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PV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A7E74C2-0932-4793-B68F-24E92BFB0E3D}"/>
              </a:ext>
            </a:extLst>
          </p:cNvPr>
          <p:cNvSpPr txBox="1"/>
          <p:nvPr/>
        </p:nvSpPr>
        <p:spPr>
          <a:xfrm>
            <a:off x="2114512" y="768773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E10058F-8173-4874-8890-EBE96A671408}"/>
              </a:ext>
            </a:extLst>
          </p:cNvPr>
          <p:cNvSpPr txBox="1"/>
          <p:nvPr/>
        </p:nvSpPr>
        <p:spPr>
          <a:xfrm>
            <a:off x="1899464" y="80765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TSS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18A7DE2-896B-4A68-BCCE-5CD425DB5F81}"/>
              </a:ext>
            </a:extLst>
          </p:cNvPr>
          <p:cNvCxnSpPr>
            <a:cxnSpLocks/>
          </p:cNvCxnSpPr>
          <p:nvPr/>
        </p:nvCxnSpPr>
        <p:spPr>
          <a:xfrm flipH="1">
            <a:off x="812181" y="311540"/>
            <a:ext cx="24794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661E1FE-07CA-411D-8469-B1EB6870A74F}"/>
              </a:ext>
            </a:extLst>
          </p:cNvPr>
          <p:cNvCxnSpPr>
            <a:cxnSpLocks/>
          </p:cNvCxnSpPr>
          <p:nvPr/>
        </p:nvCxnSpPr>
        <p:spPr>
          <a:xfrm flipH="1">
            <a:off x="961294" y="935268"/>
            <a:ext cx="13607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5087349-E044-41B8-BC83-E1806EB7621D}"/>
              </a:ext>
            </a:extLst>
          </p:cNvPr>
          <p:cNvCxnSpPr>
            <a:cxnSpLocks/>
          </p:cNvCxnSpPr>
          <p:nvPr/>
        </p:nvCxnSpPr>
        <p:spPr>
          <a:xfrm>
            <a:off x="1648282" y="935268"/>
            <a:ext cx="46623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0BDBC08-6DA2-42B0-91A8-1F1CBBA3AEE6}"/>
              </a:ext>
            </a:extLst>
          </p:cNvPr>
          <p:cNvSpPr txBox="1"/>
          <p:nvPr/>
        </p:nvSpPr>
        <p:spPr>
          <a:xfrm>
            <a:off x="200173" y="1381584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85A02B6-DAB5-4BF1-A8F2-4D2ACB01CA93}"/>
              </a:ext>
            </a:extLst>
          </p:cNvPr>
          <p:cNvSpPr txBox="1"/>
          <p:nvPr/>
        </p:nvSpPr>
        <p:spPr>
          <a:xfrm>
            <a:off x="0" y="1417442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Netz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F1322CA-8D7B-4D9A-B686-D5A3F9CD87FD}"/>
              </a:ext>
            </a:extLst>
          </p:cNvPr>
          <p:cNvCxnSpPr>
            <a:cxnSpLocks/>
          </p:cNvCxnSpPr>
          <p:nvPr/>
        </p:nvCxnSpPr>
        <p:spPr>
          <a:xfrm flipH="1">
            <a:off x="812181" y="1548079"/>
            <a:ext cx="24794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089527AA-9915-4709-BBD1-32F94D2D31B8}"/>
              </a:ext>
            </a:extLst>
          </p:cNvPr>
          <p:cNvSpPr txBox="1"/>
          <p:nvPr/>
        </p:nvSpPr>
        <p:spPr>
          <a:xfrm>
            <a:off x="3288973" y="764756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AA8CE60-BE8D-40D2-8D61-BCFC9A213056}"/>
              </a:ext>
            </a:extLst>
          </p:cNvPr>
          <p:cNvSpPr txBox="1"/>
          <p:nvPr/>
        </p:nvSpPr>
        <p:spPr>
          <a:xfrm>
            <a:off x="3073925" y="803633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Auto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5D83572-E30D-4F1B-87AB-E42A3C232A75}"/>
              </a:ext>
            </a:extLst>
          </p:cNvPr>
          <p:cNvSpPr txBox="1"/>
          <p:nvPr/>
        </p:nvSpPr>
        <p:spPr>
          <a:xfrm>
            <a:off x="859160" y="0"/>
            <a:ext cx="11351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Wechselschalter</a:t>
            </a:r>
          </a:p>
        </p:txBody>
      </p:sp>
    </p:spTree>
    <p:extLst>
      <p:ext uri="{BB962C8B-B14F-4D97-AF65-F5344CB8AC3E}">
        <p14:creationId xmlns:p14="http://schemas.microsoft.com/office/powerpoint/2010/main" val="181200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</Words>
  <Application>Microsoft Office PowerPoint</Application>
  <PresentationFormat>A4-Papier (210 x 297 mm)</PresentationFormat>
  <Paragraphs>66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Florian Weber365</dc:creator>
  <dc:description/>
  <cp:lastModifiedBy>Florian Weber365</cp:lastModifiedBy>
  <cp:revision>15</cp:revision>
  <dcterms:created xsi:type="dcterms:W3CDTF">2018-06-07T10:10:29Z</dcterms:created>
  <dcterms:modified xsi:type="dcterms:W3CDTF">2018-08-21T08:04:31Z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A4-Papier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