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6858000" cy="9906000" type="A4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03240" y="4633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1269000" y="78732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903240" y="11584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897480" y="43380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5"/>
          <p:cNvSpPr/>
          <p:nvPr/>
        </p:nvSpPr>
        <p:spPr>
          <a:xfrm flipH="1">
            <a:off x="1124640" y="96696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224280" y="84564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57480" y="485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1263240" y="1183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1268640" y="9216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0"/>
          <p:cNvSpPr/>
          <p:nvPr/>
        </p:nvSpPr>
        <p:spPr>
          <a:xfrm>
            <a:off x="1269000" y="14914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1"/>
          <p:cNvSpPr/>
          <p:nvPr/>
        </p:nvSpPr>
        <p:spPr>
          <a:xfrm>
            <a:off x="903240" y="18622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2"/>
          <p:cNvSpPr/>
          <p:nvPr/>
        </p:nvSpPr>
        <p:spPr>
          <a:xfrm flipH="1">
            <a:off x="1124640" y="167112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224280" y="15498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907920" y="1825560"/>
            <a:ext cx="709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1263240" y="18878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1269000" y="219744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903240" y="256860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8"/>
          <p:cNvSpPr/>
          <p:nvPr/>
        </p:nvSpPr>
        <p:spPr>
          <a:xfrm flipH="1">
            <a:off x="1124640" y="23774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9"/>
          <p:cNvSpPr/>
          <p:nvPr/>
        </p:nvSpPr>
        <p:spPr>
          <a:xfrm>
            <a:off x="224280" y="225576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897480" y="25315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1263240" y="259416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1269000" y="29016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903240" y="32727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4"/>
          <p:cNvSpPr/>
          <p:nvPr/>
        </p:nvSpPr>
        <p:spPr>
          <a:xfrm flipH="1">
            <a:off x="1124640" y="308160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5"/>
          <p:cNvSpPr/>
          <p:nvPr/>
        </p:nvSpPr>
        <p:spPr>
          <a:xfrm>
            <a:off x="224280" y="29599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6"/>
          <p:cNvSpPr/>
          <p:nvPr/>
        </p:nvSpPr>
        <p:spPr>
          <a:xfrm>
            <a:off x="759240" y="323568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1263240" y="329832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8"/>
          <p:cNvSpPr/>
          <p:nvPr/>
        </p:nvSpPr>
        <p:spPr>
          <a:xfrm>
            <a:off x="1269000" y="35866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9"/>
          <p:cNvSpPr/>
          <p:nvPr/>
        </p:nvSpPr>
        <p:spPr>
          <a:xfrm>
            <a:off x="903240" y="395784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30"/>
          <p:cNvSpPr/>
          <p:nvPr/>
        </p:nvSpPr>
        <p:spPr>
          <a:xfrm flipH="1">
            <a:off x="1124640" y="376668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1"/>
          <p:cNvSpPr/>
          <p:nvPr/>
        </p:nvSpPr>
        <p:spPr>
          <a:xfrm>
            <a:off x="224280" y="36450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2"/>
          <p:cNvSpPr/>
          <p:nvPr/>
        </p:nvSpPr>
        <p:spPr>
          <a:xfrm>
            <a:off x="759240" y="392076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3"/>
          <p:cNvSpPr/>
          <p:nvPr/>
        </p:nvSpPr>
        <p:spPr>
          <a:xfrm>
            <a:off x="1263240" y="398340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4"/>
          <p:cNvSpPr/>
          <p:nvPr/>
        </p:nvSpPr>
        <p:spPr>
          <a:xfrm>
            <a:off x="1269000" y="42930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5"/>
          <p:cNvSpPr/>
          <p:nvPr/>
        </p:nvSpPr>
        <p:spPr>
          <a:xfrm flipH="1">
            <a:off x="1124640" y="44726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6"/>
          <p:cNvSpPr/>
          <p:nvPr/>
        </p:nvSpPr>
        <p:spPr>
          <a:xfrm>
            <a:off x="224280" y="43513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7"/>
          <p:cNvSpPr/>
          <p:nvPr/>
        </p:nvSpPr>
        <p:spPr>
          <a:xfrm>
            <a:off x="763560" y="4576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8"/>
          <p:cNvSpPr/>
          <p:nvPr/>
        </p:nvSpPr>
        <p:spPr>
          <a:xfrm>
            <a:off x="907920" y="11203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46360" y="11109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212120" y="14349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846360" y="18061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46360" y="10699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 flipH="1">
            <a:off x="1067400" y="161496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4560" y="1495080"/>
            <a:ext cx="11048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200600" y="1133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206360" y="1831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211760" y="73980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851040" y="176796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212120" y="21333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>
            <a:off x="1067400" y="231300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06320" y="24170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233880" y="2142000"/>
            <a:ext cx="311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 flipV="1">
            <a:off x="3233880" y="773640"/>
            <a:ext cx="360" cy="137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 flipV="1">
            <a:off x="37375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 flipV="1">
            <a:off x="40939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373752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409392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 flipV="1">
            <a:off x="48160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1"/>
          <p:cNvSpPr/>
          <p:nvPr/>
        </p:nvSpPr>
        <p:spPr>
          <a:xfrm flipV="1">
            <a:off x="51724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2"/>
          <p:cNvSpPr/>
          <p:nvPr/>
        </p:nvSpPr>
        <p:spPr>
          <a:xfrm>
            <a:off x="481608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517248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>
            <a:off x="3233880" y="2140200"/>
            <a:ext cx="5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3381840" y="169848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6"/>
          <p:cNvSpPr/>
          <p:nvPr/>
        </p:nvSpPr>
        <p:spPr>
          <a:xfrm>
            <a:off x="5612040" y="171036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7"/>
          <p:cNvSpPr/>
          <p:nvPr/>
        </p:nvSpPr>
        <p:spPr>
          <a:xfrm>
            <a:off x="5894640" y="1909440"/>
            <a:ext cx="60696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3182040" y="80640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2752920" y="114552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2747880" y="2002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31"/>
          <p:cNvSpPr/>
          <p:nvPr/>
        </p:nvSpPr>
        <p:spPr>
          <a:xfrm flipH="1">
            <a:off x="3197520" y="1265760"/>
            <a:ext cx="3056760" cy="360"/>
          </a:xfrm>
          <a:prstGeom prst="line">
            <a:avLst/>
          </a:prstGeom>
          <a:ln>
            <a:solidFill>
              <a:schemeClr val="tx1"/>
            </a:solidFill>
            <a:custDash>
              <a:ds d="15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2"/>
          <p:cNvSpPr/>
          <p:nvPr/>
        </p:nvSpPr>
        <p:spPr>
          <a:xfrm>
            <a:off x="3703320" y="215568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>
            <a:off x="4499280" y="2155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4"/>
          <p:cNvSpPr/>
          <p:nvPr/>
        </p:nvSpPr>
        <p:spPr>
          <a:xfrm>
            <a:off x="3827160" y="215964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5"/>
          <p:cNvSpPr/>
          <p:nvPr/>
        </p:nvSpPr>
        <p:spPr>
          <a:xfrm>
            <a:off x="4816080" y="237096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5612040" y="237096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4939920" y="237492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0" y="2174040"/>
            <a:ext cx="114012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D061356C-FD88-45F3-8710-FFF64E005877}"/>
              </a:ext>
            </a:extLst>
          </p:cNvPr>
          <p:cNvSpPr txBox="1"/>
          <p:nvPr/>
        </p:nvSpPr>
        <p:spPr>
          <a:xfrm>
            <a:off x="3539828" y="8109754"/>
            <a:ext cx="72595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6EC961-96D9-44CB-A1EF-0A9AE8E32FF2}"/>
              </a:ext>
            </a:extLst>
          </p:cNvPr>
          <p:cNvSpPr txBox="1"/>
          <p:nvPr/>
        </p:nvSpPr>
        <p:spPr>
          <a:xfrm>
            <a:off x="3369503" y="8071687"/>
            <a:ext cx="1067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Regelkreis</a:t>
            </a:r>
          </a:p>
          <a:p>
            <a:pPr algn="ctr"/>
            <a:r>
              <a:rPr lang="de-DE" sz="1000" dirty="0"/>
              <a:t>Spannung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34ACEC-2BD5-4421-BD52-9B8A50ED45ED}"/>
              </a:ext>
            </a:extLst>
          </p:cNvPr>
          <p:cNvSpPr txBox="1"/>
          <p:nvPr/>
        </p:nvSpPr>
        <p:spPr>
          <a:xfrm>
            <a:off x="2380697" y="81114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E66F50-44DD-44A5-802D-193F3E12E138}"/>
              </a:ext>
            </a:extLst>
          </p:cNvPr>
          <p:cNvSpPr txBox="1"/>
          <p:nvPr/>
        </p:nvSpPr>
        <p:spPr>
          <a:xfrm>
            <a:off x="2186880" y="814162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PI-Regler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F9480F-06B7-4511-92A2-F6903B97E92A}"/>
              </a:ext>
            </a:extLst>
          </p:cNvPr>
          <p:cNvSpPr txBox="1"/>
          <p:nvPr/>
        </p:nvSpPr>
        <p:spPr>
          <a:xfrm>
            <a:off x="2738261" y="803363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132D07-28E1-478F-8F41-B2CAB3589AEE}"/>
              </a:ext>
            </a:extLst>
          </p:cNvPr>
          <p:cNvSpPr txBox="1"/>
          <p:nvPr/>
        </p:nvSpPr>
        <p:spPr>
          <a:xfrm>
            <a:off x="1579300" y="8109754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523AF1-44B1-4F03-9437-FEE028110546}"/>
              </a:ext>
            </a:extLst>
          </p:cNvPr>
          <p:cNvSpPr txBox="1"/>
          <p:nvPr/>
        </p:nvSpPr>
        <p:spPr>
          <a:xfrm>
            <a:off x="1372585" y="815674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Automatik</a:t>
            </a:r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0A0C11-1898-4BDD-A40B-A9D60ED87C5A}"/>
              </a:ext>
            </a:extLst>
          </p:cNvPr>
          <p:cNvSpPr txBox="1"/>
          <p:nvPr/>
        </p:nvSpPr>
        <p:spPr>
          <a:xfrm>
            <a:off x="4716216" y="810275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A82023-A4E2-409E-9977-C57FDDFC275F}"/>
              </a:ext>
            </a:extLst>
          </p:cNvPr>
          <p:cNvSpPr txBox="1"/>
          <p:nvPr/>
        </p:nvSpPr>
        <p:spPr>
          <a:xfrm>
            <a:off x="3148962" y="87878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FC5F07-B6BD-4F9F-A982-07482921D1A3}"/>
              </a:ext>
            </a:extLst>
          </p:cNvPr>
          <p:cNvCxnSpPr>
            <a:cxnSpLocks/>
          </p:cNvCxnSpPr>
          <p:nvPr/>
        </p:nvCxnSpPr>
        <p:spPr>
          <a:xfrm>
            <a:off x="4265781" y="8269464"/>
            <a:ext cx="449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605B35-4870-4A2F-A0B9-950D14890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2705" y="8273448"/>
            <a:ext cx="547194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AED666-7D3E-421E-904D-6DEF990A42A1}"/>
              </a:ext>
            </a:extLst>
          </p:cNvPr>
          <p:cNvCxnSpPr>
            <a:endCxn id="4" idx="1"/>
          </p:cNvCxnSpPr>
          <p:nvPr/>
        </p:nvCxnSpPr>
        <p:spPr>
          <a:xfrm>
            <a:off x="2194548" y="8271744"/>
            <a:ext cx="186149" cy="1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775D3A-0C50-46AA-A3DD-10F44488B999}"/>
              </a:ext>
            </a:extLst>
          </p:cNvPr>
          <p:cNvCxnSpPr>
            <a:stCxn id="15" idx="6"/>
          </p:cNvCxnSpPr>
          <p:nvPr/>
        </p:nvCxnSpPr>
        <p:spPr>
          <a:xfrm>
            <a:off x="1404789" y="8271744"/>
            <a:ext cx="17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374459D-D1B3-4F20-9BB0-102C2987E2E2}"/>
              </a:ext>
            </a:extLst>
          </p:cNvPr>
          <p:cNvSpPr/>
          <p:nvPr/>
        </p:nvSpPr>
        <p:spPr>
          <a:xfrm>
            <a:off x="1256553" y="8199736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D5EB44-80AA-4332-ACC4-513C9F3CEFD4}"/>
              </a:ext>
            </a:extLst>
          </p:cNvPr>
          <p:cNvSpPr txBox="1"/>
          <p:nvPr/>
        </p:nvSpPr>
        <p:spPr>
          <a:xfrm>
            <a:off x="821204" y="81424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DC3FDCD-B687-452A-8412-130DBF60AF6F}"/>
              </a:ext>
            </a:extLst>
          </p:cNvPr>
          <p:cNvCxnSpPr/>
          <p:nvPr/>
        </p:nvCxnSpPr>
        <p:spPr>
          <a:xfrm>
            <a:off x="939787" y="8268418"/>
            <a:ext cx="316766" cy="3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DB4E15-4350-4F19-8525-F57761DC29D9}"/>
              </a:ext>
            </a:extLst>
          </p:cNvPr>
          <p:cNvCxnSpPr/>
          <p:nvPr/>
        </p:nvCxnSpPr>
        <p:spPr>
          <a:xfrm>
            <a:off x="5323812" y="8271071"/>
            <a:ext cx="646374" cy="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BF8FB6-C7A3-4106-999D-37568FE5F6B9}"/>
              </a:ext>
            </a:extLst>
          </p:cNvPr>
          <p:cNvCxnSpPr>
            <a:cxnSpLocks/>
          </p:cNvCxnSpPr>
          <p:nvPr/>
        </p:nvCxnSpPr>
        <p:spPr>
          <a:xfrm>
            <a:off x="5546993" y="8270862"/>
            <a:ext cx="0" cy="68831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1CA6C16-2320-41D5-9572-C91573F773FB}"/>
              </a:ext>
            </a:extLst>
          </p:cNvPr>
          <p:cNvCxnSpPr>
            <a:cxnSpLocks/>
          </p:cNvCxnSpPr>
          <p:nvPr/>
        </p:nvCxnSpPr>
        <p:spPr>
          <a:xfrm flipH="1">
            <a:off x="3760970" y="8949848"/>
            <a:ext cx="1786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26ED54-CEDE-4D38-AC94-396FE4ED85B9}"/>
              </a:ext>
            </a:extLst>
          </p:cNvPr>
          <p:cNvCxnSpPr>
            <a:cxnSpLocks/>
          </p:cNvCxnSpPr>
          <p:nvPr/>
        </p:nvCxnSpPr>
        <p:spPr>
          <a:xfrm flipV="1">
            <a:off x="1325258" y="8343754"/>
            <a:ext cx="0" cy="61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F77401-1C5E-4D67-A497-5C25688902CA}"/>
              </a:ext>
            </a:extLst>
          </p:cNvPr>
          <p:cNvCxnSpPr>
            <a:cxnSpLocks/>
          </p:cNvCxnSpPr>
          <p:nvPr/>
        </p:nvCxnSpPr>
        <p:spPr>
          <a:xfrm flipH="1">
            <a:off x="1325258" y="8947264"/>
            <a:ext cx="182370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1C85C1-DD4A-428B-B376-6723A0EBA95D}"/>
              </a:ext>
            </a:extLst>
          </p:cNvPr>
          <p:cNvSpPr txBox="1"/>
          <p:nvPr/>
        </p:nvSpPr>
        <p:spPr>
          <a:xfrm>
            <a:off x="4708622" y="8139033"/>
            <a:ext cx="62719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A66156-5A2B-4BFF-807B-7CBD84055600}"/>
              </a:ext>
            </a:extLst>
          </p:cNvPr>
          <p:cNvSpPr txBox="1"/>
          <p:nvPr/>
        </p:nvSpPr>
        <p:spPr>
          <a:xfrm>
            <a:off x="2950910" y="8826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Timer</a:t>
            </a:r>
            <a:endParaRPr lang="de-DE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72865E-0283-40A4-9AAD-05D52528062C}"/>
              </a:ext>
            </a:extLst>
          </p:cNvPr>
          <p:cNvSpPr txBox="1"/>
          <p:nvPr/>
        </p:nvSpPr>
        <p:spPr>
          <a:xfrm>
            <a:off x="4033775" y="867340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C57710-A351-4061-A42E-8C0C81D68D48}"/>
              </a:ext>
            </a:extLst>
          </p:cNvPr>
          <p:cNvSpPr txBox="1"/>
          <p:nvPr/>
        </p:nvSpPr>
        <p:spPr>
          <a:xfrm>
            <a:off x="5181597" y="7998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D75A66-7AB5-48DC-92BC-0900D3F4E20E}"/>
              </a:ext>
            </a:extLst>
          </p:cNvPr>
          <p:cNvSpPr txBox="1"/>
          <p:nvPr/>
        </p:nvSpPr>
        <p:spPr>
          <a:xfrm>
            <a:off x="4157981" y="8018517"/>
            <a:ext cx="61200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87692A-204D-483E-A06D-63BF401C07BE}"/>
              </a:ext>
            </a:extLst>
          </p:cNvPr>
          <p:cNvSpPr txBox="1"/>
          <p:nvPr/>
        </p:nvSpPr>
        <p:spPr>
          <a:xfrm>
            <a:off x="477251" y="798980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F89E45-9247-416A-BABC-8F8C343C3A43}"/>
              </a:ext>
            </a:extLst>
          </p:cNvPr>
          <p:cNvSpPr txBox="1"/>
          <p:nvPr/>
        </p:nvSpPr>
        <p:spPr>
          <a:xfrm>
            <a:off x="1349041" y="8250322"/>
            <a:ext cx="1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19CB46-F30A-4C00-89F6-4DCE9078479D}"/>
              </a:ext>
            </a:extLst>
          </p:cNvPr>
          <p:cNvSpPr txBox="1"/>
          <p:nvPr/>
        </p:nvSpPr>
        <p:spPr>
          <a:xfrm>
            <a:off x="1216797" y="4992275"/>
            <a:ext cx="10081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4254B4-E48B-4DF5-B369-A73B9C1C41BD}"/>
              </a:ext>
            </a:extLst>
          </p:cNvPr>
          <p:cNvSpPr txBox="1"/>
          <p:nvPr/>
        </p:nvSpPr>
        <p:spPr>
          <a:xfrm>
            <a:off x="2337014" y="5045672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AA167B-CB9F-426B-987A-F248596715D0}"/>
              </a:ext>
            </a:extLst>
          </p:cNvPr>
          <p:cNvSpPr txBox="1"/>
          <p:nvPr/>
        </p:nvSpPr>
        <p:spPr>
          <a:xfrm>
            <a:off x="3147074" y="504474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36F51DC-C0FB-4531-A644-03F9A50EF72D}"/>
              </a:ext>
            </a:extLst>
          </p:cNvPr>
          <p:cNvSpPr txBox="1"/>
          <p:nvPr/>
        </p:nvSpPr>
        <p:spPr>
          <a:xfrm>
            <a:off x="3957134" y="504474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F1BB2DF-2493-4BB6-91F7-9BDA2580A91A}"/>
              </a:ext>
            </a:extLst>
          </p:cNvPr>
          <p:cNvSpPr/>
          <p:nvPr/>
        </p:nvSpPr>
        <p:spPr>
          <a:xfrm>
            <a:off x="2008176" y="5142836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F81BCD6-F1FC-44F5-93FC-0610C1946930}"/>
              </a:ext>
            </a:extLst>
          </p:cNvPr>
          <p:cNvSpPr txBox="1"/>
          <p:nvPr/>
        </p:nvSpPr>
        <p:spPr>
          <a:xfrm>
            <a:off x="3147074" y="573699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5449226-9217-43B5-8784-F91390CCF61C}"/>
              </a:ext>
            </a:extLst>
          </p:cNvPr>
          <p:cNvSpPr txBox="1"/>
          <p:nvPr/>
        </p:nvSpPr>
        <p:spPr>
          <a:xfrm>
            <a:off x="1579300" y="508536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5741FB-AB7D-4A2D-82BA-9CD536B49440}"/>
              </a:ext>
            </a:extLst>
          </p:cNvPr>
          <p:cNvCxnSpPr/>
          <p:nvPr/>
        </p:nvCxnSpPr>
        <p:spPr>
          <a:xfrm>
            <a:off x="2156412" y="5207660"/>
            <a:ext cx="180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BCB9C7-93C9-455E-8B09-81264E8ADF84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2949022" y="5206733"/>
            <a:ext cx="198052" cy="9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62171B6-BE25-4D7D-A7EB-453CBE220F74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3759082" y="5206733"/>
            <a:ext cx="1980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C63DC9D-84B2-4358-9D5B-337F5E12E94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569142" y="5206733"/>
            <a:ext cx="397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826294A-03EE-4E23-8DA4-B81CE4CE518E}"/>
              </a:ext>
            </a:extLst>
          </p:cNvPr>
          <p:cNvCxnSpPr>
            <a:cxnSpLocks/>
          </p:cNvCxnSpPr>
          <p:nvPr/>
        </p:nvCxnSpPr>
        <p:spPr>
          <a:xfrm flipV="1">
            <a:off x="1593458" y="5205028"/>
            <a:ext cx="408838" cy="34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352A5E-025D-4F4C-94F3-EC8C518639CE}"/>
              </a:ext>
            </a:extLst>
          </p:cNvPr>
          <p:cNvCxnSpPr/>
          <p:nvPr/>
        </p:nvCxnSpPr>
        <p:spPr>
          <a:xfrm flipH="1">
            <a:off x="4775453" y="5203408"/>
            <a:ext cx="1" cy="70636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D2CD81C-3EAA-482D-B559-5B980BCCB8D4}"/>
              </a:ext>
            </a:extLst>
          </p:cNvPr>
          <p:cNvCxnSpPr>
            <a:endCxn id="48" idx="3"/>
          </p:cNvCxnSpPr>
          <p:nvPr/>
        </p:nvCxnSpPr>
        <p:spPr>
          <a:xfrm flipH="1">
            <a:off x="3759082" y="5898978"/>
            <a:ext cx="10262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6A3B10B-3096-4E3E-85E7-F7466C66BA9F}"/>
              </a:ext>
            </a:extLst>
          </p:cNvPr>
          <p:cNvCxnSpPr/>
          <p:nvPr/>
        </p:nvCxnSpPr>
        <p:spPr>
          <a:xfrm flipH="1" flipV="1">
            <a:off x="2078863" y="5286083"/>
            <a:ext cx="918" cy="6229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7603A47-6F65-493D-96EE-05CA3F3080DA}"/>
              </a:ext>
            </a:extLst>
          </p:cNvPr>
          <p:cNvCxnSpPr>
            <a:stCxn id="48" idx="1"/>
          </p:cNvCxnSpPr>
          <p:nvPr/>
        </p:nvCxnSpPr>
        <p:spPr>
          <a:xfrm flipH="1">
            <a:off x="2087128" y="5898978"/>
            <a:ext cx="105994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5DF6479-3C80-4B8B-A138-756DB5580CC7}"/>
              </a:ext>
            </a:extLst>
          </p:cNvPr>
          <p:cNvSpPr txBox="1"/>
          <p:nvPr/>
        </p:nvSpPr>
        <p:spPr>
          <a:xfrm>
            <a:off x="2129172" y="5080297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Spannung</a:t>
            </a:r>
            <a:endParaRPr lang="de-DE" sz="10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B6ABCAB-3925-44AF-84D4-E568C268D506}"/>
              </a:ext>
            </a:extLst>
          </p:cNvPr>
          <p:cNvSpPr txBox="1"/>
          <p:nvPr/>
        </p:nvSpPr>
        <p:spPr>
          <a:xfrm>
            <a:off x="2932527" y="509173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PI-Regler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3A2899E-7808-4A65-A80A-D3196F5691C2}"/>
              </a:ext>
            </a:extLst>
          </p:cNvPr>
          <p:cNvSpPr txBox="1"/>
          <p:nvPr/>
        </p:nvSpPr>
        <p:spPr>
          <a:xfrm>
            <a:off x="3768128" y="508216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B93B0BA-BE73-450A-8757-8B616F126C0E}"/>
              </a:ext>
            </a:extLst>
          </p:cNvPr>
          <p:cNvSpPr txBox="1"/>
          <p:nvPr/>
        </p:nvSpPr>
        <p:spPr>
          <a:xfrm>
            <a:off x="2949901" y="5773331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306286C-0386-483D-9F8A-6ECB52473930}"/>
              </a:ext>
            </a:extLst>
          </p:cNvPr>
          <p:cNvSpPr txBox="1"/>
          <p:nvPr/>
        </p:nvSpPr>
        <p:spPr>
          <a:xfrm>
            <a:off x="3940639" y="565815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04E703C-6865-4F96-92EF-7CCDE7ADA3CA}"/>
              </a:ext>
            </a:extLst>
          </p:cNvPr>
          <p:cNvSpPr txBox="1"/>
          <p:nvPr/>
        </p:nvSpPr>
        <p:spPr>
          <a:xfrm>
            <a:off x="2111393" y="5207754"/>
            <a:ext cx="11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5ED596A-D4D8-4FAF-BBFD-C3C21A293BAF}"/>
              </a:ext>
            </a:extLst>
          </p:cNvPr>
          <p:cNvSpPr txBox="1"/>
          <p:nvPr/>
        </p:nvSpPr>
        <p:spPr>
          <a:xfrm>
            <a:off x="4536152" y="495300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589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A4-Papier (210 x 297 mm)</PresentationFormat>
  <Paragraphs>58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Florian Weber365</dc:creator>
  <dc:description/>
  <cp:lastModifiedBy>Florian Weber365</cp:lastModifiedBy>
  <cp:revision>10</cp:revision>
  <dcterms:created xsi:type="dcterms:W3CDTF">2018-06-07T10:10:29Z</dcterms:created>
  <dcterms:modified xsi:type="dcterms:W3CDTF">2018-08-14T06:41:37Z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