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6858000" cy="37846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2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948" y="912"/>
      </p:cViewPr>
      <p:guideLst>
        <p:guide orient="horz" pos="1192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1175680"/>
            <a:ext cx="5829300" cy="811236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2144607"/>
            <a:ext cx="4800600" cy="9671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5BE3-AFCB-43DD-BAA1-140ECF34159B}" type="datetimeFigureOut">
              <a:rPr lang="de-DE" smtClean="0"/>
              <a:t>26.05.2018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9E79-55DD-499A-B4FD-D7AA1AC981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85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5BE3-AFCB-43DD-BAA1-140ECF34159B}" type="datetimeFigureOut">
              <a:rPr lang="de-DE" smtClean="0"/>
              <a:t>26.05.2018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9E79-55DD-499A-B4FD-D7AA1AC981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982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729037" y="219016"/>
            <a:ext cx="1157288" cy="4664169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7176" y="219016"/>
            <a:ext cx="3357563" cy="4664169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5BE3-AFCB-43DD-BAA1-140ECF34159B}" type="datetimeFigureOut">
              <a:rPr lang="de-DE" smtClean="0"/>
              <a:t>26.05.2018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9E79-55DD-499A-B4FD-D7AA1AC981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50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5BE3-AFCB-43DD-BAA1-140ECF34159B}" type="datetimeFigureOut">
              <a:rPr lang="de-DE" smtClean="0"/>
              <a:t>26.05.2018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9E79-55DD-499A-B4FD-D7AA1AC981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865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735" y="2431956"/>
            <a:ext cx="5829300" cy="75166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735" y="1604075"/>
            <a:ext cx="5829300" cy="82788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5BE3-AFCB-43DD-BAA1-140ECF34159B}" type="datetimeFigureOut">
              <a:rPr lang="de-DE" smtClean="0"/>
              <a:t>26.05.2018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9E79-55DD-499A-B4FD-D7AA1AC981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957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7176" y="1275551"/>
            <a:ext cx="2257425" cy="36076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628901" y="1275551"/>
            <a:ext cx="2257425" cy="36076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5BE3-AFCB-43DD-BAA1-140ECF34159B}" type="datetimeFigureOut">
              <a:rPr lang="de-DE" smtClean="0"/>
              <a:t>26.05.2018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9E79-55DD-499A-B4FD-D7AA1AC981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0040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151559"/>
            <a:ext cx="6172200" cy="630767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847155"/>
            <a:ext cx="3030141" cy="3530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0" y="1200209"/>
            <a:ext cx="3030141" cy="21805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3770" y="847155"/>
            <a:ext cx="3031331" cy="3530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3770" y="1200209"/>
            <a:ext cx="3031331" cy="21805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5BE3-AFCB-43DD-BAA1-140ECF34159B}" type="datetimeFigureOut">
              <a:rPr lang="de-DE" smtClean="0"/>
              <a:t>26.05.2018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9E79-55DD-499A-B4FD-D7AA1AC981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504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5BE3-AFCB-43DD-BAA1-140ECF34159B}" type="datetimeFigureOut">
              <a:rPr lang="de-DE" smtClean="0"/>
              <a:t>26.05.2018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9E79-55DD-499A-B4FD-D7AA1AC981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447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5BE3-AFCB-43DD-BAA1-140ECF34159B}" type="datetimeFigureOut">
              <a:rPr lang="de-DE" smtClean="0"/>
              <a:t>26.05.2018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9E79-55DD-499A-B4FD-D7AA1AC981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145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1" y="150683"/>
            <a:ext cx="2256235" cy="6412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88" y="150684"/>
            <a:ext cx="3833813" cy="32300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1" y="791963"/>
            <a:ext cx="2256235" cy="258877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5BE3-AFCB-43DD-BAA1-140ECF34159B}" type="datetimeFigureOut">
              <a:rPr lang="de-DE" smtClean="0"/>
              <a:t>26.05.2018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9E79-55DD-499A-B4FD-D7AA1AC981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90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16" y="2649220"/>
            <a:ext cx="4114800" cy="3127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338161"/>
            <a:ext cx="4114800" cy="22707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2961976"/>
            <a:ext cx="4114800" cy="4441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5BE3-AFCB-43DD-BAA1-140ECF34159B}" type="datetimeFigureOut">
              <a:rPr lang="de-DE" smtClean="0"/>
              <a:t>26.05.2018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9E79-55DD-499A-B4FD-D7AA1AC981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20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42900" y="151559"/>
            <a:ext cx="6172200" cy="630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883074"/>
            <a:ext cx="6172200" cy="2497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42900" y="3507764"/>
            <a:ext cx="1600200" cy="2014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25BE3-AFCB-43DD-BAA1-140ECF34159B}" type="datetimeFigureOut">
              <a:rPr lang="de-DE" smtClean="0"/>
              <a:t>26.05.2018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43150" y="3507764"/>
            <a:ext cx="2171700" cy="2014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914900" y="3507764"/>
            <a:ext cx="1600200" cy="2014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49E79-55DD-499A-B4FD-D7AA1AC981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22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699400" y="47963"/>
            <a:ext cx="1440160" cy="3610800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5301208" y="92638"/>
            <a:ext cx="1440000" cy="1728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5301208" y="1973230"/>
            <a:ext cx="1440000" cy="1718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16632" y="93857"/>
            <a:ext cx="1440160" cy="936000"/>
          </a:xfrm>
          <a:prstGeom prst="rect">
            <a:avLst/>
          </a:prstGeom>
          <a:noFill/>
          <a:ln w="25400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96712" y="380132"/>
            <a:ext cx="1080000" cy="540000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16632" y="1172220"/>
            <a:ext cx="1440160" cy="2520000"/>
          </a:xfrm>
          <a:prstGeom prst="rect">
            <a:avLst/>
          </a:prstGeom>
          <a:noFill/>
          <a:ln w="25400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269694" y="1460252"/>
            <a:ext cx="1134036" cy="540000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cxnSp>
        <p:nvCxnSpPr>
          <p:cNvPr id="14" name="Gerade Verbindung mit Pfeil 13"/>
          <p:cNvCxnSpPr>
            <a:stCxn id="8" idx="3"/>
          </p:cNvCxnSpPr>
          <p:nvPr/>
        </p:nvCxnSpPr>
        <p:spPr>
          <a:xfrm>
            <a:off x="1376712" y="650132"/>
            <a:ext cx="133220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0" idx="3"/>
          </p:cNvCxnSpPr>
          <p:nvPr/>
        </p:nvCxnSpPr>
        <p:spPr>
          <a:xfrm>
            <a:off x="1403730" y="1730252"/>
            <a:ext cx="130780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1402242" y="3095512"/>
            <a:ext cx="1309290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V="1">
            <a:off x="1402986" y="2432220"/>
            <a:ext cx="1308546" cy="229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endCxn id="5" idx="1"/>
          </p:cNvCxnSpPr>
          <p:nvPr/>
        </p:nvCxnSpPr>
        <p:spPr>
          <a:xfrm>
            <a:off x="4149080" y="956734"/>
            <a:ext cx="115212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4149080" y="2252340"/>
            <a:ext cx="115212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>
            <a:off x="4149080" y="3378935"/>
            <a:ext cx="115212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296712" y="10800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Bahn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269694" y="2163007"/>
            <a:ext cx="1134036" cy="540000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>
            <a:off x="269694" y="2840901"/>
            <a:ext cx="1134036" cy="540000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242676" y="1103903"/>
            <a:ext cx="118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Bedienfeld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215658" y="1545586"/>
            <a:ext cx="118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Taster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215658" y="2280630"/>
            <a:ext cx="1242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Potentiometer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242676" y="2941624"/>
            <a:ext cx="118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LEDs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2699400" y="1701238"/>
            <a:ext cx="1440000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de-DE" sz="1400" dirty="0" err="1"/>
              <a:t>Arduino</a:t>
            </a:r>
            <a:endParaRPr lang="de-DE" sz="1400" dirty="0"/>
          </a:p>
        </p:txBody>
      </p:sp>
      <p:sp>
        <p:nvSpPr>
          <p:cNvPr id="46" name="Textfeld 45"/>
          <p:cNvSpPr txBox="1"/>
          <p:nvPr/>
        </p:nvSpPr>
        <p:spPr>
          <a:xfrm>
            <a:off x="5301208" y="802845"/>
            <a:ext cx="1440000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de-DE" sz="1400" dirty="0" err="1"/>
              <a:t>RaspberryPi</a:t>
            </a:r>
            <a:endParaRPr lang="de-DE" sz="1400" dirty="0"/>
          </a:p>
        </p:txBody>
      </p:sp>
      <p:sp>
        <p:nvSpPr>
          <p:cNvPr id="47" name="Textfeld 46"/>
          <p:cNvSpPr txBox="1"/>
          <p:nvPr/>
        </p:nvSpPr>
        <p:spPr>
          <a:xfrm>
            <a:off x="5301208" y="2678836"/>
            <a:ext cx="1440000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de-DE" sz="1400" dirty="0"/>
              <a:t>Tiefsetzsteller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4293096" y="1990730"/>
            <a:ext cx="864096" cy="26161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de-DE" sz="1100" dirty="0"/>
              <a:t>DC(PWM)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4293096" y="3119291"/>
            <a:ext cx="864096" cy="26161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de-DE" sz="1100" dirty="0"/>
              <a:t>ADC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4293096" y="695124"/>
            <a:ext cx="864096" cy="26161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de-DE" sz="1100" dirty="0"/>
              <a:t>TTL(UART)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258682" y="487596"/>
            <a:ext cx="118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Sensoren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1625583" y="2163007"/>
            <a:ext cx="864096" cy="26161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de-DE" sz="1100" dirty="0"/>
              <a:t>ADC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1625583" y="1454453"/>
            <a:ext cx="864096" cy="26161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de-DE" sz="1100" dirty="0"/>
              <a:t>Parallel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1624839" y="2849291"/>
            <a:ext cx="864096" cy="26161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de-DE" sz="1100" dirty="0"/>
              <a:t>Parallel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1625583" y="388521"/>
            <a:ext cx="864096" cy="26161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de-DE" sz="1100" dirty="0"/>
              <a:t>Parallel</a:t>
            </a:r>
          </a:p>
        </p:txBody>
      </p:sp>
    </p:spTree>
    <p:extLst>
      <p:ext uri="{BB962C8B-B14F-4D97-AF65-F5344CB8AC3E}">
        <p14:creationId xmlns:p14="http://schemas.microsoft.com/office/powerpoint/2010/main" val="349565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39436" y="667235"/>
            <a:ext cx="612008" cy="323976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27632" y="714224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 err="1"/>
              <a:t>K</a:t>
            </a:r>
            <a:r>
              <a:rPr lang="de-DE" sz="1000" baseline="-25000" dirty="0" err="1"/>
              <a:t>Automatik</a:t>
            </a:r>
            <a:endParaRPr lang="de-DE" sz="1000" dirty="0"/>
          </a:p>
        </p:txBody>
      </p:sp>
      <p:sp>
        <p:nvSpPr>
          <p:cNvPr id="6" name="Textfeld 5"/>
          <p:cNvSpPr txBox="1"/>
          <p:nvPr/>
        </p:nvSpPr>
        <p:spPr>
          <a:xfrm>
            <a:off x="1535744" y="668939"/>
            <a:ext cx="612008" cy="323976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891308" y="668162"/>
            <a:ext cx="612008" cy="323976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3701368" y="667235"/>
            <a:ext cx="612008" cy="323976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511428" y="667235"/>
            <a:ext cx="612008" cy="323976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0" name="Ellipse 9"/>
          <p:cNvSpPr/>
          <p:nvPr/>
        </p:nvSpPr>
        <p:spPr>
          <a:xfrm>
            <a:off x="2562470" y="765326"/>
            <a:ext cx="14823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5521358" y="667235"/>
            <a:ext cx="612008" cy="323976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3701368" y="1359480"/>
            <a:ext cx="612008" cy="323976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2330584" y="2170914"/>
            <a:ext cx="612008" cy="323976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2133594" y="707854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+</a:t>
            </a:r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2710706" y="830150"/>
            <a:ext cx="18060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7" idx="3"/>
            <a:endCxn id="8" idx="1"/>
          </p:cNvCxnSpPr>
          <p:nvPr/>
        </p:nvCxnSpPr>
        <p:spPr>
          <a:xfrm flipV="1">
            <a:off x="3503316" y="829223"/>
            <a:ext cx="198052" cy="9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8" idx="3"/>
            <a:endCxn id="9" idx="1"/>
          </p:cNvCxnSpPr>
          <p:nvPr/>
        </p:nvCxnSpPr>
        <p:spPr>
          <a:xfrm>
            <a:off x="4313376" y="829223"/>
            <a:ext cx="1980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9" idx="3"/>
            <a:endCxn id="11" idx="1"/>
          </p:cNvCxnSpPr>
          <p:nvPr/>
        </p:nvCxnSpPr>
        <p:spPr>
          <a:xfrm>
            <a:off x="5123436" y="829223"/>
            <a:ext cx="39792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6" idx="3"/>
          </p:cNvCxnSpPr>
          <p:nvPr/>
        </p:nvCxnSpPr>
        <p:spPr>
          <a:xfrm flipV="1">
            <a:off x="2147752" y="827518"/>
            <a:ext cx="408838" cy="3409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endCxn id="6" idx="1"/>
          </p:cNvCxnSpPr>
          <p:nvPr/>
        </p:nvCxnSpPr>
        <p:spPr>
          <a:xfrm>
            <a:off x="1349595" y="829223"/>
            <a:ext cx="186149" cy="17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42" idx="6"/>
          </p:cNvCxnSpPr>
          <p:nvPr/>
        </p:nvCxnSpPr>
        <p:spPr>
          <a:xfrm>
            <a:off x="559836" y="829223"/>
            <a:ext cx="1796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lipse 41"/>
          <p:cNvSpPr/>
          <p:nvPr/>
        </p:nvSpPr>
        <p:spPr>
          <a:xfrm>
            <a:off x="411600" y="757215"/>
            <a:ext cx="14823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-23749" y="699925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+</a:t>
            </a:r>
          </a:p>
        </p:txBody>
      </p:sp>
      <p:cxnSp>
        <p:nvCxnSpPr>
          <p:cNvPr id="46" name="Gerade Verbindung mit Pfeil 45"/>
          <p:cNvCxnSpPr/>
          <p:nvPr/>
        </p:nvCxnSpPr>
        <p:spPr>
          <a:xfrm>
            <a:off x="94834" y="825897"/>
            <a:ext cx="316766" cy="33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>
            <a:off x="2636588" y="423121"/>
            <a:ext cx="0" cy="334094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>
            <a:off x="6167002" y="825900"/>
            <a:ext cx="646374" cy="33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H="1">
            <a:off x="6251162" y="825898"/>
            <a:ext cx="22662" cy="1507004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H="1">
            <a:off x="5329747" y="825898"/>
            <a:ext cx="1" cy="70636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endCxn id="12" idx="3"/>
          </p:cNvCxnSpPr>
          <p:nvPr/>
        </p:nvCxnSpPr>
        <p:spPr>
          <a:xfrm flipH="1">
            <a:off x="4313376" y="1521468"/>
            <a:ext cx="10262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 flipH="1" flipV="1">
            <a:off x="2633157" y="908573"/>
            <a:ext cx="918" cy="6229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>
            <a:stCxn id="12" idx="1"/>
          </p:cNvCxnSpPr>
          <p:nvPr/>
        </p:nvCxnSpPr>
        <p:spPr>
          <a:xfrm flipH="1">
            <a:off x="2641422" y="1521468"/>
            <a:ext cx="1059946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/>
          <p:cNvCxnSpPr/>
          <p:nvPr/>
        </p:nvCxnSpPr>
        <p:spPr>
          <a:xfrm flipH="1">
            <a:off x="2942593" y="2332902"/>
            <a:ext cx="33199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/>
          <p:nvPr/>
        </p:nvCxnSpPr>
        <p:spPr>
          <a:xfrm flipV="1">
            <a:off x="492056" y="901231"/>
            <a:ext cx="0" cy="14316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/>
          <p:cNvCxnSpPr/>
          <p:nvPr/>
        </p:nvCxnSpPr>
        <p:spPr>
          <a:xfrm flipH="1">
            <a:off x="485718" y="2332902"/>
            <a:ext cx="1847091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2683466" y="702787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 err="1"/>
              <a:t>K</a:t>
            </a:r>
            <a:r>
              <a:rPr lang="de-DE" sz="1000" baseline="-25000" dirty="0" err="1"/>
              <a:t>Spannung</a:t>
            </a:r>
            <a:endParaRPr lang="de-DE" sz="1000" dirty="0"/>
          </a:p>
        </p:txBody>
      </p:sp>
      <p:sp>
        <p:nvSpPr>
          <p:cNvPr id="93" name="Textfeld 92"/>
          <p:cNvSpPr txBox="1"/>
          <p:nvPr/>
        </p:nvSpPr>
        <p:spPr>
          <a:xfrm>
            <a:off x="1341927" y="699107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PI</a:t>
            </a:r>
          </a:p>
        </p:txBody>
      </p:sp>
      <p:sp>
        <p:nvSpPr>
          <p:cNvPr id="94" name="Textfeld 93"/>
          <p:cNvSpPr txBox="1"/>
          <p:nvPr/>
        </p:nvSpPr>
        <p:spPr>
          <a:xfrm>
            <a:off x="3486821" y="714224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PI</a:t>
            </a:r>
          </a:p>
        </p:txBody>
      </p:sp>
      <p:sp>
        <p:nvSpPr>
          <p:cNvPr id="95" name="Textfeld 94"/>
          <p:cNvSpPr txBox="1"/>
          <p:nvPr/>
        </p:nvSpPr>
        <p:spPr>
          <a:xfrm>
            <a:off x="4322422" y="704655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TSS</a:t>
            </a:r>
          </a:p>
        </p:txBody>
      </p:sp>
      <p:sp>
        <p:nvSpPr>
          <p:cNvPr id="96" name="Textfeld 95"/>
          <p:cNvSpPr txBox="1"/>
          <p:nvPr/>
        </p:nvSpPr>
        <p:spPr>
          <a:xfrm>
            <a:off x="5332828" y="704961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Auto</a:t>
            </a:r>
          </a:p>
        </p:txBody>
      </p:sp>
      <p:sp>
        <p:nvSpPr>
          <p:cNvPr id="97" name="Textfeld 96"/>
          <p:cNvSpPr txBox="1"/>
          <p:nvPr/>
        </p:nvSpPr>
        <p:spPr>
          <a:xfrm>
            <a:off x="3504195" y="1395821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ADC</a:t>
            </a:r>
          </a:p>
        </p:txBody>
      </p:sp>
      <p:sp>
        <p:nvSpPr>
          <p:cNvPr id="98" name="Textfeld 97"/>
          <p:cNvSpPr txBox="1"/>
          <p:nvPr/>
        </p:nvSpPr>
        <p:spPr>
          <a:xfrm>
            <a:off x="2129101" y="2212235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 err="1"/>
              <a:t>Timer</a:t>
            </a:r>
            <a:endParaRPr lang="de-DE" sz="1000" dirty="0"/>
          </a:p>
        </p:txBody>
      </p:sp>
      <p:sp>
        <p:nvSpPr>
          <p:cNvPr id="99" name="Textfeld 98"/>
          <p:cNvSpPr txBox="1"/>
          <p:nvPr/>
        </p:nvSpPr>
        <p:spPr>
          <a:xfrm>
            <a:off x="5470623" y="2080860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 err="1"/>
              <a:t>T</a:t>
            </a:r>
            <a:r>
              <a:rPr lang="de-DE" sz="1000" baseline="-25000" dirty="0" err="1"/>
              <a:t>Abschnitt</a:t>
            </a:r>
            <a:r>
              <a:rPr lang="de-DE" sz="1000" baseline="-25000" dirty="0"/>
              <a:t> 3</a:t>
            </a:r>
            <a:endParaRPr lang="de-DE" sz="1000" dirty="0"/>
          </a:p>
        </p:txBody>
      </p:sp>
      <p:sp>
        <p:nvSpPr>
          <p:cNvPr id="100" name="Textfeld 99"/>
          <p:cNvSpPr txBox="1"/>
          <p:nvPr/>
        </p:nvSpPr>
        <p:spPr>
          <a:xfrm>
            <a:off x="6118895" y="593677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 err="1"/>
              <a:t>T</a:t>
            </a:r>
            <a:r>
              <a:rPr lang="de-DE" sz="1000" baseline="-25000" dirty="0" err="1"/>
              <a:t>Absch</a:t>
            </a:r>
            <a:r>
              <a:rPr lang="de-DE" sz="1000" baseline="-25000" dirty="0"/>
              <a:t>. 3</a:t>
            </a:r>
            <a:endParaRPr lang="de-DE" sz="1000" dirty="0"/>
          </a:p>
        </p:txBody>
      </p:sp>
      <p:sp>
        <p:nvSpPr>
          <p:cNvPr id="101" name="Textfeld 100"/>
          <p:cNvSpPr txBox="1"/>
          <p:nvPr/>
        </p:nvSpPr>
        <p:spPr>
          <a:xfrm>
            <a:off x="4494933" y="1280642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 err="1"/>
              <a:t>U</a:t>
            </a:r>
            <a:r>
              <a:rPr lang="de-DE" sz="1000" baseline="-25000" dirty="0" err="1"/>
              <a:t>Schiene</a:t>
            </a:r>
            <a:endParaRPr lang="de-DE" sz="1000" dirty="0"/>
          </a:p>
        </p:txBody>
      </p:sp>
      <p:sp>
        <p:nvSpPr>
          <p:cNvPr id="102" name="Textfeld 101"/>
          <p:cNvSpPr txBox="1"/>
          <p:nvPr/>
        </p:nvSpPr>
        <p:spPr>
          <a:xfrm>
            <a:off x="2147752" y="201340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 err="1"/>
              <a:t>U</a:t>
            </a:r>
            <a:r>
              <a:rPr lang="de-DE" sz="1000" baseline="-25000" dirty="0" err="1"/>
              <a:t>Soll</a:t>
            </a:r>
            <a:endParaRPr lang="de-DE" sz="1000" dirty="0"/>
          </a:p>
        </p:txBody>
      </p:sp>
      <p:sp>
        <p:nvSpPr>
          <p:cNvPr id="103" name="Textfeld 102"/>
          <p:cNvSpPr txBox="1"/>
          <p:nvPr/>
        </p:nvSpPr>
        <p:spPr>
          <a:xfrm>
            <a:off x="1771091" y="614765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 err="1"/>
              <a:t>U</a:t>
            </a:r>
            <a:r>
              <a:rPr lang="de-DE" sz="1000" baseline="-25000" dirty="0" err="1"/>
              <a:t>Soll</a:t>
            </a:r>
            <a:endParaRPr lang="de-DE" sz="1000" dirty="0"/>
          </a:p>
        </p:txBody>
      </p:sp>
      <p:sp>
        <p:nvSpPr>
          <p:cNvPr id="104" name="Textfeld 103"/>
          <p:cNvSpPr txBox="1"/>
          <p:nvPr/>
        </p:nvSpPr>
        <p:spPr>
          <a:xfrm>
            <a:off x="-367702" y="547281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 err="1"/>
              <a:t>T</a:t>
            </a:r>
            <a:r>
              <a:rPr lang="de-DE" sz="1000" baseline="-25000" dirty="0" err="1"/>
              <a:t>Soll</a:t>
            </a:r>
            <a:endParaRPr lang="de-DE" sz="1000" dirty="0"/>
          </a:p>
        </p:txBody>
      </p:sp>
      <p:cxnSp>
        <p:nvCxnSpPr>
          <p:cNvPr id="106" name="Gerader Verbinder 105"/>
          <p:cNvCxnSpPr/>
          <p:nvPr/>
        </p:nvCxnSpPr>
        <p:spPr>
          <a:xfrm>
            <a:off x="2492896" y="547283"/>
            <a:ext cx="2918692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/>
          <p:cNvCxnSpPr/>
          <p:nvPr/>
        </p:nvCxnSpPr>
        <p:spPr>
          <a:xfrm>
            <a:off x="2492896" y="1762288"/>
            <a:ext cx="2918692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/>
          <p:cNvCxnSpPr/>
          <p:nvPr/>
        </p:nvCxnSpPr>
        <p:spPr>
          <a:xfrm>
            <a:off x="2492896" y="547283"/>
            <a:ext cx="7395" cy="121932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/>
          <p:cNvCxnSpPr/>
          <p:nvPr/>
        </p:nvCxnSpPr>
        <p:spPr>
          <a:xfrm>
            <a:off x="5398028" y="547283"/>
            <a:ext cx="7395" cy="121932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/>
          <p:cNvCxnSpPr/>
          <p:nvPr/>
        </p:nvCxnSpPr>
        <p:spPr>
          <a:xfrm>
            <a:off x="2421702" y="547283"/>
            <a:ext cx="9135" cy="1282947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/>
          <p:cNvCxnSpPr/>
          <p:nvPr/>
        </p:nvCxnSpPr>
        <p:spPr>
          <a:xfrm flipH="1" flipV="1">
            <a:off x="2430838" y="1830230"/>
            <a:ext cx="3049986" cy="368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122"/>
          <p:cNvCxnSpPr/>
          <p:nvPr/>
        </p:nvCxnSpPr>
        <p:spPr>
          <a:xfrm flipH="1" flipV="1">
            <a:off x="5474700" y="547283"/>
            <a:ext cx="6125" cy="127860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/>
          <p:cNvCxnSpPr/>
          <p:nvPr/>
        </p:nvCxnSpPr>
        <p:spPr>
          <a:xfrm flipH="1">
            <a:off x="5470623" y="547282"/>
            <a:ext cx="890775" cy="4774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r Verbinder 140"/>
          <p:cNvCxnSpPr/>
          <p:nvPr/>
        </p:nvCxnSpPr>
        <p:spPr>
          <a:xfrm flipV="1">
            <a:off x="6333753" y="548072"/>
            <a:ext cx="27645" cy="2091091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r Verbinder 149"/>
          <p:cNvCxnSpPr/>
          <p:nvPr/>
        </p:nvCxnSpPr>
        <p:spPr>
          <a:xfrm flipH="1">
            <a:off x="337199" y="2647828"/>
            <a:ext cx="5996557" cy="11221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r Verbinder 156"/>
          <p:cNvCxnSpPr/>
          <p:nvPr/>
        </p:nvCxnSpPr>
        <p:spPr>
          <a:xfrm flipH="1" flipV="1">
            <a:off x="338354" y="560586"/>
            <a:ext cx="830" cy="2098463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r Verbinder 159"/>
          <p:cNvCxnSpPr/>
          <p:nvPr/>
        </p:nvCxnSpPr>
        <p:spPr>
          <a:xfrm flipH="1">
            <a:off x="337199" y="547281"/>
            <a:ext cx="2093638" cy="464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feld 164"/>
          <p:cNvSpPr txBox="1"/>
          <p:nvPr/>
        </p:nvSpPr>
        <p:spPr>
          <a:xfrm>
            <a:off x="3458440" y="333456"/>
            <a:ext cx="1073674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b="1" dirty="0">
                <a:solidFill>
                  <a:schemeClr val="accent6">
                    <a:lumMod val="75000"/>
                  </a:schemeClr>
                </a:solidFill>
              </a:rPr>
              <a:t>Regler Spannung</a:t>
            </a:r>
          </a:p>
        </p:txBody>
      </p:sp>
      <p:sp>
        <p:nvSpPr>
          <p:cNvPr id="166" name="Textfeld 165"/>
          <p:cNvSpPr txBox="1"/>
          <p:nvPr/>
        </p:nvSpPr>
        <p:spPr>
          <a:xfrm>
            <a:off x="772883" y="190171"/>
            <a:ext cx="13161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b="1" dirty="0">
                <a:solidFill>
                  <a:schemeClr val="accent1"/>
                </a:solidFill>
              </a:rPr>
              <a:t>Regler Bahngeschwindigkeit</a:t>
            </a:r>
          </a:p>
        </p:txBody>
      </p:sp>
      <p:sp>
        <p:nvSpPr>
          <p:cNvPr id="60" name="Textfeld 59"/>
          <p:cNvSpPr txBox="1"/>
          <p:nvPr/>
        </p:nvSpPr>
        <p:spPr>
          <a:xfrm>
            <a:off x="504089" y="807801"/>
            <a:ext cx="111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b="1" dirty="0"/>
              <a:t>-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2665687" y="830244"/>
            <a:ext cx="111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b="1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625501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9D80DF1-4F7D-4FD6-ABE2-34A74C372EBD}"/>
              </a:ext>
            </a:extLst>
          </p:cNvPr>
          <p:cNvSpPr txBox="1"/>
          <p:nvPr/>
        </p:nvSpPr>
        <p:spPr>
          <a:xfrm>
            <a:off x="903231" y="463226"/>
            <a:ext cx="720073" cy="323976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EACD9C4F-3BC1-4C75-8D94-78E0A4AA2955}"/>
              </a:ext>
            </a:extLst>
          </p:cNvPr>
          <p:cNvCxnSpPr>
            <a:cxnSpLocks/>
          </p:cNvCxnSpPr>
          <p:nvPr/>
        </p:nvCxnSpPr>
        <p:spPr>
          <a:xfrm>
            <a:off x="1268929" y="787202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51D2086E-4EC6-42E1-BC96-13EA395444FF}"/>
              </a:ext>
            </a:extLst>
          </p:cNvPr>
          <p:cNvSpPr txBox="1"/>
          <p:nvPr/>
        </p:nvSpPr>
        <p:spPr>
          <a:xfrm>
            <a:off x="903230" y="1158328"/>
            <a:ext cx="720063" cy="323976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076264B-5054-4280-AE0D-A1104D432CCC}"/>
              </a:ext>
            </a:extLst>
          </p:cNvPr>
          <p:cNvSpPr txBox="1"/>
          <p:nvPr/>
        </p:nvSpPr>
        <p:spPr>
          <a:xfrm>
            <a:off x="764873" y="502103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Handbetrieb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D90CD078-0793-43C1-875A-12621DC73C56}"/>
              </a:ext>
            </a:extLst>
          </p:cNvPr>
          <p:cNvCxnSpPr/>
          <p:nvPr/>
        </p:nvCxnSpPr>
        <p:spPr>
          <a:xfrm flipH="1">
            <a:off x="1124743" y="967282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8ECC72E9-10AE-495C-8E5E-E4A9C3BDAEF5}"/>
              </a:ext>
            </a:extLst>
          </p:cNvPr>
          <p:cNvSpPr txBox="1"/>
          <p:nvPr/>
        </p:nvSpPr>
        <p:spPr>
          <a:xfrm>
            <a:off x="224268" y="767167"/>
            <a:ext cx="100811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Automatik Taster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B15AF37-BAD8-40B6-96C5-0707029DA633}"/>
              </a:ext>
            </a:extLst>
          </p:cNvPr>
          <p:cNvSpPr txBox="1"/>
          <p:nvPr/>
        </p:nvSpPr>
        <p:spPr>
          <a:xfrm>
            <a:off x="759205" y="1196162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Auto-</a:t>
            </a:r>
            <a:r>
              <a:rPr lang="de-DE" sz="1000" dirty="0" err="1"/>
              <a:t>Wait</a:t>
            </a:r>
            <a:endParaRPr lang="de-DE" sz="1000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497B6F6-090B-4C41-B424-5B5270198AC8}"/>
              </a:ext>
            </a:extLst>
          </p:cNvPr>
          <p:cNvCxnSpPr>
            <a:cxnSpLocks/>
          </p:cNvCxnSpPr>
          <p:nvPr/>
        </p:nvCxnSpPr>
        <p:spPr>
          <a:xfrm>
            <a:off x="1268589" y="1851031"/>
            <a:ext cx="170" cy="3624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DC8F8665-5256-412F-BE13-9DFD73923C1A}"/>
              </a:ext>
            </a:extLst>
          </p:cNvPr>
          <p:cNvSpPr txBox="1"/>
          <p:nvPr/>
        </p:nvSpPr>
        <p:spPr>
          <a:xfrm>
            <a:off x="903060" y="2224556"/>
            <a:ext cx="720063" cy="323976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AD76D694-2579-4E20-A74E-DE327B060298}"/>
              </a:ext>
            </a:extLst>
          </p:cNvPr>
          <p:cNvCxnSpPr/>
          <p:nvPr/>
        </p:nvCxnSpPr>
        <p:spPr>
          <a:xfrm flipH="1">
            <a:off x="1124573" y="2033510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EBC5952E-68F2-4374-869A-34713BB00440}"/>
              </a:ext>
            </a:extLst>
          </p:cNvPr>
          <p:cNvSpPr txBox="1"/>
          <p:nvPr/>
        </p:nvSpPr>
        <p:spPr>
          <a:xfrm>
            <a:off x="759035" y="2262390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Auto-Run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6F68BD8-0BA1-4380-B801-9DF7F2968B3D}"/>
              </a:ext>
            </a:extLst>
          </p:cNvPr>
          <p:cNvSpPr txBox="1"/>
          <p:nvPr/>
        </p:nvSpPr>
        <p:spPr>
          <a:xfrm>
            <a:off x="218431" y="1837388"/>
            <a:ext cx="100811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Carrera Handregler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1478117-BA64-4AB7-AEED-AA7516658345}"/>
              </a:ext>
            </a:extLst>
          </p:cNvPr>
          <p:cNvSpPr txBox="1"/>
          <p:nvPr/>
        </p:nvSpPr>
        <p:spPr>
          <a:xfrm>
            <a:off x="1257606" y="484007"/>
            <a:ext cx="10081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200" i="1" dirty="0"/>
              <a:t>S0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3D38CC5-B9EC-43AE-9DF1-98F2253A753F}"/>
              </a:ext>
            </a:extLst>
          </p:cNvPr>
          <p:cNvSpPr txBox="1"/>
          <p:nvPr/>
        </p:nvSpPr>
        <p:spPr>
          <a:xfrm>
            <a:off x="1263261" y="1182378"/>
            <a:ext cx="10081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200" i="1" dirty="0"/>
              <a:t>S1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6BCA4D5-2788-420B-B72F-9D7AF9AAA417}"/>
              </a:ext>
            </a:extLst>
          </p:cNvPr>
          <p:cNvSpPr txBox="1"/>
          <p:nvPr/>
        </p:nvSpPr>
        <p:spPr>
          <a:xfrm>
            <a:off x="1257424" y="2247001"/>
            <a:ext cx="10081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200" i="1" dirty="0"/>
              <a:t>S2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3820F06-A7E4-4243-A895-2EFF7DD3EC7C}"/>
              </a:ext>
            </a:extLst>
          </p:cNvPr>
          <p:cNvCxnSpPr>
            <a:cxnSpLocks/>
          </p:cNvCxnSpPr>
          <p:nvPr/>
        </p:nvCxnSpPr>
        <p:spPr>
          <a:xfrm>
            <a:off x="1268759" y="1482304"/>
            <a:ext cx="0" cy="3711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52778153-615A-4C96-9460-B1E55030B344}"/>
              </a:ext>
            </a:extLst>
          </p:cNvPr>
          <p:cNvCxnSpPr>
            <a:cxnSpLocks/>
          </p:cNvCxnSpPr>
          <p:nvPr/>
        </p:nvCxnSpPr>
        <p:spPr>
          <a:xfrm flipH="1">
            <a:off x="1195140" y="1844565"/>
            <a:ext cx="1728192" cy="23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E2F86CF3-A85A-4836-B3F0-EF7F34425DED}"/>
              </a:ext>
            </a:extLst>
          </p:cNvPr>
          <p:cNvCxnSpPr>
            <a:cxnSpLocks/>
          </p:cNvCxnSpPr>
          <p:nvPr/>
        </p:nvCxnSpPr>
        <p:spPr>
          <a:xfrm>
            <a:off x="2779313" y="1848265"/>
            <a:ext cx="223" cy="3592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C602594-2CAB-4F40-8457-2CC3EE03A17C}"/>
              </a:ext>
            </a:extLst>
          </p:cNvPr>
          <p:cNvCxnSpPr/>
          <p:nvPr/>
        </p:nvCxnSpPr>
        <p:spPr>
          <a:xfrm flipH="1">
            <a:off x="2635350" y="2027601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F2102322-489E-42AA-B227-9B48688D2325}"/>
              </a:ext>
            </a:extLst>
          </p:cNvPr>
          <p:cNvSpPr txBox="1"/>
          <p:nvPr/>
        </p:nvSpPr>
        <p:spPr>
          <a:xfrm>
            <a:off x="1977487" y="1827546"/>
            <a:ext cx="100811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Hand</a:t>
            </a:r>
          </a:p>
          <a:p>
            <a:pPr algn="ctr"/>
            <a:r>
              <a:rPr lang="de-DE" sz="1000" dirty="0"/>
              <a:t>Taster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A1506F2-D644-42F5-BB9A-468CAC75721B}"/>
              </a:ext>
            </a:extLst>
          </p:cNvPr>
          <p:cNvSpPr txBox="1"/>
          <p:nvPr/>
        </p:nvSpPr>
        <p:spPr>
          <a:xfrm>
            <a:off x="2275257" y="2129993"/>
            <a:ext cx="10081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200" i="1" dirty="0"/>
              <a:t>S0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3B803FA4-0D64-4E63-8F73-B47D86725D0A}"/>
              </a:ext>
            </a:extLst>
          </p:cNvPr>
          <p:cNvCxnSpPr>
            <a:cxnSpLocks/>
          </p:cNvCxnSpPr>
          <p:nvPr/>
        </p:nvCxnSpPr>
        <p:spPr>
          <a:xfrm>
            <a:off x="1268589" y="2561834"/>
            <a:ext cx="223" cy="3592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F367D39-3C20-41CD-A9E7-1C6487A52203}"/>
              </a:ext>
            </a:extLst>
          </p:cNvPr>
          <p:cNvCxnSpPr>
            <a:cxnSpLocks/>
          </p:cNvCxnSpPr>
          <p:nvPr/>
        </p:nvCxnSpPr>
        <p:spPr>
          <a:xfrm>
            <a:off x="1268760" y="92100"/>
            <a:ext cx="0" cy="371126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DD2F7B2F-0EE4-4686-A5AF-F78653862793}"/>
              </a:ext>
            </a:extLst>
          </p:cNvPr>
          <p:cNvCxnSpPr>
            <a:cxnSpLocks/>
          </p:cNvCxnSpPr>
          <p:nvPr/>
        </p:nvCxnSpPr>
        <p:spPr>
          <a:xfrm flipH="1">
            <a:off x="1195140" y="2919970"/>
            <a:ext cx="1728192" cy="23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241C4953-8102-4CF9-A960-6AE30A149AD5}"/>
              </a:ext>
            </a:extLst>
          </p:cNvPr>
          <p:cNvCxnSpPr>
            <a:cxnSpLocks/>
          </p:cNvCxnSpPr>
          <p:nvPr/>
        </p:nvCxnSpPr>
        <p:spPr>
          <a:xfrm>
            <a:off x="2779313" y="2921202"/>
            <a:ext cx="223" cy="3592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F7710546-933B-4835-BC45-CD30B3FFE011}"/>
              </a:ext>
            </a:extLst>
          </p:cNvPr>
          <p:cNvCxnSpPr/>
          <p:nvPr/>
        </p:nvCxnSpPr>
        <p:spPr>
          <a:xfrm flipH="1">
            <a:off x="2635350" y="3100538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9AFB2E12-21B7-4A64-A8CD-0368E4C04879}"/>
              </a:ext>
            </a:extLst>
          </p:cNvPr>
          <p:cNvSpPr txBox="1"/>
          <p:nvPr/>
        </p:nvSpPr>
        <p:spPr>
          <a:xfrm>
            <a:off x="1977487" y="2900483"/>
            <a:ext cx="100811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Hand</a:t>
            </a:r>
          </a:p>
          <a:p>
            <a:pPr algn="ctr"/>
            <a:r>
              <a:rPr lang="de-DE" sz="1000" dirty="0"/>
              <a:t>Taster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B1B056F2-ADAE-4EB6-B834-021A756F804D}"/>
              </a:ext>
            </a:extLst>
          </p:cNvPr>
          <p:cNvSpPr txBox="1"/>
          <p:nvPr/>
        </p:nvSpPr>
        <p:spPr>
          <a:xfrm>
            <a:off x="2275257" y="3202930"/>
            <a:ext cx="10081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200" i="1" dirty="0"/>
              <a:t>S0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778AFFF1-DE61-479C-9CB6-9F916C84374F}"/>
              </a:ext>
            </a:extLst>
          </p:cNvPr>
          <p:cNvCxnSpPr>
            <a:cxnSpLocks/>
          </p:cNvCxnSpPr>
          <p:nvPr/>
        </p:nvCxnSpPr>
        <p:spPr>
          <a:xfrm>
            <a:off x="1268759" y="2920458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3E598A6B-06A4-4D9C-BD78-60023A28780C}"/>
              </a:ext>
            </a:extLst>
          </p:cNvPr>
          <p:cNvCxnSpPr/>
          <p:nvPr/>
        </p:nvCxnSpPr>
        <p:spPr>
          <a:xfrm flipH="1">
            <a:off x="1124573" y="3100538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32C0B0B6-2BA2-43F4-98E8-85280F7DF030}"/>
              </a:ext>
            </a:extLst>
          </p:cNvPr>
          <p:cNvSpPr txBox="1"/>
          <p:nvPr/>
        </p:nvSpPr>
        <p:spPr>
          <a:xfrm>
            <a:off x="224098" y="2900423"/>
            <a:ext cx="100811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Automatik Taster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849045D3-6D26-4581-9292-C05BF92B1BE4}"/>
              </a:ext>
            </a:extLst>
          </p:cNvPr>
          <p:cNvSpPr txBox="1"/>
          <p:nvPr/>
        </p:nvSpPr>
        <p:spPr>
          <a:xfrm>
            <a:off x="763312" y="3202930"/>
            <a:ext cx="10081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200" i="1" dirty="0"/>
              <a:t>S1</a:t>
            </a:r>
          </a:p>
        </p:txBody>
      </p:sp>
    </p:spTree>
    <p:extLst>
      <p:ext uri="{BB962C8B-B14F-4D97-AF65-F5344CB8AC3E}">
        <p14:creationId xmlns:p14="http://schemas.microsoft.com/office/powerpoint/2010/main" val="95369510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Benutzerdefiniert</PresentationFormat>
  <Paragraphs>52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Arial</vt:lpstr>
      <vt:lpstr>Calibri</vt:lpstr>
      <vt:lpstr>Larissa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</dc:creator>
  <cp:lastModifiedBy>Florian Weber365</cp:lastModifiedBy>
  <cp:revision>19</cp:revision>
  <dcterms:created xsi:type="dcterms:W3CDTF">2017-08-29T08:57:57Z</dcterms:created>
  <dcterms:modified xsi:type="dcterms:W3CDTF">2018-05-26T08:08:27Z</dcterms:modified>
</cp:coreProperties>
</file>