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37846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58" y="-168"/>
      </p:cViewPr>
      <p:guideLst>
        <p:guide orient="horz" pos="11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1175680"/>
            <a:ext cx="5829300" cy="811236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2144607"/>
            <a:ext cx="4800600" cy="9671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5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98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219016"/>
            <a:ext cx="1157288" cy="46641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6" y="219016"/>
            <a:ext cx="3357563" cy="466416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50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8865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2431956"/>
            <a:ext cx="5829300" cy="75166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1604075"/>
            <a:ext cx="5829300" cy="82788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57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6" y="1275551"/>
            <a:ext cx="2257425" cy="3607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1" y="1275551"/>
            <a:ext cx="2257425" cy="360763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0040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151559"/>
            <a:ext cx="6172200" cy="63076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847155"/>
            <a:ext cx="3030141" cy="3530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1200209"/>
            <a:ext cx="3030141" cy="21805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70" y="847155"/>
            <a:ext cx="3031331" cy="35305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70" y="1200209"/>
            <a:ext cx="3031331" cy="218052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04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44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45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1" y="150683"/>
            <a:ext cx="2256235" cy="64128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8" y="150684"/>
            <a:ext cx="3833813" cy="32300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1" y="791963"/>
            <a:ext cx="2256235" cy="258877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904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2649220"/>
            <a:ext cx="4114800" cy="3127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338161"/>
            <a:ext cx="4114800" cy="22707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2961976"/>
            <a:ext cx="4114800" cy="4441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2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151559"/>
            <a:ext cx="6172200" cy="630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883074"/>
            <a:ext cx="6172200" cy="2497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3507764"/>
            <a:ext cx="1600200" cy="201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5BE3-AFCB-43DD-BAA1-140ECF34159B}" type="datetimeFigureOut">
              <a:rPr lang="de-DE" smtClean="0"/>
              <a:t>29.08.2017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3507764"/>
            <a:ext cx="2171700" cy="201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3507764"/>
            <a:ext cx="1600200" cy="201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9E79-55DD-499A-B4FD-D7AA1AC981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2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699400" y="47963"/>
            <a:ext cx="1440160" cy="3610800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5301208" y="92638"/>
            <a:ext cx="1440000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301208" y="1973230"/>
            <a:ext cx="1440000" cy="17189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116632" y="93857"/>
            <a:ext cx="1440160" cy="936000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96712" y="380132"/>
            <a:ext cx="1080000" cy="540000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116632" y="1172220"/>
            <a:ext cx="1440160" cy="2520000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269694" y="1460252"/>
            <a:ext cx="1134036" cy="540000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4" name="Gerade Verbindung mit Pfeil 13"/>
          <p:cNvCxnSpPr>
            <a:stCxn id="8" idx="3"/>
          </p:cNvCxnSpPr>
          <p:nvPr/>
        </p:nvCxnSpPr>
        <p:spPr>
          <a:xfrm>
            <a:off x="1376712" y="650132"/>
            <a:ext cx="133220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0" idx="3"/>
          </p:cNvCxnSpPr>
          <p:nvPr/>
        </p:nvCxnSpPr>
        <p:spPr>
          <a:xfrm>
            <a:off x="1403730" y="1730252"/>
            <a:ext cx="130780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H="1">
            <a:off x="1402242" y="3095512"/>
            <a:ext cx="1309290" cy="1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1402986" y="2432220"/>
            <a:ext cx="1308546" cy="229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endCxn id="5" idx="1"/>
          </p:cNvCxnSpPr>
          <p:nvPr/>
        </p:nvCxnSpPr>
        <p:spPr>
          <a:xfrm>
            <a:off x="4149080" y="956734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4149080" y="2252340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4149080" y="3378935"/>
            <a:ext cx="115212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296712" y="10800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Bahn</a:t>
            </a:r>
            <a:endParaRPr lang="de-DE" dirty="0"/>
          </a:p>
        </p:txBody>
      </p:sp>
      <p:sp>
        <p:nvSpPr>
          <p:cNvPr id="27" name="Textfeld 26"/>
          <p:cNvSpPr txBox="1"/>
          <p:nvPr/>
        </p:nvSpPr>
        <p:spPr>
          <a:xfrm>
            <a:off x="269694" y="2163007"/>
            <a:ext cx="1134036" cy="540000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8" name="Textfeld 27"/>
          <p:cNvSpPr txBox="1"/>
          <p:nvPr/>
        </p:nvSpPr>
        <p:spPr>
          <a:xfrm>
            <a:off x="269694" y="2840901"/>
            <a:ext cx="1134036" cy="540000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242676" y="1103903"/>
            <a:ext cx="118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Bedienfeld</a:t>
            </a:r>
            <a:endParaRPr lang="de-DE" dirty="0"/>
          </a:p>
        </p:txBody>
      </p:sp>
      <p:sp>
        <p:nvSpPr>
          <p:cNvPr id="30" name="Textfeld 29"/>
          <p:cNvSpPr txBox="1"/>
          <p:nvPr/>
        </p:nvSpPr>
        <p:spPr>
          <a:xfrm>
            <a:off x="215658" y="1545586"/>
            <a:ext cx="118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Taster</a:t>
            </a:r>
            <a:endParaRPr lang="de-DE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215658" y="2280630"/>
            <a:ext cx="1242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Potentiometer</a:t>
            </a:r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>
            <a:off x="242676" y="2941624"/>
            <a:ext cx="118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LEDs</a:t>
            </a:r>
            <a:endParaRPr lang="de-DE" sz="1400" dirty="0"/>
          </a:p>
        </p:txBody>
      </p:sp>
      <p:sp>
        <p:nvSpPr>
          <p:cNvPr id="44" name="Textfeld 43"/>
          <p:cNvSpPr txBox="1"/>
          <p:nvPr/>
        </p:nvSpPr>
        <p:spPr>
          <a:xfrm>
            <a:off x="2699400" y="1701238"/>
            <a:ext cx="144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1400" dirty="0" err="1" smtClean="0"/>
              <a:t>Arduino</a:t>
            </a:r>
            <a:endParaRPr lang="de-DE" sz="1400" dirty="0"/>
          </a:p>
        </p:txBody>
      </p:sp>
      <p:sp>
        <p:nvSpPr>
          <p:cNvPr id="46" name="Textfeld 45"/>
          <p:cNvSpPr txBox="1"/>
          <p:nvPr/>
        </p:nvSpPr>
        <p:spPr>
          <a:xfrm>
            <a:off x="5301208" y="802845"/>
            <a:ext cx="144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1400" dirty="0" err="1" smtClean="0"/>
              <a:t>RaspberryPi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5301208" y="2678836"/>
            <a:ext cx="1440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de-DE" sz="1400" dirty="0" smtClean="0"/>
              <a:t>Tiefsetzsteller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4293096" y="1990730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 smtClean="0"/>
              <a:t>DC(PWM)</a:t>
            </a:r>
            <a:endParaRPr lang="de-DE" sz="1100" dirty="0"/>
          </a:p>
        </p:txBody>
      </p:sp>
      <p:sp>
        <p:nvSpPr>
          <p:cNvPr id="49" name="Textfeld 48"/>
          <p:cNvSpPr txBox="1"/>
          <p:nvPr/>
        </p:nvSpPr>
        <p:spPr>
          <a:xfrm>
            <a:off x="4293096" y="3119291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 smtClean="0"/>
              <a:t>ADC</a:t>
            </a:r>
            <a:endParaRPr lang="de-DE" sz="1100" dirty="0"/>
          </a:p>
        </p:txBody>
      </p:sp>
      <p:sp>
        <p:nvSpPr>
          <p:cNvPr id="51" name="Textfeld 50"/>
          <p:cNvSpPr txBox="1"/>
          <p:nvPr/>
        </p:nvSpPr>
        <p:spPr>
          <a:xfrm>
            <a:off x="4293096" y="695124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 smtClean="0"/>
              <a:t>TTL(UART)</a:t>
            </a:r>
            <a:endParaRPr lang="de-DE" sz="1100" dirty="0"/>
          </a:p>
        </p:txBody>
      </p:sp>
      <p:sp>
        <p:nvSpPr>
          <p:cNvPr id="52" name="Textfeld 51"/>
          <p:cNvSpPr txBox="1"/>
          <p:nvPr/>
        </p:nvSpPr>
        <p:spPr>
          <a:xfrm>
            <a:off x="215658" y="496243"/>
            <a:ext cx="1188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smtClean="0"/>
              <a:t>Sensoren</a:t>
            </a:r>
            <a:endParaRPr lang="de-DE" sz="1400" dirty="0"/>
          </a:p>
        </p:txBody>
      </p:sp>
      <p:sp>
        <p:nvSpPr>
          <p:cNvPr id="54" name="Textfeld 53"/>
          <p:cNvSpPr txBox="1"/>
          <p:nvPr/>
        </p:nvSpPr>
        <p:spPr>
          <a:xfrm>
            <a:off x="1625583" y="2163007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 smtClean="0"/>
              <a:t>ADC</a:t>
            </a:r>
            <a:endParaRPr lang="de-DE" sz="1100" dirty="0"/>
          </a:p>
        </p:txBody>
      </p:sp>
      <p:sp>
        <p:nvSpPr>
          <p:cNvPr id="55" name="Textfeld 54"/>
          <p:cNvSpPr txBox="1"/>
          <p:nvPr/>
        </p:nvSpPr>
        <p:spPr>
          <a:xfrm>
            <a:off x="1625583" y="1454453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 smtClean="0"/>
              <a:t>Parallel</a:t>
            </a:r>
            <a:endParaRPr lang="de-DE" sz="1100" dirty="0"/>
          </a:p>
        </p:txBody>
      </p:sp>
      <p:sp>
        <p:nvSpPr>
          <p:cNvPr id="56" name="Textfeld 55"/>
          <p:cNvSpPr txBox="1"/>
          <p:nvPr/>
        </p:nvSpPr>
        <p:spPr>
          <a:xfrm>
            <a:off x="1624839" y="2849291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 smtClean="0"/>
              <a:t>Parallel</a:t>
            </a:r>
            <a:endParaRPr lang="de-DE" sz="1100" dirty="0"/>
          </a:p>
        </p:txBody>
      </p:sp>
      <p:sp>
        <p:nvSpPr>
          <p:cNvPr id="57" name="Textfeld 56"/>
          <p:cNvSpPr txBox="1"/>
          <p:nvPr/>
        </p:nvSpPr>
        <p:spPr>
          <a:xfrm>
            <a:off x="1625583" y="388521"/>
            <a:ext cx="864096" cy="26161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de-DE" sz="1100" dirty="0" smtClean="0"/>
              <a:t>Parallel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349565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</dc:creator>
  <cp:lastModifiedBy>flo</cp:lastModifiedBy>
  <cp:revision>5</cp:revision>
  <dcterms:created xsi:type="dcterms:W3CDTF">2017-08-29T08:57:57Z</dcterms:created>
  <dcterms:modified xsi:type="dcterms:W3CDTF">2017-08-29T09:37:52Z</dcterms:modified>
</cp:coreProperties>
</file>