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21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C8B47E08-8DCA-4752-AFBE-0C448CB28C63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C8FE9061-54ED-4E75-B792-F66108AA4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70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C8B47E08-8DCA-4752-AFBE-0C448CB28C63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C8FE9061-54ED-4E75-B792-F66108AA4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44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82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32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72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C8B47E08-8DCA-4752-AFBE-0C448CB28C63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C8FE9061-54ED-4E75-B792-F66108AA4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22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C8B47E08-8DCA-4752-AFBE-0C448CB28C63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C8FE9061-54ED-4E75-B792-F66108AA4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97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C8B47E08-8DCA-4752-AFBE-0C448CB28C63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C8FE9061-54ED-4E75-B792-F66108AA4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08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C8B47E08-8DCA-4752-AFBE-0C448CB28C63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C8FE9061-54ED-4E75-B792-F66108AA4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C8B47E08-8DCA-4752-AFBE-0C448CB28C63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C8FE9061-54ED-4E75-B792-F66108AA4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10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75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EED14F6-5670-4EB4-AFAD-EF4A7C6FBEF5}"/>
              </a:ext>
            </a:extLst>
          </p:cNvPr>
          <p:cNvSpPr txBox="1"/>
          <p:nvPr/>
        </p:nvSpPr>
        <p:spPr>
          <a:xfrm>
            <a:off x="903231" y="463226"/>
            <a:ext cx="720073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AAEFE1B-5BE7-4C61-B1BD-87E226312292}"/>
              </a:ext>
            </a:extLst>
          </p:cNvPr>
          <p:cNvCxnSpPr>
            <a:cxnSpLocks/>
          </p:cNvCxnSpPr>
          <p:nvPr/>
        </p:nvCxnSpPr>
        <p:spPr>
          <a:xfrm>
            <a:off x="1268929" y="787202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6D3CCAED-A84D-45BB-BA93-FA659642D11F}"/>
              </a:ext>
            </a:extLst>
          </p:cNvPr>
          <p:cNvSpPr txBox="1"/>
          <p:nvPr/>
        </p:nvSpPr>
        <p:spPr>
          <a:xfrm>
            <a:off x="903230" y="1158328"/>
            <a:ext cx="720063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F7267A-4879-4AED-8EC9-182907D53BF7}"/>
              </a:ext>
            </a:extLst>
          </p:cNvPr>
          <p:cNvSpPr txBox="1"/>
          <p:nvPr/>
        </p:nvSpPr>
        <p:spPr>
          <a:xfrm>
            <a:off x="897569" y="431819"/>
            <a:ext cx="72007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Strom Bahn A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9EA472B-184A-476C-8D7A-569DF5DD4702}"/>
              </a:ext>
            </a:extLst>
          </p:cNvPr>
          <p:cNvCxnSpPr/>
          <p:nvPr/>
        </p:nvCxnSpPr>
        <p:spPr>
          <a:xfrm flipH="1">
            <a:off x="1124743" y="967282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7055EB8-8961-45EC-8EEB-BD35CE98A192}"/>
              </a:ext>
            </a:extLst>
          </p:cNvPr>
          <p:cNvSpPr txBox="1"/>
          <p:nvPr/>
        </p:nvSpPr>
        <p:spPr>
          <a:xfrm>
            <a:off x="224268" y="844111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ADC Interrupt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803C97D-1B48-4A7E-B91E-F30098CB10AB}"/>
              </a:ext>
            </a:extLst>
          </p:cNvPr>
          <p:cNvSpPr txBox="1"/>
          <p:nvPr/>
        </p:nvSpPr>
        <p:spPr>
          <a:xfrm>
            <a:off x="1257606" y="484007"/>
            <a:ext cx="10081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i="1" dirty="0"/>
              <a:t>S0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97CE380-28D3-41F9-BE98-F9BEF97BD13B}"/>
              </a:ext>
            </a:extLst>
          </p:cNvPr>
          <p:cNvSpPr txBox="1"/>
          <p:nvPr/>
        </p:nvSpPr>
        <p:spPr>
          <a:xfrm>
            <a:off x="1263261" y="1182378"/>
            <a:ext cx="10081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i="1" dirty="0"/>
              <a:t>S1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685DA7C-D825-4A82-8DA8-C25A17FE02FB}"/>
              </a:ext>
            </a:extLst>
          </p:cNvPr>
          <p:cNvCxnSpPr>
            <a:cxnSpLocks/>
          </p:cNvCxnSpPr>
          <p:nvPr/>
        </p:nvCxnSpPr>
        <p:spPr>
          <a:xfrm>
            <a:off x="1268760" y="92100"/>
            <a:ext cx="0" cy="371126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5E48A95-0393-4737-BC36-1CEDF6C3F0DA}"/>
              </a:ext>
            </a:extLst>
          </p:cNvPr>
          <p:cNvCxnSpPr>
            <a:cxnSpLocks/>
          </p:cNvCxnSpPr>
          <p:nvPr/>
        </p:nvCxnSpPr>
        <p:spPr>
          <a:xfrm>
            <a:off x="1268929" y="1491303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3BDF631-AB49-4E2D-AA5C-0EAADBE7A274}"/>
              </a:ext>
            </a:extLst>
          </p:cNvPr>
          <p:cNvSpPr txBox="1"/>
          <p:nvPr/>
        </p:nvSpPr>
        <p:spPr>
          <a:xfrm>
            <a:off x="903230" y="1862429"/>
            <a:ext cx="720063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054D342-4155-49FE-9116-57DAE5BD524B}"/>
              </a:ext>
            </a:extLst>
          </p:cNvPr>
          <p:cNvCxnSpPr/>
          <p:nvPr/>
        </p:nvCxnSpPr>
        <p:spPr>
          <a:xfrm flipH="1">
            <a:off x="1124743" y="1671383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FB838262-718A-4B57-BAB7-3B3BA1D8869A}"/>
              </a:ext>
            </a:extLst>
          </p:cNvPr>
          <p:cNvSpPr txBox="1"/>
          <p:nvPr/>
        </p:nvSpPr>
        <p:spPr>
          <a:xfrm>
            <a:off x="224268" y="1548212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ADC Interrupt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6C8C902-F361-4814-B838-DFFD2CD15329}"/>
              </a:ext>
            </a:extLst>
          </p:cNvPr>
          <p:cNvSpPr txBox="1"/>
          <p:nvPr/>
        </p:nvSpPr>
        <p:spPr>
          <a:xfrm>
            <a:off x="907931" y="1823319"/>
            <a:ext cx="7097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Spannung Bahn A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BE76B77-B63E-4E0E-9876-E5D94664773D}"/>
              </a:ext>
            </a:extLst>
          </p:cNvPr>
          <p:cNvSpPr txBox="1"/>
          <p:nvPr/>
        </p:nvSpPr>
        <p:spPr>
          <a:xfrm>
            <a:off x="1263261" y="1886479"/>
            <a:ext cx="10081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i="1" dirty="0"/>
              <a:t>S2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4AE37026-DA08-439A-9E6C-7498C1C1829C}"/>
              </a:ext>
            </a:extLst>
          </p:cNvPr>
          <p:cNvCxnSpPr>
            <a:cxnSpLocks/>
          </p:cNvCxnSpPr>
          <p:nvPr/>
        </p:nvCxnSpPr>
        <p:spPr>
          <a:xfrm>
            <a:off x="1268929" y="2197430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5D052A6E-31CA-4F3B-A77A-7B779C0AE85F}"/>
              </a:ext>
            </a:extLst>
          </p:cNvPr>
          <p:cNvSpPr txBox="1"/>
          <p:nvPr/>
        </p:nvSpPr>
        <p:spPr>
          <a:xfrm>
            <a:off x="903230" y="2568556"/>
            <a:ext cx="720063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11D9215D-692B-4F40-A033-F3F59EC92CAD}"/>
              </a:ext>
            </a:extLst>
          </p:cNvPr>
          <p:cNvCxnSpPr/>
          <p:nvPr/>
        </p:nvCxnSpPr>
        <p:spPr>
          <a:xfrm flipH="1">
            <a:off x="1124743" y="2377510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BF493DE2-1581-45E4-810F-FB9426DB8EF6}"/>
              </a:ext>
            </a:extLst>
          </p:cNvPr>
          <p:cNvSpPr txBox="1"/>
          <p:nvPr/>
        </p:nvSpPr>
        <p:spPr>
          <a:xfrm>
            <a:off x="224268" y="2254339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ADC Interrupt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96CE523-874D-4E99-862A-5DEE158A2077}"/>
              </a:ext>
            </a:extLst>
          </p:cNvPr>
          <p:cNvSpPr txBox="1"/>
          <p:nvPr/>
        </p:nvSpPr>
        <p:spPr>
          <a:xfrm>
            <a:off x="897569" y="2529446"/>
            <a:ext cx="72006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Spannung Bahn B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13532AE-248F-4DE1-9EC6-D4B700434A15}"/>
              </a:ext>
            </a:extLst>
          </p:cNvPr>
          <p:cNvSpPr txBox="1"/>
          <p:nvPr/>
        </p:nvSpPr>
        <p:spPr>
          <a:xfrm>
            <a:off x="1263261" y="2592606"/>
            <a:ext cx="10081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i="1" dirty="0"/>
              <a:t>S3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701D0FD3-BB68-45BC-91A0-7C0384920E89}"/>
              </a:ext>
            </a:extLst>
          </p:cNvPr>
          <p:cNvCxnSpPr>
            <a:cxnSpLocks/>
          </p:cNvCxnSpPr>
          <p:nvPr/>
        </p:nvCxnSpPr>
        <p:spPr>
          <a:xfrm>
            <a:off x="1268929" y="2901531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9EBE272-A837-4B27-872A-A709D8F406E0}"/>
              </a:ext>
            </a:extLst>
          </p:cNvPr>
          <p:cNvSpPr txBox="1"/>
          <p:nvPr/>
        </p:nvSpPr>
        <p:spPr>
          <a:xfrm>
            <a:off x="903230" y="3272657"/>
            <a:ext cx="720063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F3F3C27-89C1-4C5D-8019-9B433A295FAF}"/>
              </a:ext>
            </a:extLst>
          </p:cNvPr>
          <p:cNvCxnSpPr/>
          <p:nvPr/>
        </p:nvCxnSpPr>
        <p:spPr>
          <a:xfrm flipH="1">
            <a:off x="1124743" y="3081611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DC8392BE-05A9-400E-9177-B7B346A4EC11}"/>
              </a:ext>
            </a:extLst>
          </p:cNvPr>
          <p:cNvSpPr txBox="1"/>
          <p:nvPr/>
        </p:nvSpPr>
        <p:spPr>
          <a:xfrm>
            <a:off x="224268" y="2958440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ADC Interrupt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E04E7CA-12B2-44DE-A54E-9D5917F8104E}"/>
              </a:ext>
            </a:extLst>
          </p:cNvPr>
          <p:cNvSpPr txBox="1"/>
          <p:nvPr/>
        </p:nvSpPr>
        <p:spPr>
          <a:xfrm>
            <a:off x="759205" y="3233547"/>
            <a:ext cx="10081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Stellung Handregler A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B069DCF-4470-428E-B648-CDF010A1CA29}"/>
              </a:ext>
            </a:extLst>
          </p:cNvPr>
          <p:cNvSpPr txBox="1"/>
          <p:nvPr/>
        </p:nvSpPr>
        <p:spPr>
          <a:xfrm>
            <a:off x="1263261" y="3296707"/>
            <a:ext cx="10081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i="1" dirty="0"/>
              <a:t>S4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9687734A-CFAF-482D-9CE9-F020F0C3897F}"/>
              </a:ext>
            </a:extLst>
          </p:cNvPr>
          <p:cNvCxnSpPr>
            <a:cxnSpLocks/>
          </p:cNvCxnSpPr>
          <p:nvPr/>
        </p:nvCxnSpPr>
        <p:spPr>
          <a:xfrm>
            <a:off x="1268929" y="3586730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B101531A-EAD1-447D-88E9-506FA3E0F46A}"/>
              </a:ext>
            </a:extLst>
          </p:cNvPr>
          <p:cNvSpPr txBox="1"/>
          <p:nvPr/>
        </p:nvSpPr>
        <p:spPr>
          <a:xfrm>
            <a:off x="903230" y="3957856"/>
            <a:ext cx="720063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EA91D09F-BE58-4240-BB55-23B181EDB961}"/>
              </a:ext>
            </a:extLst>
          </p:cNvPr>
          <p:cNvCxnSpPr/>
          <p:nvPr/>
        </p:nvCxnSpPr>
        <p:spPr>
          <a:xfrm flipH="1">
            <a:off x="1124743" y="3766810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E05DA918-4FBE-4CC1-8C67-F421B7BE40B5}"/>
              </a:ext>
            </a:extLst>
          </p:cNvPr>
          <p:cNvSpPr txBox="1"/>
          <p:nvPr/>
        </p:nvSpPr>
        <p:spPr>
          <a:xfrm>
            <a:off x="224268" y="3643639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ADC Interrupt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B049042-1C2C-4D03-8C52-6145990C8087}"/>
              </a:ext>
            </a:extLst>
          </p:cNvPr>
          <p:cNvSpPr txBox="1"/>
          <p:nvPr/>
        </p:nvSpPr>
        <p:spPr>
          <a:xfrm>
            <a:off x="759205" y="3918746"/>
            <a:ext cx="10081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Stellung Handregler 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26B4E86-950E-4575-9A91-2376BC0337F6}"/>
              </a:ext>
            </a:extLst>
          </p:cNvPr>
          <p:cNvSpPr txBox="1"/>
          <p:nvPr/>
        </p:nvSpPr>
        <p:spPr>
          <a:xfrm>
            <a:off x="1263261" y="3981906"/>
            <a:ext cx="10081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i="1" dirty="0"/>
              <a:t>S5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A82EB7C2-EF17-4B70-99D9-12A8C3CE0E96}"/>
              </a:ext>
            </a:extLst>
          </p:cNvPr>
          <p:cNvCxnSpPr>
            <a:cxnSpLocks/>
          </p:cNvCxnSpPr>
          <p:nvPr/>
        </p:nvCxnSpPr>
        <p:spPr>
          <a:xfrm>
            <a:off x="1268929" y="4292857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EAE596B5-76B0-4C8E-9145-2A6FF01C7C1F}"/>
              </a:ext>
            </a:extLst>
          </p:cNvPr>
          <p:cNvCxnSpPr/>
          <p:nvPr/>
        </p:nvCxnSpPr>
        <p:spPr>
          <a:xfrm flipH="1">
            <a:off x="1124743" y="4472937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9578D74B-00E4-4D4B-B00D-07580BB635E4}"/>
              </a:ext>
            </a:extLst>
          </p:cNvPr>
          <p:cNvSpPr txBox="1"/>
          <p:nvPr/>
        </p:nvSpPr>
        <p:spPr>
          <a:xfrm>
            <a:off x="224268" y="4349766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ADC Interrupt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5EE7B851-0009-43B7-8C4E-DEABC8D744E8}"/>
              </a:ext>
            </a:extLst>
          </p:cNvPr>
          <p:cNvSpPr txBox="1"/>
          <p:nvPr/>
        </p:nvSpPr>
        <p:spPr>
          <a:xfrm>
            <a:off x="763482" y="4575329"/>
            <a:ext cx="10081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i="1" dirty="0"/>
              <a:t>S0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C19777FE-18C5-44DD-A1B1-4501C3C485CC}"/>
              </a:ext>
            </a:extLst>
          </p:cNvPr>
          <p:cNvSpPr txBox="1"/>
          <p:nvPr/>
        </p:nvSpPr>
        <p:spPr>
          <a:xfrm>
            <a:off x="907932" y="1118265"/>
            <a:ext cx="72007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Strom Bahn B</a:t>
            </a:r>
          </a:p>
        </p:txBody>
      </p:sp>
    </p:spTree>
    <p:extLst>
      <p:ext uri="{BB962C8B-B14F-4D97-AF65-F5344CB8AC3E}">
        <p14:creationId xmlns:p14="http://schemas.microsoft.com/office/powerpoint/2010/main" val="410699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3CAA397-1CEE-40F5-BD9F-F016B6AD286D}"/>
              </a:ext>
            </a:extLst>
          </p:cNvPr>
          <p:cNvSpPr txBox="1"/>
          <p:nvPr/>
        </p:nvSpPr>
        <p:spPr>
          <a:xfrm>
            <a:off x="846242" y="1110926"/>
            <a:ext cx="720073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169CA61-C962-4FDC-8483-52413BEF866A}"/>
              </a:ext>
            </a:extLst>
          </p:cNvPr>
          <p:cNvCxnSpPr>
            <a:cxnSpLocks/>
          </p:cNvCxnSpPr>
          <p:nvPr/>
        </p:nvCxnSpPr>
        <p:spPr>
          <a:xfrm>
            <a:off x="1211940" y="1434902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50CAD9DC-7B03-4789-B1C8-175A746BC33F}"/>
              </a:ext>
            </a:extLst>
          </p:cNvPr>
          <p:cNvSpPr txBox="1"/>
          <p:nvPr/>
        </p:nvSpPr>
        <p:spPr>
          <a:xfrm>
            <a:off x="846241" y="1806028"/>
            <a:ext cx="720063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E8294F4-ECD0-461D-939B-7259D8268D48}"/>
              </a:ext>
            </a:extLst>
          </p:cNvPr>
          <p:cNvSpPr txBox="1"/>
          <p:nvPr/>
        </p:nvSpPr>
        <p:spPr>
          <a:xfrm>
            <a:off x="846241" y="1067851"/>
            <a:ext cx="72005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Ausgang HIGH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534A253-CBAC-4F53-861E-CBFA21859FEA}"/>
              </a:ext>
            </a:extLst>
          </p:cNvPr>
          <p:cNvCxnSpPr/>
          <p:nvPr/>
        </p:nvCxnSpPr>
        <p:spPr>
          <a:xfrm flipH="1">
            <a:off x="1067754" y="1614982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A2405C77-8B8D-47E7-813B-38B6D21C39B9}"/>
              </a:ext>
            </a:extLst>
          </p:cNvPr>
          <p:cNvSpPr txBox="1"/>
          <p:nvPr/>
        </p:nvSpPr>
        <p:spPr>
          <a:xfrm>
            <a:off x="34469" y="1493468"/>
            <a:ext cx="110537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Counter == OCR0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3209087-0145-4631-998E-EBFFB28701B4}"/>
              </a:ext>
            </a:extLst>
          </p:cNvPr>
          <p:cNvSpPr txBox="1"/>
          <p:nvPr/>
        </p:nvSpPr>
        <p:spPr>
          <a:xfrm>
            <a:off x="1200617" y="1131707"/>
            <a:ext cx="10081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i="1" dirty="0"/>
              <a:t>S0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305C979-4812-49EF-87B6-EE8883A6BB62}"/>
              </a:ext>
            </a:extLst>
          </p:cNvPr>
          <p:cNvSpPr txBox="1"/>
          <p:nvPr/>
        </p:nvSpPr>
        <p:spPr>
          <a:xfrm>
            <a:off x="1206272" y="1830078"/>
            <a:ext cx="10081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i="1" dirty="0"/>
              <a:t>S1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E7A310B-2EBA-4CD5-884C-C63FBCE114C5}"/>
              </a:ext>
            </a:extLst>
          </p:cNvPr>
          <p:cNvCxnSpPr>
            <a:cxnSpLocks/>
          </p:cNvCxnSpPr>
          <p:nvPr/>
        </p:nvCxnSpPr>
        <p:spPr>
          <a:xfrm>
            <a:off x="1211771" y="739800"/>
            <a:ext cx="0" cy="371126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4A085AD8-F691-435B-A652-49C21F641F99}"/>
              </a:ext>
            </a:extLst>
          </p:cNvPr>
          <p:cNvSpPr txBox="1"/>
          <p:nvPr/>
        </p:nvSpPr>
        <p:spPr>
          <a:xfrm>
            <a:off x="850943" y="1765965"/>
            <a:ext cx="72007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Ausgang LOW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1FA522A-63AF-468B-8245-6DECBAB4A133}"/>
              </a:ext>
            </a:extLst>
          </p:cNvPr>
          <p:cNvCxnSpPr>
            <a:cxnSpLocks/>
          </p:cNvCxnSpPr>
          <p:nvPr/>
        </p:nvCxnSpPr>
        <p:spPr>
          <a:xfrm>
            <a:off x="1211940" y="2133209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5ABE36E-4014-45AC-878C-B55D6B1F2EC7}"/>
              </a:ext>
            </a:extLst>
          </p:cNvPr>
          <p:cNvCxnSpPr/>
          <p:nvPr/>
        </p:nvCxnSpPr>
        <p:spPr>
          <a:xfrm flipH="1">
            <a:off x="1067754" y="231328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AA5C1574-A85A-4BD0-A213-B7D12417C74B}"/>
              </a:ext>
            </a:extLst>
          </p:cNvPr>
          <p:cNvSpPr txBox="1"/>
          <p:nvPr/>
        </p:nvSpPr>
        <p:spPr>
          <a:xfrm>
            <a:off x="131735" y="2192387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Counter == 255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460B552-C98A-4F67-8090-D05AA9F34821}"/>
              </a:ext>
            </a:extLst>
          </p:cNvPr>
          <p:cNvSpPr txBox="1"/>
          <p:nvPr/>
        </p:nvSpPr>
        <p:spPr>
          <a:xfrm>
            <a:off x="706493" y="2415681"/>
            <a:ext cx="10081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i="1" dirty="0"/>
              <a:t>S0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9410F1D-5336-48BB-A9E7-41BBDC3D0B1C}"/>
              </a:ext>
            </a:extLst>
          </p:cNvPr>
          <p:cNvCxnSpPr>
            <a:cxnSpLocks/>
          </p:cNvCxnSpPr>
          <p:nvPr/>
        </p:nvCxnSpPr>
        <p:spPr>
          <a:xfrm>
            <a:off x="3233893" y="2141847"/>
            <a:ext cx="31125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B6F7E42-91CC-4D67-A11D-105D487D05B4}"/>
              </a:ext>
            </a:extLst>
          </p:cNvPr>
          <p:cNvCxnSpPr>
            <a:cxnSpLocks/>
          </p:cNvCxnSpPr>
          <p:nvPr/>
        </p:nvCxnSpPr>
        <p:spPr>
          <a:xfrm flipV="1">
            <a:off x="3233893" y="774278"/>
            <a:ext cx="0" cy="1380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4293599-F231-4C77-8639-1768D36E04D2}"/>
              </a:ext>
            </a:extLst>
          </p:cNvPr>
          <p:cNvCxnSpPr>
            <a:cxnSpLocks/>
          </p:cNvCxnSpPr>
          <p:nvPr/>
        </p:nvCxnSpPr>
        <p:spPr>
          <a:xfrm flipV="1">
            <a:off x="3737647" y="1266099"/>
            <a:ext cx="0" cy="888276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784550-4A76-4110-9D49-899477CA5184}"/>
              </a:ext>
            </a:extLst>
          </p:cNvPr>
          <p:cNvCxnSpPr>
            <a:cxnSpLocks/>
          </p:cNvCxnSpPr>
          <p:nvPr/>
        </p:nvCxnSpPr>
        <p:spPr>
          <a:xfrm flipV="1">
            <a:off x="4094041" y="1266099"/>
            <a:ext cx="0" cy="888276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09CD1F5-C245-4139-BEEE-0FABA4401B5F}"/>
              </a:ext>
            </a:extLst>
          </p:cNvPr>
          <p:cNvCxnSpPr>
            <a:cxnSpLocks/>
          </p:cNvCxnSpPr>
          <p:nvPr/>
        </p:nvCxnSpPr>
        <p:spPr>
          <a:xfrm>
            <a:off x="3737647" y="1266099"/>
            <a:ext cx="356394" cy="0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0102F8F-0AFE-46DC-AD17-D7872CF19817}"/>
              </a:ext>
            </a:extLst>
          </p:cNvPr>
          <p:cNvCxnSpPr>
            <a:cxnSpLocks/>
          </p:cNvCxnSpPr>
          <p:nvPr/>
        </p:nvCxnSpPr>
        <p:spPr>
          <a:xfrm>
            <a:off x="4094041" y="2140038"/>
            <a:ext cx="722073" cy="0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77A7AB1-34B9-43CE-BFD9-7134597F2A92}"/>
              </a:ext>
            </a:extLst>
          </p:cNvPr>
          <p:cNvCxnSpPr>
            <a:cxnSpLocks/>
          </p:cNvCxnSpPr>
          <p:nvPr/>
        </p:nvCxnSpPr>
        <p:spPr>
          <a:xfrm flipV="1">
            <a:off x="4816114" y="1266099"/>
            <a:ext cx="0" cy="888276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DC414FB-4871-4312-B5F5-834B1B1FCA2F}"/>
              </a:ext>
            </a:extLst>
          </p:cNvPr>
          <p:cNvCxnSpPr>
            <a:cxnSpLocks/>
          </p:cNvCxnSpPr>
          <p:nvPr/>
        </p:nvCxnSpPr>
        <p:spPr>
          <a:xfrm flipV="1">
            <a:off x="5172508" y="1266099"/>
            <a:ext cx="0" cy="888276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5DFFAB6-B988-4CA9-B670-B447B328C947}"/>
              </a:ext>
            </a:extLst>
          </p:cNvPr>
          <p:cNvCxnSpPr>
            <a:cxnSpLocks/>
          </p:cNvCxnSpPr>
          <p:nvPr/>
        </p:nvCxnSpPr>
        <p:spPr>
          <a:xfrm>
            <a:off x="4816114" y="1266099"/>
            <a:ext cx="356394" cy="0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CFDEDE4-D3FD-4722-9384-0FB4735C092A}"/>
              </a:ext>
            </a:extLst>
          </p:cNvPr>
          <p:cNvCxnSpPr>
            <a:cxnSpLocks/>
          </p:cNvCxnSpPr>
          <p:nvPr/>
        </p:nvCxnSpPr>
        <p:spPr>
          <a:xfrm>
            <a:off x="5172508" y="2140038"/>
            <a:ext cx="722073" cy="0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C6E48C8-0AD4-461D-8BF5-54A9BAF6719A}"/>
              </a:ext>
            </a:extLst>
          </p:cNvPr>
          <p:cNvCxnSpPr>
            <a:cxnSpLocks/>
          </p:cNvCxnSpPr>
          <p:nvPr/>
        </p:nvCxnSpPr>
        <p:spPr>
          <a:xfrm>
            <a:off x="3233893" y="2140038"/>
            <a:ext cx="503754" cy="0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FEC9C4FC-9D16-40DF-AA7E-8F3B1808918C}"/>
              </a:ext>
            </a:extLst>
          </p:cNvPr>
          <p:cNvCxnSpPr>
            <a:cxnSpLocks/>
          </p:cNvCxnSpPr>
          <p:nvPr/>
        </p:nvCxnSpPr>
        <p:spPr>
          <a:xfrm>
            <a:off x="3381725" y="1698354"/>
            <a:ext cx="221695" cy="0"/>
          </a:xfrm>
          <a:prstGeom prst="straightConnector1">
            <a:avLst/>
          </a:prstGeom>
          <a:ln w="444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513EFC1-CB14-40E7-B1AB-EDCE54B1885A}"/>
              </a:ext>
            </a:extLst>
          </p:cNvPr>
          <p:cNvCxnSpPr>
            <a:cxnSpLocks/>
          </p:cNvCxnSpPr>
          <p:nvPr/>
        </p:nvCxnSpPr>
        <p:spPr>
          <a:xfrm>
            <a:off x="5612132" y="1710237"/>
            <a:ext cx="221695" cy="0"/>
          </a:xfrm>
          <a:prstGeom prst="straightConnector1">
            <a:avLst/>
          </a:prstGeom>
          <a:ln w="444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0AC6D28C-1D82-40F6-89CA-3B099A026A6E}"/>
              </a:ext>
            </a:extLst>
          </p:cNvPr>
          <p:cNvSpPr txBox="1"/>
          <p:nvPr/>
        </p:nvSpPr>
        <p:spPr>
          <a:xfrm>
            <a:off x="5894581" y="1908154"/>
            <a:ext cx="60724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b="1" dirty="0"/>
              <a:t>Counter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FBE4475-11E0-4F01-8D3D-F4B2DF27F4DD}"/>
              </a:ext>
            </a:extLst>
          </p:cNvPr>
          <p:cNvSpPr txBox="1"/>
          <p:nvPr/>
        </p:nvSpPr>
        <p:spPr>
          <a:xfrm>
            <a:off x="3182149" y="804807"/>
            <a:ext cx="63383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b="1" dirty="0"/>
              <a:t>Ausgang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A6598DC8-BEC3-472D-BDB0-15CEE0DD15FA}"/>
              </a:ext>
            </a:extLst>
          </p:cNvPr>
          <p:cNvSpPr txBox="1"/>
          <p:nvPr/>
        </p:nvSpPr>
        <p:spPr>
          <a:xfrm>
            <a:off x="2752745" y="1144108"/>
            <a:ext cx="63383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High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0C4DF4E-573F-48C9-9E47-F514C5C86217}"/>
              </a:ext>
            </a:extLst>
          </p:cNvPr>
          <p:cNvSpPr txBox="1"/>
          <p:nvPr/>
        </p:nvSpPr>
        <p:spPr>
          <a:xfrm>
            <a:off x="2747890" y="2001234"/>
            <a:ext cx="63383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Low</a:t>
            </a: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0862E8E6-4392-46B2-B6C1-EA1A203DC6C8}"/>
              </a:ext>
            </a:extLst>
          </p:cNvPr>
          <p:cNvCxnSpPr>
            <a:cxnSpLocks/>
          </p:cNvCxnSpPr>
          <p:nvPr/>
        </p:nvCxnSpPr>
        <p:spPr>
          <a:xfrm flipH="1">
            <a:off x="3197819" y="1266099"/>
            <a:ext cx="305657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2210BFFE-AAC0-4445-A7C9-4A154091D22C}"/>
              </a:ext>
            </a:extLst>
          </p:cNvPr>
          <p:cNvSpPr txBox="1"/>
          <p:nvPr/>
        </p:nvSpPr>
        <p:spPr>
          <a:xfrm>
            <a:off x="3703178" y="2154375"/>
            <a:ext cx="7394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0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92D12E6-52ED-42A1-9C6B-EE73900ABDC4}"/>
              </a:ext>
            </a:extLst>
          </p:cNvPr>
          <p:cNvSpPr txBox="1"/>
          <p:nvPr/>
        </p:nvSpPr>
        <p:spPr>
          <a:xfrm>
            <a:off x="4499196" y="2154375"/>
            <a:ext cx="63383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255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880541E3-75E7-4EC1-8634-78BF9C256484}"/>
              </a:ext>
            </a:extLst>
          </p:cNvPr>
          <p:cNvSpPr txBox="1"/>
          <p:nvPr/>
        </p:nvSpPr>
        <p:spPr>
          <a:xfrm>
            <a:off x="3827008" y="2158290"/>
            <a:ext cx="53065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OCR0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A024FADC-FD22-4CD5-99B0-09742FD0BCCC}"/>
              </a:ext>
            </a:extLst>
          </p:cNvPr>
          <p:cNvSpPr txBox="1"/>
          <p:nvPr/>
        </p:nvSpPr>
        <p:spPr>
          <a:xfrm>
            <a:off x="4816114" y="2369446"/>
            <a:ext cx="7394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0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E1C69821-6F18-4ECB-8A12-5F9F8922C11D}"/>
              </a:ext>
            </a:extLst>
          </p:cNvPr>
          <p:cNvSpPr txBox="1"/>
          <p:nvPr/>
        </p:nvSpPr>
        <p:spPr>
          <a:xfrm>
            <a:off x="5612132" y="2369446"/>
            <a:ext cx="63383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255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62D122E-9C9F-40BB-B245-3541E8A791FC}"/>
              </a:ext>
            </a:extLst>
          </p:cNvPr>
          <p:cNvSpPr txBox="1"/>
          <p:nvPr/>
        </p:nvSpPr>
        <p:spPr>
          <a:xfrm>
            <a:off x="4939944" y="2373361"/>
            <a:ext cx="53065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OCR0</a:t>
            </a:r>
          </a:p>
        </p:txBody>
      </p:sp>
    </p:spTree>
    <p:extLst>
      <p:ext uri="{BB962C8B-B14F-4D97-AF65-F5344CB8AC3E}">
        <p14:creationId xmlns:p14="http://schemas.microsoft.com/office/powerpoint/2010/main" val="6797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</Words>
  <Application>Microsoft Office PowerPoint</Application>
  <PresentationFormat>A4-Papier (210 x 297 mm)</PresentationFormat>
  <Paragraphs>36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Weber365</dc:creator>
  <cp:lastModifiedBy>Florian Weber365</cp:lastModifiedBy>
  <cp:revision>7</cp:revision>
  <dcterms:created xsi:type="dcterms:W3CDTF">2018-06-07T10:10:29Z</dcterms:created>
  <dcterms:modified xsi:type="dcterms:W3CDTF">2018-06-07T11:19:54Z</dcterms:modified>
</cp:coreProperties>
</file>