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6858000" cy="990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Klicke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03240" y="4633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1269000" y="78732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903240" y="11584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897480" y="43380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5"/>
          <p:cNvSpPr/>
          <p:nvPr/>
        </p:nvSpPr>
        <p:spPr>
          <a:xfrm flipH="1">
            <a:off x="1124640" y="96696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224280" y="84564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57480" y="485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1263240" y="1183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9"/>
          <p:cNvSpPr/>
          <p:nvPr/>
        </p:nvSpPr>
        <p:spPr>
          <a:xfrm>
            <a:off x="1268640" y="92160"/>
            <a:ext cx="360" cy="37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0"/>
          <p:cNvSpPr/>
          <p:nvPr/>
        </p:nvSpPr>
        <p:spPr>
          <a:xfrm>
            <a:off x="1269000" y="149148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1"/>
          <p:cNvSpPr/>
          <p:nvPr/>
        </p:nvSpPr>
        <p:spPr>
          <a:xfrm>
            <a:off x="903240" y="18622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12"/>
          <p:cNvSpPr/>
          <p:nvPr/>
        </p:nvSpPr>
        <p:spPr>
          <a:xfrm flipH="1">
            <a:off x="1124640" y="167112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3"/>
          <p:cNvSpPr/>
          <p:nvPr/>
        </p:nvSpPr>
        <p:spPr>
          <a:xfrm>
            <a:off x="224280" y="15498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4"/>
          <p:cNvSpPr/>
          <p:nvPr/>
        </p:nvSpPr>
        <p:spPr>
          <a:xfrm>
            <a:off x="907920" y="1825560"/>
            <a:ext cx="709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5"/>
          <p:cNvSpPr/>
          <p:nvPr/>
        </p:nvSpPr>
        <p:spPr>
          <a:xfrm>
            <a:off x="1263240" y="18878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6"/>
          <p:cNvSpPr/>
          <p:nvPr/>
        </p:nvSpPr>
        <p:spPr>
          <a:xfrm>
            <a:off x="1269000" y="219744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7"/>
          <p:cNvSpPr/>
          <p:nvPr/>
        </p:nvSpPr>
        <p:spPr>
          <a:xfrm>
            <a:off x="903240" y="256860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8"/>
          <p:cNvSpPr/>
          <p:nvPr/>
        </p:nvSpPr>
        <p:spPr>
          <a:xfrm flipH="1">
            <a:off x="1124640" y="23774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9"/>
          <p:cNvSpPr/>
          <p:nvPr/>
        </p:nvSpPr>
        <p:spPr>
          <a:xfrm>
            <a:off x="224280" y="225576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0"/>
          <p:cNvSpPr/>
          <p:nvPr/>
        </p:nvSpPr>
        <p:spPr>
          <a:xfrm>
            <a:off x="897480" y="25315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1"/>
          <p:cNvSpPr/>
          <p:nvPr/>
        </p:nvSpPr>
        <p:spPr>
          <a:xfrm>
            <a:off x="1263240" y="259416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S3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1269000" y="290160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3"/>
          <p:cNvSpPr/>
          <p:nvPr/>
        </p:nvSpPr>
        <p:spPr>
          <a:xfrm>
            <a:off x="903240" y="32727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24"/>
          <p:cNvSpPr/>
          <p:nvPr/>
        </p:nvSpPr>
        <p:spPr>
          <a:xfrm flipH="1">
            <a:off x="1124640" y="308160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5"/>
          <p:cNvSpPr/>
          <p:nvPr/>
        </p:nvSpPr>
        <p:spPr>
          <a:xfrm>
            <a:off x="224280" y="29599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6"/>
          <p:cNvSpPr/>
          <p:nvPr/>
        </p:nvSpPr>
        <p:spPr>
          <a:xfrm>
            <a:off x="759240" y="323568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7"/>
          <p:cNvSpPr/>
          <p:nvPr/>
        </p:nvSpPr>
        <p:spPr>
          <a:xfrm>
            <a:off x="1263240" y="329832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8"/>
          <p:cNvSpPr/>
          <p:nvPr/>
        </p:nvSpPr>
        <p:spPr>
          <a:xfrm>
            <a:off x="1269000" y="358668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9"/>
          <p:cNvSpPr/>
          <p:nvPr/>
        </p:nvSpPr>
        <p:spPr>
          <a:xfrm>
            <a:off x="903240" y="395784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30"/>
          <p:cNvSpPr/>
          <p:nvPr/>
        </p:nvSpPr>
        <p:spPr>
          <a:xfrm flipH="1">
            <a:off x="1124640" y="376668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1"/>
          <p:cNvSpPr/>
          <p:nvPr/>
        </p:nvSpPr>
        <p:spPr>
          <a:xfrm>
            <a:off x="224280" y="36450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2"/>
          <p:cNvSpPr/>
          <p:nvPr/>
        </p:nvSpPr>
        <p:spPr>
          <a:xfrm>
            <a:off x="759240" y="392076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3"/>
          <p:cNvSpPr/>
          <p:nvPr/>
        </p:nvSpPr>
        <p:spPr>
          <a:xfrm>
            <a:off x="1263240" y="398340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S5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4"/>
          <p:cNvSpPr/>
          <p:nvPr/>
        </p:nvSpPr>
        <p:spPr>
          <a:xfrm>
            <a:off x="1269000" y="429300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35"/>
          <p:cNvSpPr/>
          <p:nvPr/>
        </p:nvSpPr>
        <p:spPr>
          <a:xfrm flipH="1">
            <a:off x="1124640" y="44726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6"/>
          <p:cNvSpPr/>
          <p:nvPr/>
        </p:nvSpPr>
        <p:spPr>
          <a:xfrm>
            <a:off x="224280" y="43513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7"/>
          <p:cNvSpPr/>
          <p:nvPr/>
        </p:nvSpPr>
        <p:spPr>
          <a:xfrm>
            <a:off x="763560" y="4576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8"/>
          <p:cNvSpPr/>
          <p:nvPr/>
        </p:nvSpPr>
        <p:spPr>
          <a:xfrm>
            <a:off x="907920" y="11203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46360" y="11109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1212120" y="143496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846360" y="18061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846360" y="10699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HIGH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5"/>
          <p:cNvSpPr/>
          <p:nvPr/>
        </p:nvSpPr>
        <p:spPr>
          <a:xfrm flipH="1">
            <a:off x="1067400" y="161496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34560" y="1495080"/>
            <a:ext cx="11048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OCR0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200600" y="1133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206360" y="1831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211760" y="739800"/>
            <a:ext cx="360" cy="37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851040" y="176796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LOW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1212120" y="213336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2"/>
          <p:cNvSpPr/>
          <p:nvPr/>
        </p:nvSpPr>
        <p:spPr>
          <a:xfrm flipH="1">
            <a:off x="1067400" y="231300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3"/>
          <p:cNvSpPr/>
          <p:nvPr/>
        </p:nvSpPr>
        <p:spPr>
          <a:xfrm>
            <a:off x="706320" y="24170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3233880" y="2142000"/>
            <a:ext cx="311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5"/>
          <p:cNvSpPr/>
          <p:nvPr/>
        </p:nvSpPr>
        <p:spPr>
          <a:xfrm flipV="1">
            <a:off x="3233880" y="773640"/>
            <a:ext cx="360" cy="13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6"/>
          <p:cNvSpPr/>
          <p:nvPr/>
        </p:nvSpPr>
        <p:spPr>
          <a:xfrm flipV="1">
            <a:off x="3737520" y="1266120"/>
            <a:ext cx="360" cy="88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7"/>
          <p:cNvSpPr/>
          <p:nvPr/>
        </p:nvSpPr>
        <p:spPr>
          <a:xfrm flipV="1">
            <a:off x="4093920" y="1266120"/>
            <a:ext cx="360" cy="88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8"/>
          <p:cNvSpPr/>
          <p:nvPr/>
        </p:nvSpPr>
        <p:spPr>
          <a:xfrm>
            <a:off x="3737520" y="1266120"/>
            <a:ext cx="35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9"/>
          <p:cNvSpPr/>
          <p:nvPr/>
        </p:nvSpPr>
        <p:spPr>
          <a:xfrm>
            <a:off x="4093920" y="2140200"/>
            <a:ext cx="72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0"/>
          <p:cNvSpPr/>
          <p:nvPr/>
        </p:nvSpPr>
        <p:spPr>
          <a:xfrm flipV="1">
            <a:off x="4816080" y="1266120"/>
            <a:ext cx="360" cy="88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1"/>
          <p:cNvSpPr/>
          <p:nvPr/>
        </p:nvSpPr>
        <p:spPr>
          <a:xfrm flipV="1">
            <a:off x="5172480" y="1266120"/>
            <a:ext cx="360" cy="88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2"/>
          <p:cNvSpPr/>
          <p:nvPr/>
        </p:nvSpPr>
        <p:spPr>
          <a:xfrm>
            <a:off x="4816080" y="1266120"/>
            <a:ext cx="35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3"/>
          <p:cNvSpPr/>
          <p:nvPr/>
        </p:nvSpPr>
        <p:spPr>
          <a:xfrm>
            <a:off x="5172480" y="2140200"/>
            <a:ext cx="72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4"/>
          <p:cNvSpPr/>
          <p:nvPr/>
        </p:nvSpPr>
        <p:spPr>
          <a:xfrm>
            <a:off x="3233880" y="2140200"/>
            <a:ext cx="50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5"/>
          <p:cNvSpPr/>
          <p:nvPr/>
        </p:nvSpPr>
        <p:spPr>
          <a:xfrm>
            <a:off x="3381840" y="1698480"/>
            <a:ext cx="22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6"/>
          <p:cNvSpPr/>
          <p:nvPr/>
        </p:nvSpPr>
        <p:spPr>
          <a:xfrm>
            <a:off x="5612040" y="1710360"/>
            <a:ext cx="22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7"/>
          <p:cNvSpPr/>
          <p:nvPr/>
        </p:nvSpPr>
        <p:spPr>
          <a:xfrm>
            <a:off x="5894640" y="1909440"/>
            <a:ext cx="6069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8"/>
          <p:cNvSpPr/>
          <p:nvPr/>
        </p:nvSpPr>
        <p:spPr>
          <a:xfrm>
            <a:off x="3182040" y="80640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9"/>
          <p:cNvSpPr/>
          <p:nvPr/>
        </p:nvSpPr>
        <p:spPr>
          <a:xfrm>
            <a:off x="2752920" y="114552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0"/>
          <p:cNvSpPr/>
          <p:nvPr/>
        </p:nvSpPr>
        <p:spPr>
          <a:xfrm>
            <a:off x="2747880" y="2002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31"/>
          <p:cNvSpPr/>
          <p:nvPr/>
        </p:nvSpPr>
        <p:spPr>
          <a:xfrm flipH="1">
            <a:off x="3197520" y="1265760"/>
            <a:ext cx="3056760" cy="360"/>
          </a:xfrm>
          <a:prstGeom prst="line">
            <a:avLst/>
          </a:prstGeom>
          <a:ln>
            <a:solidFill>
              <a:schemeClr val="tx1"/>
            </a:solidFill>
            <a:custDash>
              <a:ds d="15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2"/>
          <p:cNvSpPr/>
          <p:nvPr/>
        </p:nvSpPr>
        <p:spPr>
          <a:xfrm>
            <a:off x="3703320" y="215568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3"/>
          <p:cNvSpPr/>
          <p:nvPr/>
        </p:nvSpPr>
        <p:spPr>
          <a:xfrm>
            <a:off x="4499280" y="2155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4"/>
          <p:cNvSpPr/>
          <p:nvPr/>
        </p:nvSpPr>
        <p:spPr>
          <a:xfrm>
            <a:off x="3827160" y="215964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5"/>
          <p:cNvSpPr/>
          <p:nvPr/>
        </p:nvSpPr>
        <p:spPr>
          <a:xfrm>
            <a:off x="4816080" y="237096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6"/>
          <p:cNvSpPr/>
          <p:nvPr/>
        </p:nvSpPr>
        <p:spPr>
          <a:xfrm>
            <a:off x="5612040" y="237096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7"/>
          <p:cNvSpPr/>
          <p:nvPr/>
        </p:nvSpPr>
        <p:spPr>
          <a:xfrm>
            <a:off x="4939920" y="237492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8"/>
          <p:cNvSpPr/>
          <p:nvPr/>
        </p:nvSpPr>
        <p:spPr>
          <a:xfrm>
            <a:off x="0" y="2174040"/>
            <a:ext cx="114012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Application>LibreOffice/5.1.6.2$Linux_X86_64 LibreOffice_project/10m0$Build-2</Application>
  <Words>60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2018-06-07T10:10:29Z</dcterms:created>
  <dc:creator>Florian Weber365</dc:creator>
  <dc:description/>
  <dc:language>de-DE</dc:language>
  <cp:lastModifiedBy/>
  <dcterms:modified xsi:type="dcterms:W3CDTF">2018-06-28T18:31:39Z</dcterms:modified>
  <cp:revision>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A4-Papier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