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22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87E23-F84E-43E5-B914-C4AF18F7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B7789-EF67-4B99-9A45-40A8C61A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2C1CC-119B-4987-8181-5837ED02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4C29C-7C13-4EC5-A352-27365D9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AAE42-E2EA-496A-A306-8EB90D89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4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8D051-78D7-4D50-9F48-72B27F12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2A8DDC-D662-4961-A7FE-B4DCA4D63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3D1E9-38DE-42B9-A73C-C0CE9711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5B758-B631-4EEF-A2FE-D34130EF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F2F58-8D89-4865-B212-391CBE89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A9A87F-0881-4382-90F7-BA249ACCB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8065C-D42C-4498-9363-50BACF39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3A59B-4B42-4B7A-B897-AF48A8C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5675F-CFE2-4F1B-8993-4B4A52D9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C95A9-FDE4-4C2A-BB1F-9F65F267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9A295-C1D7-4683-B0DB-FBEB1101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1508C-CA78-4BFC-A136-363499FE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24833-ABF1-42BC-AE89-D982DAED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9AEE8-0ECB-4742-9C58-9E8967D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0B4F94-35DA-4D15-9F08-F9F988F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29A65-8949-4E3E-AA60-62792620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D0355-962B-4444-AC96-954CB8E2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6BB0F-5088-4924-9F92-3DC9884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3E48D-D622-4BE2-8A06-303A1D9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4BA50-1209-47BF-9A3D-325D07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CEAEB-715B-4560-AF5B-944FFE13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CD114-113F-4343-B4D6-F0D167AE4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2935B-1145-4821-A69E-57EA821D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368D62-7DDC-4B9B-B79D-6023112F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8CDEA4-EE20-4F72-B90E-8DEEC726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D0611-F682-4D3E-8140-B5BF1FE8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3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7658C-FA16-459C-9656-99ED267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AD524-8064-4F6A-A9D9-6F58F30B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0086AB-03D1-42AF-BA4F-6589EC9F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A1F87-1287-49E7-96A0-B19F4CE6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DD51D9-876D-4ECE-BE51-57780A091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ED05D0-79B2-4CC7-ADB0-59CDC1A1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42E24C-73FF-444E-8C1D-46A95DD8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F322A6-5A43-4C2C-86F8-E8A2B08D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27607-3DB6-461C-8AFA-FC5527C3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B1A9CD-4834-478D-8B6C-6EBFD27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6CC5A-C146-4749-A3FE-B2BAFC0E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67528F-CB7F-427A-B2D6-4F4B488C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33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0B5784-5FD4-4919-9104-1F13DFF3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CFF65-4448-4911-9C35-988DD95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D0966-3BD1-4EF0-8F3F-7D4BAB0C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F7D1-9456-404F-9CB8-A8217373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2FD0F-AA8A-4A21-BCDF-6675945C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2CECEE-BEF6-4279-B5EC-1DE6CF6C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4015BC-7AA2-499F-BD52-D5009EF1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37B42-A1FF-4EBD-9B3D-A1BEB8A0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28218D-64B8-45C3-90FE-0A353EEA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61FEE-88A2-4C89-BEFE-F9D65AF9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A490-40B7-442F-B236-85DAF9C70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6FAAA-882E-4B9D-AB52-D5FD4214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8D6E7F-A56C-4BED-9641-4A51AA9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D701E-97D4-43A1-95DF-A9FFA34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072EE-43B3-40D9-9EBB-83B4A84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8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6EAA4-A84E-4A2D-874A-EBD37B52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9FC81-8EB0-45B6-9AF3-C2D1B610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DBECF-FA68-49AE-AB41-22066591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A888D-2BB4-498C-BFF5-5238E088A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02709-5C8F-43A6-9E13-7F3C655C5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1240ADD-6691-4C8F-94B2-C2C9D7BE59A8}"/>
              </a:ext>
            </a:extLst>
          </p:cNvPr>
          <p:cNvSpPr/>
          <p:nvPr/>
        </p:nvSpPr>
        <p:spPr>
          <a:xfrm>
            <a:off x="3725031" y="977042"/>
            <a:ext cx="4911409" cy="55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1ADD0A-4E4F-41E0-8BD5-96B01273BA55}"/>
              </a:ext>
            </a:extLst>
          </p:cNvPr>
          <p:cNvSpPr txBox="1"/>
          <p:nvPr/>
        </p:nvSpPr>
        <p:spPr>
          <a:xfrm>
            <a:off x="3725031" y="628655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8F4164-FE2E-4BFF-9554-6F3EE69930B5}"/>
              </a:ext>
            </a:extLst>
          </p:cNvPr>
          <p:cNvSpPr txBox="1"/>
          <p:nvPr/>
        </p:nvSpPr>
        <p:spPr>
          <a:xfrm>
            <a:off x="6481916" y="1814617"/>
            <a:ext cx="860728" cy="510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Apache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A50D98-AB47-4926-AE1E-4E4C08CC6A12}"/>
              </a:ext>
            </a:extLst>
          </p:cNvPr>
          <p:cNvSpPr txBox="1"/>
          <p:nvPr/>
        </p:nvSpPr>
        <p:spPr>
          <a:xfrm>
            <a:off x="6228216" y="3594688"/>
            <a:ext cx="15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Websocket-Server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0E01D8-930E-456C-BD69-EE67D290C69F}"/>
              </a:ext>
            </a:extLst>
          </p:cNvPr>
          <p:cNvSpPr txBox="1"/>
          <p:nvPr/>
        </p:nvSpPr>
        <p:spPr>
          <a:xfrm>
            <a:off x="6411910" y="5436214"/>
            <a:ext cx="984037" cy="510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SQL-Server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0AF9A8-2D85-48B3-8AB3-FE009851CD48}"/>
              </a:ext>
            </a:extLst>
          </p:cNvPr>
          <p:cNvSpPr/>
          <p:nvPr/>
        </p:nvSpPr>
        <p:spPr>
          <a:xfrm>
            <a:off x="3890792" y="1054609"/>
            <a:ext cx="1399368" cy="538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B0FCA5-C271-4A6A-91E3-386013A28D59}"/>
              </a:ext>
            </a:extLst>
          </p:cNvPr>
          <p:cNvSpPr txBox="1"/>
          <p:nvPr/>
        </p:nvSpPr>
        <p:spPr>
          <a:xfrm>
            <a:off x="4025510" y="3494944"/>
            <a:ext cx="1230014" cy="510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OPCUA-Server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02739DE-EF2A-4D1D-A32C-5F3FA82D5FB9}"/>
              </a:ext>
            </a:extLst>
          </p:cNvPr>
          <p:cNvSpPr/>
          <p:nvPr/>
        </p:nvSpPr>
        <p:spPr>
          <a:xfrm>
            <a:off x="851769" y="979262"/>
            <a:ext cx="1791849" cy="76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DD94A26-8B81-4ECD-8907-94FE7FDB1D44}"/>
              </a:ext>
            </a:extLst>
          </p:cNvPr>
          <p:cNvSpPr txBox="1"/>
          <p:nvPr/>
        </p:nvSpPr>
        <p:spPr>
          <a:xfrm>
            <a:off x="851769" y="628655"/>
            <a:ext cx="9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CPU_0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ED41B4-4B5F-44BF-A279-EB08AEEBB21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475399" y="1353495"/>
            <a:ext cx="1415393" cy="67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195B80A-39C5-4B99-AFE2-EB5B64B2D769}"/>
              </a:ext>
            </a:extLst>
          </p:cNvPr>
          <p:cNvSpPr txBox="1"/>
          <p:nvPr/>
        </p:nvSpPr>
        <p:spPr>
          <a:xfrm>
            <a:off x="1599840" y="4620284"/>
            <a:ext cx="29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F7E0D64-C628-4DA9-B90D-DBD83E442A9C}"/>
              </a:ext>
            </a:extLst>
          </p:cNvPr>
          <p:cNvSpPr/>
          <p:nvPr/>
        </p:nvSpPr>
        <p:spPr>
          <a:xfrm>
            <a:off x="9705088" y="977042"/>
            <a:ext cx="2125706" cy="5473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021114-7279-4584-BEE8-5969A0079DA8}"/>
              </a:ext>
            </a:extLst>
          </p:cNvPr>
          <p:cNvSpPr txBox="1"/>
          <p:nvPr/>
        </p:nvSpPr>
        <p:spPr>
          <a:xfrm>
            <a:off x="9622690" y="685277"/>
            <a:ext cx="197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 Device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19348C9-F67D-485F-AB0C-1A510A02B017}"/>
              </a:ext>
            </a:extLst>
          </p:cNvPr>
          <p:cNvSpPr/>
          <p:nvPr/>
        </p:nvSpPr>
        <p:spPr>
          <a:xfrm>
            <a:off x="5377841" y="1054609"/>
            <a:ext cx="3073052" cy="172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3CCE081-827C-4456-8A5F-11D6BEF6CE88}"/>
              </a:ext>
            </a:extLst>
          </p:cNvPr>
          <p:cNvSpPr/>
          <p:nvPr/>
        </p:nvSpPr>
        <p:spPr>
          <a:xfrm>
            <a:off x="5373040" y="2887455"/>
            <a:ext cx="3073052" cy="172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8C0911F-FAA0-40B9-B25A-9FAA42DA3D58}"/>
              </a:ext>
            </a:extLst>
          </p:cNvPr>
          <p:cNvSpPr/>
          <p:nvPr/>
        </p:nvSpPr>
        <p:spPr>
          <a:xfrm>
            <a:off x="5373040" y="4717226"/>
            <a:ext cx="3073052" cy="172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96CDDA7-9764-48FC-B338-53E5E265963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446092" y="2666317"/>
            <a:ext cx="1858736" cy="108379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3F2C82C-9412-4ADE-9810-0881C1028B18}"/>
              </a:ext>
            </a:extLst>
          </p:cNvPr>
          <p:cNvSpPr/>
          <p:nvPr/>
        </p:nvSpPr>
        <p:spPr>
          <a:xfrm>
            <a:off x="1430936" y="1074507"/>
            <a:ext cx="1044463" cy="57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0ECBB18-8D35-4E7B-A5EF-35D9B14BBC25}"/>
              </a:ext>
            </a:extLst>
          </p:cNvPr>
          <p:cNvSpPr txBox="1"/>
          <p:nvPr/>
        </p:nvSpPr>
        <p:spPr>
          <a:xfrm>
            <a:off x="1360312" y="1190053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OPCUA-Client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BB45A1-C0E3-4827-96ED-0F542F80D055}"/>
              </a:ext>
            </a:extLst>
          </p:cNvPr>
          <p:cNvSpPr txBox="1"/>
          <p:nvPr/>
        </p:nvSpPr>
        <p:spPr>
          <a:xfrm>
            <a:off x="1001910" y="1119468"/>
            <a:ext cx="31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BB773E72-03EB-4BF9-B473-E43A63AB3EAC}"/>
              </a:ext>
            </a:extLst>
          </p:cNvPr>
          <p:cNvGrpSpPr/>
          <p:nvPr/>
        </p:nvGrpSpPr>
        <p:grpSpPr>
          <a:xfrm>
            <a:off x="1001910" y="1074507"/>
            <a:ext cx="392076" cy="568441"/>
            <a:chOff x="2138363" y="261485"/>
            <a:chExt cx="358177" cy="427947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96E80BA-DF44-4C58-8C8C-FF996E7D86BA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F2FB120-E5AF-4D3A-8A42-990A4F3226BD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BE00903-FCBA-43D6-B73F-D7A3793A344D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D405C2A3-2E7A-4595-B9BF-E1A6E8463C73}"/>
              </a:ext>
            </a:extLst>
          </p:cNvPr>
          <p:cNvSpPr/>
          <p:nvPr/>
        </p:nvSpPr>
        <p:spPr>
          <a:xfrm>
            <a:off x="844318" y="2238336"/>
            <a:ext cx="1791849" cy="76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6BEDD1A-15A6-4E05-BE6A-29E9856CADEC}"/>
              </a:ext>
            </a:extLst>
          </p:cNvPr>
          <p:cNvSpPr txBox="1"/>
          <p:nvPr/>
        </p:nvSpPr>
        <p:spPr>
          <a:xfrm>
            <a:off x="844318" y="1887729"/>
            <a:ext cx="9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CPU_1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1249BAA-F5E6-4F4D-8B52-0204A9E660B7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467948" y="2612569"/>
            <a:ext cx="1415393" cy="67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DB6DF505-B856-4180-8903-85E54BE21E08}"/>
              </a:ext>
            </a:extLst>
          </p:cNvPr>
          <p:cNvSpPr/>
          <p:nvPr/>
        </p:nvSpPr>
        <p:spPr>
          <a:xfrm>
            <a:off x="1423485" y="2333581"/>
            <a:ext cx="1044463" cy="57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404FE4B-EBD4-431E-ACBE-D8D0ADCE029B}"/>
              </a:ext>
            </a:extLst>
          </p:cNvPr>
          <p:cNvSpPr txBox="1"/>
          <p:nvPr/>
        </p:nvSpPr>
        <p:spPr>
          <a:xfrm>
            <a:off x="1352861" y="2449127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OPCUA-Client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3D856F-74E6-4206-A493-5CF1D57A614B}"/>
              </a:ext>
            </a:extLst>
          </p:cNvPr>
          <p:cNvSpPr txBox="1"/>
          <p:nvPr/>
        </p:nvSpPr>
        <p:spPr>
          <a:xfrm>
            <a:off x="994459" y="2378542"/>
            <a:ext cx="31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2414C5-08F2-4F39-9C84-31AB0F2A860B}"/>
              </a:ext>
            </a:extLst>
          </p:cNvPr>
          <p:cNvGrpSpPr/>
          <p:nvPr/>
        </p:nvGrpSpPr>
        <p:grpSpPr>
          <a:xfrm>
            <a:off x="994459" y="2333581"/>
            <a:ext cx="392076" cy="568441"/>
            <a:chOff x="2138363" y="261485"/>
            <a:chExt cx="358177" cy="427947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6D3930E-2B24-4EE3-B8C4-A8D5A28B03C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7F249930-E286-40CB-B1E2-2F5EB6D87E03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F71FF245-6C62-4C6E-9A80-4AF507A53D2C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hteck 72">
            <a:extLst>
              <a:ext uri="{FF2B5EF4-FFF2-40B4-BE49-F238E27FC236}">
                <a16:creationId xmlns:a16="http://schemas.microsoft.com/office/drawing/2014/main" id="{A36F211D-5019-4257-A109-2C52C9B9A3E5}"/>
              </a:ext>
            </a:extLst>
          </p:cNvPr>
          <p:cNvSpPr/>
          <p:nvPr/>
        </p:nvSpPr>
        <p:spPr>
          <a:xfrm>
            <a:off x="851769" y="3509435"/>
            <a:ext cx="1791849" cy="76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857DF5F-F8DB-4A96-86A1-1685882889EB}"/>
              </a:ext>
            </a:extLst>
          </p:cNvPr>
          <p:cNvSpPr txBox="1"/>
          <p:nvPr/>
        </p:nvSpPr>
        <p:spPr>
          <a:xfrm>
            <a:off x="851769" y="3158828"/>
            <a:ext cx="9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CPU_2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5815CCD-0F93-43FD-AC03-6CE08FAF0CBF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2475399" y="3883668"/>
            <a:ext cx="1415393" cy="67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1A642330-BB17-473D-9DB3-7D63874B19E6}"/>
              </a:ext>
            </a:extLst>
          </p:cNvPr>
          <p:cNvSpPr/>
          <p:nvPr/>
        </p:nvSpPr>
        <p:spPr>
          <a:xfrm>
            <a:off x="1430936" y="3604680"/>
            <a:ext cx="1044463" cy="57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6F6AB3B-08AE-4E6E-819C-1E4943A18554}"/>
              </a:ext>
            </a:extLst>
          </p:cNvPr>
          <p:cNvSpPr txBox="1"/>
          <p:nvPr/>
        </p:nvSpPr>
        <p:spPr>
          <a:xfrm>
            <a:off x="1360312" y="3720226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OPCUA-Client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BB09387-316D-4DEA-BC1F-B61F883E064E}"/>
              </a:ext>
            </a:extLst>
          </p:cNvPr>
          <p:cNvSpPr txBox="1"/>
          <p:nvPr/>
        </p:nvSpPr>
        <p:spPr>
          <a:xfrm>
            <a:off x="1001910" y="3649641"/>
            <a:ext cx="31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31676E-D5AC-4C66-87FB-07FCC4694A9A}"/>
              </a:ext>
            </a:extLst>
          </p:cNvPr>
          <p:cNvGrpSpPr/>
          <p:nvPr/>
        </p:nvGrpSpPr>
        <p:grpSpPr>
          <a:xfrm>
            <a:off x="1001910" y="3604680"/>
            <a:ext cx="392076" cy="568441"/>
            <a:chOff x="2138363" y="261485"/>
            <a:chExt cx="358177" cy="427947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F66ACF0-E164-487D-BD4E-8679D2DD872D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614C4933-18DE-46DE-B020-51F7E89488C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DDF38B6B-0BDE-4B9E-979F-DB832CEFF897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hteck 82">
            <a:extLst>
              <a:ext uri="{FF2B5EF4-FFF2-40B4-BE49-F238E27FC236}">
                <a16:creationId xmlns:a16="http://schemas.microsoft.com/office/drawing/2014/main" id="{C2D7C4A6-2168-4548-8F03-DF9F81870968}"/>
              </a:ext>
            </a:extLst>
          </p:cNvPr>
          <p:cNvSpPr/>
          <p:nvPr/>
        </p:nvSpPr>
        <p:spPr>
          <a:xfrm>
            <a:off x="844892" y="5745203"/>
            <a:ext cx="1791849" cy="76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1138483-3D38-4A4D-A7A1-5C15B4E70D52}"/>
              </a:ext>
            </a:extLst>
          </p:cNvPr>
          <p:cNvSpPr txBox="1"/>
          <p:nvPr/>
        </p:nvSpPr>
        <p:spPr>
          <a:xfrm>
            <a:off x="844892" y="5394596"/>
            <a:ext cx="9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CPU_N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90C4351-B669-4E47-A257-C84017D1AB11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468522" y="6119436"/>
            <a:ext cx="1415393" cy="67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455CA8A2-A465-4205-BBA9-2910A42F3F18}"/>
              </a:ext>
            </a:extLst>
          </p:cNvPr>
          <p:cNvSpPr/>
          <p:nvPr/>
        </p:nvSpPr>
        <p:spPr>
          <a:xfrm>
            <a:off x="1424059" y="5840448"/>
            <a:ext cx="1044463" cy="57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803004A5-C9B4-4BFA-84A8-02942D1234EC}"/>
              </a:ext>
            </a:extLst>
          </p:cNvPr>
          <p:cNvSpPr txBox="1"/>
          <p:nvPr/>
        </p:nvSpPr>
        <p:spPr>
          <a:xfrm>
            <a:off x="1353435" y="5955994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OPCUA-Client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AE435AF-8FF6-47CA-A918-C8B6C6560908}"/>
              </a:ext>
            </a:extLst>
          </p:cNvPr>
          <p:cNvSpPr txBox="1"/>
          <p:nvPr/>
        </p:nvSpPr>
        <p:spPr>
          <a:xfrm>
            <a:off x="995033" y="5885409"/>
            <a:ext cx="31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DE32E0A-8CB3-4FAC-B438-A818351AE91C}"/>
              </a:ext>
            </a:extLst>
          </p:cNvPr>
          <p:cNvGrpSpPr/>
          <p:nvPr/>
        </p:nvGrpSpPr>
        <p:grpSpPr>
          <a:xfrm>
            <a:off x="995033" y="5840448"/>
            <a:ext cx="392076" cy="568441"/>
            <a:chOff x="2138363" y="261485"/>
            <a:chExt cx="358177" cy="427947"/>
          </a:xfrm>
        </p:grpSpPr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2FC97A9B-881C-4E9B-AA18-57D6F9B13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92D60513-6390-437B-83E5-68BABB24DFB9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70D9E25-661C-4140-8B73-E4E436F14BC8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F099C0E5-6029-43BC-BD50-79176A307682}"/>
              </a:ext>
            </a:extLst>
          </p:cNvPr>
          <p:cNvSpPr/>
          <p:nvPr/>
        </p:nvSpPr>
        <p:spPr>
          <a:xfrm>
            <a:off x="9899650" y="1343941"/>
            <a:ext cx="1842286" cy="499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12D9BC5-E3E7-446C-8CD7-B83DA0871F92}"/>
              </a:ext>
            </a:extLst>
          </p:cNvPr>
          <p:cNvSpPr txBox="1"/>
          <p:nvPr/>
        </p:nvSpPr>
        <p:spPr>
          <a:xfrm>
            <a:off x="9899650" y="1113731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Browser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9407949-F4B5-4E95-B9CD-6D1949105DF2}"/>
              </a:ext>
            </a:extLst>
          </p:cNvPr>
          <p:cNvSpPr/>
          <p:nvPr/>
        </p:nvSpPr>
        <p:spPr>
          <a:xfrm>
            <a:off x="10110266" y="1574152"/>
            <a:ext cx="1542416" cy="468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307BA3F-7D5C-4E92-8FAC-76CA02F356F3}"/>
              </a:ext>
            </a:extLst>
          </p:cNvPr>
          <p:cNvSpPr txBox="1"/>
          <p:nvPr/>
        </p:nvSpPr>
        <p:spPr>
          <a:xfrm>
            <a:off x="10045699" y="1324010"/>
            <a:ext cx="164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Vue Single Page App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0CA8C6D9-91CA-4570-AB15-53C4C46B2F36}"/>
              </a:ext>
            </a:extLst>
          </p:cNvPr>
          <p:cNvGrpSpPr/>
          <p:nvPr/>
        </p:nvGrpSpPr>
        <p:grpSpPr>
          <a:xfrm>
            <a:off x="10304828" y="1713273"/>
            <a:ext cx="1388549" cy="4435228"/>
            <a:chOff x="10292354" y="1690908"/>
            <a:chExt cx="1388549" cy="4231633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B89ABDF-CECA-4324-A0F9-9F6D4619E2BF}"/>
                </a:ext>
              </a:extLst>
            </p:cNvPr>
            <p:cNvSpPr/>
            <p:nvPr/>
          </p:nvSpPr>
          <p:spPr>
            <a:xfrm>
              <a:off x="10292354" y="1690908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381B8884-D951-471D-82CC-2FFDBA1BC2DE}"/>
                </a:ext>
              </a:extLst>
            </p:cNvPr>
            <p:cNvSpPr txBox="1"/>
            <p:nvPr/>
          </p:nvSpPr>
          <p:spPr>
            <a:xfrm>
              <a:off x="10369395" y="1994746"/>
              <a:ext cx="1311508" cy="617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Websocket Plugin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F71D41C-6A69-4BCD-A18F-DA6B3087BC51}"/>
                </a:ext>
              </a:extLst>
            </p:cNvPr>
            <p:cNvSpPr/>
            <p:nvPr/>
          </p:nvSpPr>
          <p:spPr>
            <a:xfrm>
              <a:off x="10292354" y="3201168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79F41BF-FC0E-452F-9649-E95971EDE84B}"/>
                </a:ext>
              </a:extLst>
            </p:cNvPr>
            <p:cNvSpPr txBox="1"/>
            <p:nvPr/>
          </p:nvSpPr>
          <p:spPr>
            <a:xfrm>
              <a:off x="10358923" y="3625012"/>
              <a:ext cx="1311508" cy="36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Vuex-Store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E7231325-9FF2-40FF-9A8A-B6E0B499A009}"/>
                </a:ext>
              </a:extLst>
            </p:cNvPr>
            <p:cNvSpPr/>
            <p:nvPr/>
          </p:nvSpPr>
          <p:spPr>
            <a:xfrm>
              <a:off x="10297598" y="4711427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F205A08-E702-48A9-81FE-0140B4C48F4B}"/>
                </a:ext>
              </a:extLst>
            </p:cNvPr>
            <p:cNvSpPr txBox="1"/>
            <p:nvPr/>
          </p:nvSpPr>
          <p:spPr>
            <a:xfrm>
              <a:off x="10363281" y="5008072"/>
              <a:ext cx="1117826" cy="617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Vue </a:t>
              </a:r>
            </a:p>
            <a:p>
              <a:r>
                <a:rPr lang="de-DE" sz="1400" dirty="0"/>
                <a:t>Components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8B9E0A5A-5DE7-4C4F-94EB-FFB4B00B7C3A}"/>
              </a:ext>
            </a:extLst>
          </p:cNvPr>
          <p:cNvCxnSpPr>
            <a:cxnSpLocks/>
          </p:cNvCxnSpPr>
          <p:nvPr/>
        </p:nvCxnSpPr>
        <p:spPr>
          <a:xfrm>
            <a:off x="8446092" y="2048110"/>
            <a:ext cx="1664174" cy="750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B05D14C-A82E-4B84-BB8C-A4F2C62E0AB2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10930914" y="2984120"/>
            <a:ext cx="0" cy="31207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A8D5B9E-27B5-4687-948E-8739AAFBADB3}"/>
              </a:ext>
            </a:extLst>
          </p:cNvPr>
          <p:cNvCxnSpPr>
            <a:cxnSpLocks/>
          </p:cNvCxnSpPr>
          <p:nvPr/>
        </p:nvCxnSpPr>
        <p:spPr>
          <a:xfrm flipV="1">
            <a:off x="10946178" y="4565580"/>
            <a:ext cx="0" cy="31207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8DAE5E4-1EC1-4925-8A35-A88EB0B7D7D4}"/>
              </a:ext>
            </a:extLst>
          </p:cNvPr>
          <p:cNvSpPr/>
          <p:nvPr/>
        </p:nvSpPr>
        <p:spPr>
          <a:xfrm>
            <a:off x="2855536" y="1144509"/>
            <a:ext cx="634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OPCUA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51CF654-8A6A-42C5-B55D-B4CB2DE8F4D2}"/>
              </a:ext>
            </a:extLst>
          </p:cNvPr>
          <p:cNvSpPr/>
          <p:nvPr/>
        </p:nvSpPr>
        <p:spPr>
          <a:xfrm>
            <a:off x="2862160" y="2397542"/>
            <a:ext cx="634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OPCUA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FD280A0-986E-44D4-B439-16164811C5F7}"/>
              </a:ext>
            </a:extLst>
          </p:cNvPr>
          <p:cNvSpPr/>
          <p:nvPr/>
        </p:nvSpPr>
        <p:spPr>
          <a:xfrm>
            <a:off x="2855536" y="3671830"/>
            <a:ext cx="634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OPCUA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CEE3B63-48AD-45F3-A411-5B0762402460}"/>
              </a:ext>
            </a:extLst>
          </p:cNvPr>
          <p:cNvSpPr/>
          <p:nvPr/>
        </p:nvSpPr>
        <p:spPr>
          <a:xfrm>
            <a:off x="2855535" y="5907416"/>
            <a:ext cx="634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OPCUA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9562089-CE67-48B9-8F6D-E5EB1003926A}"/>
              </a:ext>
            </a:extLst>
          </p:cNvPr>
          <p:cNvSpPr txBox="1"/>
          <p:nvPr/>
        </p:nvSpPr>
        <p:spPr>
          <a:xfrm rot="19779561">
            <a:off x="8775532" y="2857045"/>
            <a:ext cx="872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Websocket</a:t>
            </a:r>
          </a:p>
          <a:p>
            <a:r>
              <a:rPr lang="de-DE" sz="1200" dirty="0"/>
              <a:t>Channels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CEA2A46-E196-4E7B-BE4B-0EB918F4F692}"/>
              </a:ext>
            </a:extLst>
          </p:cNvPr>
          <p:cNvSpPr txBox="1"/>
          <p:nvPr/>
        </p:nvSpPr>
        <p:spPr>
          <a:xfrm>
            <a:off x="8927721" y="1814617"/>
            <a:ext cx="5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8</cp:revision>
  <dcterms:created xsi:type="dcterms:W3CDTF">2019-04-01T11:56:31Z</dcterms:created>
  <dcterms:modified xsi:type="dcterms:W3CDTF">2019-04-01T12:57:26Z</dcterms:modified>
</cp:coreProperties>
</file>