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665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 autoAdjust="0"/>
    <p:restoredTop sz="94660"/>
  </p:normalViewPr>
  <p:slideViewPr>
    <p:cSldViewPr snapToGrid="0">
      <p:cViewPr varScale="1">
        <p:scale>
          <a:sx n="252" d="100"/>
          <a:sy n="252" d="100"/>
        </p:scale>
        <p:origin x="196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7" y="1089887"/>
            <a:ext cx="7955915" cy="2318515"/>
          </a:xfrm>
        </p:spPr>
        <p:txBody>
          <a:bodyPr anchor="b"/>
          <a:lstStyle>
            <a:lvl1pPr algn="ctr">
              <a:defRPr sz="58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92" y="3497813"/>
            <a:ext cx="7019925" cy="1607852"/>
          </a:xfrm>
        </p:spPr>
        <p:txBody>
          <a:bodyPr/>
          <a:lstStyle>
            <a:lvl1pPr marL="0" indent="0" algn="ctr">
              <a:buNone/>
              <a:defRPr sz="2331"/>
            </a:lvl1pPr>
            <a:lvl2pPr marL="443987" indent="0" algn="ctr">
              <a:buNone/>
              <a:defRPr sz="1942"/>
            </a:lvl2pPr>
            <a:lvl3pPr marL="887974" indent="0" algn="ctr">
              <a:buNone/>
              <a:defRPr sz="1748"/>
            </a:lvl3pPr>
            <a:lvl4pPr marL="1331961" indent="0" algn="ctr">
              <a:buNone/>
              <a:defRPr sz="1554"/>
            </a:lvl4pPr>
            <a:lvl5pPr marL="1775948" indent="0" algn="ctr">
              <a:buNone/>
              <a:defRPr sz="1554"/>
            </a:lvl5pPr>
            <a:lvl6pPr marL="2219935" indent="0" algn="ctr">
              <a:buNone/>
              <a:defRPr sz="1554"/>
            </a:lvl6pPr>
            <a:lvl7pPr marL="2663922" indent="0" algn="ctr">
              <a:buNone/>
              <a:defRPr sz="1554"/>
            </a:lvl7pPr>
            <a:lvl8pPr marL="3107908" indent="0" algn="ctr">
              <a:buNone/>
              <a:defRPr sz="1554"/>
            </a:lvl8pPr>
            <a:lvl9pPr marL="3551895" indent="0" algn="ctr">
              <a:buNone/>
              <a:defRPr sz="155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5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24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54560"/>
            <a:ext cx="2018228" cy="564367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7" y="354560"/>
            <a:ext cx="5937687" cy="56436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18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660270"/>
            <a:ext cx="8072914" cy="2770193"/>
          </a:xfrm>
        </p:spPr>
        <p:txBody>
          <a:bodyPr anchor="b"/>
          <a:lstStyle>
            <a:lvl1pPr>
              <a:defRPr sz="58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456670"/>
            <a:ext cx="8072914" cy="1456779"/>
          </a:xfrm>
        </p:spPr>
        <p:txBody>
          <a:bodyPr/>
          <a:lstStyle>
            <a:lvl1pPr marL="0" indent="0">
              <a:buNone/>
              <a:defRPr sz="2331">
                <a:solidFill>
                  <a:schemeClr val="tx1"/>
                </a:solidFill>
              </a:defRPr>
            </a:lvl1pPr>
            <a:lvl2pPr marL="443987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74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61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4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3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2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908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95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772800"/>
            <a:ext cx="3977958" cy="42254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772800"/>
            <a:ext cx="3977958" cy="42254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5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54561"/>
            <a:ext cx="8072914" cy="12872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32518"/>
            <a:ext cx="3959676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32590"/>
            <a:ext cx="3959676" cy="35779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2" y="1632518"/>
            <a:ext cx="3979177" cy="800072"/>
          </a:xfrm>
        </p:spPr>
        <p:txBody>
          <a:bodyPr anchor="b"/>
          <a:lstStyle>
            <a:lvl1pPr marL="0" indent="0">
              <a:buNone/>
              <a:defRPr sz="2331" b="1"/>
            </a:lvl1pPr>
            <a:lvl2pPr marL="443987" indent="0">
              <a:buNone/>
              <a:defRPr sz="1942" b="1"/>
            </a:lvl2pPr>
            <a:lvl3pPr marL="887974" indent="0">
              <a:buNone/>
              <a:defRPr sz="1748" b="1"/>
            </a:lvl3pPr>
            <a:lvl4pPr marL="1331961" indent="0">
              <a:buNone/>
              <a:defRPr sz="1554" b="1"/>
            </a:lvl4pPr>
            <a:lvl5pPr marL="1775948" indent="0">
              <a:buNone/>
              <a:defRPr sz="1554" b="1"/>
            </a:lvl5pPr>
            <a:lvl6pPr marL="2219935" indent="0">
              <a:buNone/>
              <a:defRPr sz="1554" b="1"/>
            </a:lvl6pPr>
            <a:lvl7pPr marL="2663922" indent="0">
              <a:buNone/>
              <a:defRPr sz="1554" b="1"/>
            </a:lvl7pPr>
            <a:lvl8pPr marL="3107908" indent="0">
              <a:buNone/>
              <a:defRPr sz="1554" b="1"/>
            </a:lvl8pPr>
            <a:lvl9pPr marL="3551895" indent="0">
              <a:buNone/>
              <a:defRPr sz="155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2" y="2432590"/>
            <a:ext cx="3979177" cy="35779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3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1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6" y="443971"/>
            <a:ext cx="301881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81" y="958855"/>
            <a:ext cx="4738449" cy="4732606"/>
          </a:xfrm>
        </p:spPr>
        <p:txBody>
          <a:bodyPr/>
          <a:lstStyle>
            <a:lvl1pPr>
              <a:defRPr sz="3108"/>
            </a:lvl1pPr>
            <a:lvl2pPr>
              <a:defRPr sz="2719"/>
            </a:lvl2pPr>
            <a:lvl3pPr>
              <a:defRPr sz="2331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6" y="1997871"/>
            <a:ext cx="301881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6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6" y="443971"/>
            <a:ext cx="3018811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81" y="958855"/>
            <a:ext cx="4738449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7" indent="0">
              <a:buNone/>
              <a:defRPr sz="2719"/>
            </a:lvl2pPr>
            <a:lvl3pPr marL="887974" indent="0">
              <a:buNone/>
              <a:defRPr sz="2331"/>
            </a:lvl3pPr>
            <a:lvl4pPr marL="1331961" indent="0">
              <a:buNone/>
              <a:defRPr sz="1942"/>
            </a:lvl4pPr>
            <a:lvl5pPr marL="1775948" indent="0">
              <a:buNone/>
              <a:defRPr sz="1942"/>
            </a:lvl5pPr>
            <a:lvl6pPr marL="2219935" indent="0">
              <a:buNone/>
              <a:defRPr sz="1942"/>
            </a:lvl6pPr>
            <a:lvl7pPr marL="2663922" indent="0">
              <a:buNone/>
              <a:defRPr sz="1942"/>
            </a:lvl7pPr>
            <a:lvl8pPr marL="3107908" indent="0">
              <a:buNone/>
              <a:defRPr sz="1942"/>
            </a:lvl8pPr>
            <a:lvl9pPr marL="3551895" indent="0">
              <a:buNone/>
              <a:defRPr sz="194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6" y="1997871"/>
            <a:ext cx="3018811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7" indent="0">
              <a:buNone/>
              <a:defRPr sz="1360"/>
            </a:lvl2pPr>
            <a:lvl3pPr marL="887974" indent="0">
              <a:buNone/>
              <a:defRPr sz="1165"/>
            </a:lvl3pPr>
            <a:lvl4pPr marL="1331961" indent="0">
              <a:buNone/>
              <a:defRPr sz="971"/>
            </a:lvl4pPr>
            <a:lvl5pPr marL="1775948" indent="0">
              <a:buNone/>
              <a:defRPr sz="971"/>
            </a:lvl5pPr>
            <a:lvl6pPr marL="2219935" indent="0">
              <a:buNone/>
              <a:defRPr sz="971"/>
            </a:lvl6pPr>
            <a:lvl7pPr marL="2663922" indent="0">
              <a:buNone/>
              <a:defRPr sz="971"/>
            </a:lvl7pPr>
            <a:lvl8pPr marL="3107908" indent="0">
              <a:buNone/>
              <a:defRPr sz="971"/>
            </a:lvl8pPr>
            <a:lvl9pPr marL="3551895" indent="0">
              <a:buNone/>
              <a:defRPr sz="97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6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54561"/>
            <a:ext cx="8072914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772800"/>
            <a:ext cx="8072914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172432"/>
            <a:ext cx="210597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3223-311F-4C15-893C-16F9C0ED0ABB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172432"/>
            <a:ext cx="315896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172432"/>
            <a:ext cx="2105978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4DDF-D802-47CE-B02C-06F3E224A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19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87974" rtl="0" eaLnBrk="1" latinLnBrk="0" hangingPunct="1">
        <a:lnSpc>
          <a:spcPct val="90000"/>
        </a:lnSpc>
        <a:spcBef>
          <a:spcPct val="0"/>
        </a:spcBef>
        <a:buNone/>
        <a:defRPr sz="42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3" indent="-221993" algn="l" defTabSz="887974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1pPr>
      <a:lvl2pPr marL="665980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2pPr>
      <a:lvl3pPr marL="1109967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54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41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28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915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902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89" indent="-221993" algn="l" defTabSz="887974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7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74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61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4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3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22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908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95" algn="l" defTabSz="887974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feld 124">
            <a:extLst>
              <a:ext uri="{FF2B5EF4-FFF2-40B4-BE49-F238E27FC236}">
                <a16:creationId xmlns:a16="http://schemas.microsoft.com/office/drawing/2014/main" id="{6CEA2A46-E196-4E7B-BE4B-0EB918F4F692}"/>
              </a:ext>
            </a:extLst>
          </p:cNvPr>
          <p:cNvSpPr txBox="1"/>
          <p:nvPr/>
        </p:nvSpPr>
        <p:spPr>
          <a:xfrm>
            <a:off x="6154545" y="1087172"/>
            <a:ext cx="805092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72" dirty="0"/>
              <a:t>HTTPS</a:t>
            </a: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F955729-C348-40CC-BB82-01AB48D226B9}"/>
              </a:ext>
            </a:extLst>
          </p:cNvPr>
          <p:cNvCxnSpPr>
            <a:cxnSpLocks/>
          </p:cNvCxnSpPr>
          <p:nvPr/>
        </p:nvCxnSpPr>
        <p:spPr>
          <a:xfrm>
            <a:off x="6118255" y="1622580"/>
            <a:ext cx="1016942" cy="2832397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302739DE-EF2A-4D1D-A32C-5F3FA82D5FB9}"/>
              </a:ext>
            </a:extLst>
          </p:cNvPr>
          <p:cNvSpPr/>
          <p:nvPr/>
        </p:nvSpPr>
        <p:spPr>
          <a:xfrm>
            <a:off x="36598" y="448885"/>
            <a:ext cx="1863599" cy="79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DD94A26-8B81-4ECD-8907-94FE7FDB1D44}"/>
              </a:ext>
            </a:extLst>
          </p:cNvPr>
          <p:cNvSpPr txBox="1"/>
          <p:nvPr/>
        </p:nvSpPr>
        <p:spPr>
          <a:xfrm>
            <a:off x="496320" y="44658"/>
            <a:ext cx="1123135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CPU-0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5ED41B4-4B5F-44BF-A279-EB08AEEBB210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725239" y="845074"/>
            <a:ext cx="1333378" cy="424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195B80A-39C5-4B99-AFE2-EB5B64B2D769}"/>
              </a:ext>
            </a:extLst>
          </p:cNvPr>
          <p:cNvSpPr txBox="1"/>
          <p:nvPr/>
        </p:nvSpPr>
        <p:spPr>
          <a:xfrm>
            <a:off x="811459" y="4156061"/>
            <a:ext cx="745020" cy="66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45" dirty="0"/>
              <a:t>…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F7E0D64-C628-4DA9-B90D-DBD83E442A9C}"/>
              </a:ext>
            </a:extLst>
          </p:cNvPr>
          <p:cNvSpPr/>
          <p:nvPr/>
        </p:nvSpPr>
        <p:spPr>
          <a:xfrm>
            <a:off x="6927254" y="446582"/>
            <a:ext cx="2373459" cy="2638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021114-7279-4584-BEE8-5969A0079DA8}"/>
              </a:ext>
            </a:extLst>
          </p:cNvPr>
          <p:cNvSpPr txBox="1"/>
          <p:nvPr/>
        </p:nvSpPr>
        <p:spPr>
          <a:xfrm>
            <a:off x="6875039" y="42193"/>
            <a:ext cx="2576167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Frontend Device-0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1240ADD-6691-4C8F-94B2-C2C9D7BE59A8}"/>
              </a:ext>
            </a:extLst>
          </p:cNvPr>
          <p:cNvSpPr/>
          <p:nvPr/>
        </p:nvSpPr>
        <p:spPr>
          <a:xfrm>
            <a:off x="2916355" y="446579"/>
            <a:ext cx="3312889" cy="5753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1ADD0A-4E4F-41E0-8BD5-96B01273BA55}"/>
              </a:ext>
            </a:extLst>
          </p:cNvPr>
          <p:cNvSpPr txBox="1"/>
          <p:nvPr/>
        </p:nvSpPr>
        <p:spPr>
          <a:xfrm>
            <a:off x="3058617" y="41512"/>
            <a:ext cx="1519858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Backend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0AF9A8-2D85-48B3-8AB3-FE009851CD48}"/>
              </a:ext>
            </a:extLst>
          </p:cNvPr>
          <p:cNvSpPr/>
          <p:nvPr/>
        </p:nvSpPr>
        <p:spPr>
          <a:xfrm>
            <a:off x="3058625" y="527249"/>
            <a:ext cx="1121703" cy="560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EB0FCA5-C271-4A6A-91E3-386013A28D59}"/>
              </a:ext>
            </a:extLst>
          </p:cNvPr>
          <p:cNvSpPr txBox="1"/>
          <p:nvPr/>
        </p:nvSpPr>
        <p:spPr>
          <a:xfrm>
            <a:off x="3171815" y="2453769"/>
            <a:ext cx="1060728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OPCUA</a:t>
            </a:r>
          </a:p>
          <a:p>
            <a:r>
              <a:rPr lang="de-DE" sz="2081" dirty="0"/>
              <a:t>Server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44CE000-378F-4FC9-89F7-BD179C539B71}"/>
              </a:ext>
            </a:extLst>
          </p:cNvPr>
          <p:cNvGrpSpPr/>
          <p:nvPr/>
        </p:nvGrpSpPr>
        <p:grpSpPr>
          <a:xfrm>
            <a:off x="4312143" y="527249"/>
            <a:ext cx="1790197" cy="5603682"/>
            <a:chOff x="4953881" y="1054609"/>
            <a:chExt cx="2566763" cy="5387936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B8F4164-FE2E-4BFF-9554-6F3EE69930B5}"/>
                </a:ext>
              </a:extLst>
            </p:cNvPr>
            <p:cNvSpPr txBox="1"/>
            <p:nvPr/>
          </p:nvSpPr>
          <p:spPr>
            <a:xfrm>
              <a:off x="5007730" y="1583769"/>
              <a:ext cx="2485850" cy="70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81" dirty="0"/>
                <a:t>HTTPS </a:t>
              </a:r>
            </a:p>
            <a:p>
              <a:pPr algn="ctr"/>
              <a:r>
                <a:rPr lang="de-DE" sz="2081" dirty="0"/>
                <a:t>Server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3A50D98-AB47-4926-AE1E-4E4C08CC6A12}"/>
                </a:ext>
              </a:extLst>
            </p:cNvPr>
            <p:cNvSpPr txBox="1"/>
            <p:nvPr/>
          </p:nvSpPr>
          <p:spPr>
            <a:xfrm>
              <a:off x="4988937" y="3398712"/>
              <a:ext cx="2485850" cy="70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81" dirty="0"/>
                <a:t>Websocket</a:t>
              </a:r>
            </a:p>
            <a:p>
              <a:pPr algn="ctr"/>
              <a:r>
                <a:rPr lang="de-DE" sz="2081" dirty="0"/>
                <a:t>Server</a:t>
              </a:r>
              <a:endParaRPr lang="de-DE" sz="1456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D0E01D8-930E-456C-BD69-EE67D290C69F}"/>
                </a:ext>
              </a:extLst>
            </p:cNvPr>
            <p:cNvSpPr txBox="1"/>
            <p:nvPr/>
          </p:nvSpPr>
          <p:spPr>
            <a:xfrm>
              <a:off x="4953881" y="5226626"/>
              <a:ext cx="2510932" cy="70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81" dirty="0"/>
                <a:t>SQL</a:t>
              </a:r>
            </a:p>
            <a:p>
              <a:pPr algn="ctr"/>
              <a:r>
                <a:rPr lang="de-DE" sz="2081" dirty="0"/>
                <a:t>Server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19348C9-F67D-485F-AB0C-1A510A02B017}"/>
                </a:ext>
              </a:extLst>
            </p:cNvPr>
            <p:cNvSpPr/>
            <p:nvPr/>
          </p:nvSpPr>
          <p:spPr>
            <a:xfrm>
              <a:off x="4984625" y="1054609"/>
              <a:ext cx="2536019" cy="17253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3CCE081-827C-4456-8A5F-11D6BEF6CE88}"/>
                </a:ext>
              </a:extLst>
            </p:cNvPr>
            <p:cNvSpPr/>
            <p:nvPr/>
          </p:nvSpPr>
          <p:spPr>
            <a:xfrm>
              <a:off x="4980662" y="2887455"/>
              <a:ext cx="2536020" cy="1725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8C0911F-FAA0-40B9-B25A-9FAA42DA3D58}"/>
                </a:ext>
              </a:extLst>
            </p:cNvPr>
            <p:cNvSpPr/>
            <p:nvPr/>
          </p:nvSpPr>
          <p:spPr>
            <a:xfrm>
              <a:off x="4980662" y="4717226"/>
              <a:ext cx="2536020" cy="1725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</p:grp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96CDDA7-9764-48FC-B338-53E5E265963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099577" y="1417292"/>
            <a:ext cx="1611254" cy="191339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73F2C82C-9412-4ADE-9810-0881C1028B18}"/>
              </a:ext>
            </a:extLst>
          </p:cNvPr>
          <p:cNvSpPr/>
          <p:nvPr/>
        </p:nvSpPr>
        <p:spPr>
          <a:xfrm>
            <a:off x="638953" y="547947"/>
            <a:ext cx="1086286" cy="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0ECBB18-8D35-4E7B-A5EF-35D9B14BBC25}"/>
              </a:ext>
            </a:extLst>
          </p:cNvPr>
          <p:cNvSpPr txBox="1"/>
          <p:nvPr/>
        </p:nvSpPr>
        <p:spPr>
          <a:xfrm>
            <a:off x="703596" y="479348"/>
            <a:ext cx="984779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OPCUA</a:t>
            </a:r>
          </a:p>
          <a:p>
            <a:r>
              <a:rPr lang="de-DE" sz="2081" dirty="0"/>
              <a:t>Client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7BB45A1-C0E3-4827-96ED-0F542F80D055}"/>
              </a:ext>
            </a:extLst>
          </p:cNvPr>
          <p:cNvSpPr txBox="1"/>
          <p:nvPr/>
        </p:nvSpPr>
        <p:spPr>
          <a:xfrm>
            <a:off x="192751" y="594710"/>
            <a:ext cx="32461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…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BB773E72-03EB-4BF9-B473-E43A63AB3EAC}"/>
              </a:ext>
            </a:extLst>
          </p:cNvPr>
          <p:cNvGrpSpPr/>
          <p:nvPr/>
        </p:nvGrpSpPr>
        <p:grpSpPr>
          <a:xfrm>
            <a:off x="192745" y="547951"/>
            <a:ext cx="407776" cy="591203"/>
            <a:chOff x="2138363" y="261485"/>
            <a:chExt cx="358177" cy="427947"/>
          </a:xfrm>
        </p:grpSpPr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96E80BA-DF44-4C58-8C8C-FF996E7D86BA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F2FB120-E5AF-4D3A-8A42-990A4F3226BD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EBE00903-FCBA-43D6-B73F-D7A3793A344D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F1249BAA-F5E6-4F4D-8B52-0204A9E660B7}"/>
              </a:ext>
            </a:extLst>
          </p:cNvPr>
          <p:cNvCxnSpPr>
            <a:cxnSpLocks/>
          </p:cNvCxnSpPr>
          <p:nvPr/>
        </p:nvCxnSpPr>
        <p:spPr>
          <a:xfrm flipV="1">
            <a:off x="1717495" y="2148543"/>
            <a:ext cx="1343615" cy="6019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5815CCD-0F93-43FD-AC03-6CE08FAF0CBF}"/>
              </a:ext>
            </a:extLst>
          </p:cNvPr>
          <p:cNvCxnSpPr>
            <a:cxnSpLocks/>
          </p:cNvCxnSpPr>
          <p:nvPr/>
        </p:nvCxnSpPr>
        <p:spPr>
          <a:xfrm>
            <a:off x="1725245" y="3476559"/>
            <a:ext cx="1339525" cy="558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90C4351-B669-4E47-A257-C84017D1AB11}"/>
              </a:ext>
            </a:extLst>
          </p:cNvPr>
          <p:cNvCxnSpPr>
            <a:cxnSpLocks/>
          </p:cNvCxnSpPr>
          <p:nvPr/>
        </p:nvCxnSpPr>
        <p:spPr>
          <a:xfrm flipV="1">
            <a:off x="1718092" y="5794860"/>
            <a:ext cx="1340525" cy="6992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F099C0E5-6029-43BC-BD50-79176A307682}"/>
              </a:ext>
            </a:extLst>
          </p:cNvPr>
          <p:cNvSpPr/>
          <p:nvPr/>
        </p:nvSpPr>
        <p:spPr>
          <a:xfrm>
            <a:off x="7136146" y="680043"/>
            <a:ext cx="2070287" cy="2335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B12D9BC5-E3E7-446C-8CD7-B83DA0871F92}"/>
              </a:ext>
            </a:extLst>
          </p:cNvPr>
          <p:cNvSpPr txBox="1"/>
          <p:nvPr/>
        </p:nvSpPr>
        <p:spPr>
          <a:xfrm>
            <a:off x="7214918" y="388140"/>
            <a:ext cx="98725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72" dirty="0"/>
              <a:t>Browser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59407949-F4B5-4E95-B9CD-6D1949105DF2}"/>
              </a:ext>
            </a:extLst>
          </p:cNvPr>
          <p:cNvSpPr/>
          <p:nvPr/>
        </p:nvSpPr>
        <p:spPr>
          <a:xfrm>
            <a:off x="7509422" y="919471"/>
            <a:ext cx="1604178" cy="2050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307BA3F-7D5C-4E92-8FAC-76CA02F356F3}"/>
              </a:ext>
            </a:extLst>
          </p:cNvPr>
          <p:cNvSpPr txBox="1"/>
          <p:nvPr/>
        </p:nvSpPr>
        <p:spPr>
          <a:xfrm>
            <a:off x="7093217" y="592465"/>
            <a:ext cx="215614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Vue Single Page App</a:t>
            </a:r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0CA8C6D9-91CA-4570-AB15-53C4C46B2F36}"/>
              </a:ext>
            </a:extLst>
          </p:cNvPr>
          <p:cNvGrpSpPr/>
          <p:nvPr/>
        </p:nvGrpSpPr>
        <p:grpSpPr>
          <a:xfrm>
            <a:off x="7612605" y="980838"/>
            <a:ext cx="1489742" cy="1948602"/>
            <a:chOff x="10197002" y="1519979"/>
            <a:chExt cx="1432386" cy="3997426"/>
          </a:xfrm>
        </p:grpSpPr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BB89ABDF-CECA-4324-A0F9-9F6D4619E2BF}"/>
                </a:ext>
              </a:extLst>
            </p:cNvPr>
            <p:cNvSpPr/>
            <p:nvPr/>
          </p:nvSpPr>
          <p:spPr>
            <a:xfrm>
              <a:off x="10292354" y="1690910"/>
              <a:ext cx="1252172" cy="1129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381B8884-D951-471D-82CC-2FFDBA1BC2DE}"/>
                </a:ext>
              </a:extLst>
            </p:cNvPr>
            <p:cNvSpPr txBox="1"/>
            <p:nvPr/>
          </p:nvSpPr>
          <p:spPr>
            <a:xfrm>
              <a:off x="10287110" y="1519979"/>
              <a:ext cx="1252171" cy="137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Websocket Plugin</a:t>
              </a: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F71D41C-6A69-4BCD-A18F-DA6B3087BC51}"/>
                </a:ext>
              </a:extLst>
            </p:cNvPr>
            <p:cNvSpPr/>
            <p:nvPr/>
          </p:nvSpPr>
          <p:spPr>
            <a:xfrm>
              <a:off x="10292354" y="3201170"/>
              <a:ext cx="1252172" cy="717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79F41BF-FC0E-452F-9649-E95971EDE84B}"/>
                </a:ext>
              </a:extLst>
            </p:cNvPr>
            <p:cNvSpPr txBox="1"/>
            <p:nvPr/>
          </p:nvSpPr>
          <p:spPr>
            <a:xfrm>
              <a:off x="10292354" y="3182021"/>
              <a:ext cx="1246927" cy="780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Vuex Store</a:t>
              </a: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E7231325-9FF2-40FF-9A8A-B6E0B499A009}"/>
                </a:ext>
              </a:extLst>
            </p:cNvPr>
            <p:cNvSpPr/>
            <p:nvPr/>
          </p:nvSpPr>
          <p:spPr>
            <a:xfrm>
              <a:off x="10294350" y="4299433"/>
              <a:ext cx="1252172" cy="1211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AF205A08-E702-48A9-81FE-0140B4C48F4B}"/>
                </a:ext>
              </a:extLst>
            </p:cNvPr>
            <p:cNvSpPr txBox="1"/>
            <p:nvPr/>
          </p:nvSpPr>
          <p:spPr>
            <a:xfrm>
              <a:off x="10197002" y="4145989"/>
              <a:ext cx="1432386" cy="137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Vue </a:t>
              </a:r>
            </a:p>
            <a:p>
              <a:pPr algn="ctr"/>
              <a:r>
                <a:rPr lang="de-DE" sz="1872" dirty="0"/>
                <a:t>Components</a:t>
              </a: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8B9E0A5A-5DE7-4C4F-94EB-FFB4B00B7C3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102341" y="1413152"/>
            <a:ext cx="1032853" cy="113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B05D14C-A82E-4B84-BB8C-A4F2C62E0AB2}"/>
              </a:ext>
            </a:extLst>
          </p:cNvPr>
          <p:cNvCxnSpPr>
            <a:cxnSpLocks/>
            <a:stCxn id="101" idx="2"/>
            <a:endCxn id="105" idx="0"/>
          </p:cNvCxnSpPr>
          <p:nvPr/>
        </p:nvCxnSpPr>
        <p:spPr>
          <a:xfrm>
            <a:off x="8362930" y="1614936"/>
            <a:ext cx="0" cy="18542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A8D5B9E-27B5-4687-948E-8739AAFBADB3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H="1" flipV="1">
            <a:off x="8362931" y="2150301"/>
            <a:ext cx="2076" cy="18542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08DAE5E4-1EC1-4925-8A35-A88EB0B7D7D4}"/>
              </a:ext>
            </a:extLst>
          </p:cNvPr>
          <p:cNvSpPr/>
          <p:nvPr/>
        </p:nvSpPr>
        <p:spPr>
          <a:xfrm>
            <a:off x="2022129" y="540653"/>
            <a:ext cx="883127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72" dirty="0"/>
              <a:t>OPCUA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9562089-CE67-48B9-8F6D-E5EB1003926A}"/>
              </a:ext>
            </a:extLst>
          </p:cNvPr>
          <p:cNvSpPr txBox="1"/>
          <p:nvPr/>
        </p:nvSpPr>
        <p:spPr>
          <a:xfrm rot="18622361">
            <a:off x="6403130" y="2205346"/>
            <a:ext cx="617926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72" dirty="0"/>
              <a:t>WSS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9FBB454-DDB3-44D8-BB2A-09A37A0E704D}"/>
              </a:ext>
            </a:extLst>
          </p:cNvPr>
          <p:cNvSpPr/>
          <p:nvPr/>
        </p:nvSpPr>
        <p:spPr>
          <a:xfrm>
            <a:off x="36598" y="1738175"/>
            <a:ext cx="1863599" cy="79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6DC0E9A-415C-4C5A-BBD7-FA657889AF7C}"/>
              </a:ext>
            </a:extLst>
          </p:cNvPr>
          <p:cNvSpPr txBox="1"/>
          <p:nvPr/>
        </p:nvSpPr>
        <p:spPr>
          <a:xfrm>
            <a:off x="496326" y="1333951"/>
            <a:ext cx="1123135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CPU-1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CF25F46-977D-44A9-91B5-1F0314E1B860}"/>
              </a:ext>
            </a:extLst>
          </p:cNvPr>
          <p:cNvSpPr/>
          <p:nvPr/>
        </p:nvSpPr>
        <p:spPr>
          <a:xfrm>
            <a:off x="638954" y="1837237"/>
            <a:ext cx="1086286" cy="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E6CE590A-CCE4-4944-95B5-17345FF5E07D}"/>
              </a:ext>
            </a:extLst>
          </p:cNvPr>
          <p:cNvSpPr txBox="1"/>
          <p:nvPr/>
        </p:nvSpPr>
        <p:spPr>
          <a:xfrm>
            <a:off x="703597" y="1768638"/>
            <a:ext cx="984779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OPCUA</a:t>
            </a:r>
          </a:p>
          <a:p>
            <a:r>
              <a:rPr lang="de-DE" sz="2081" dirty="0"/>
              <a:t>Client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649194D-7C11-4591-80A7-4474E04CD62E}"/>
              </a:ext>
            </a:extLst>
          </p:cNvPr>
          <p:cNvSpPr txBox="1"/>
          <p:nvPr/>
        </p:nvSpPr>
        <p:spPr>
          <a:xfrm>
            <a:off x="192751" y="1884000"/>
            <a:ext cx="32461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…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24767AA1-3452-4D50-87CB-07D78D03FE6B}"/>
              </a:ext>
            </a:extLst>
          </p:cNvPr>
          <p:cNvGrpSpPr/>
          <p:nvPr/>
        </p:nvGrpSpPr>
        <p:grpSpPr>
          <a:xfrm>
            <a:off x="192745" y="1837240"/>
            <a:ext cx="407776" cy="591203"/>
            <a:chOff x="2138363" y="261485"/>
            <a:chExt cx="358177" cy="427947"/>
          </a:xfrm>
        </p:grpSpPr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ECD20F1-C997-48E4-B3B5-EDCC48DFCDC6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D99CF285-5721-4472-9B9F-7B34E914CD7C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7529FDFC-3672-4BA2-8D2B-731DA174139F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echteck 130">
            <a:extLst>
              <a:ext uri="{FF2B5EF4-FFF2-40B4-BE49-F238E27FC236}">
                <a16:creationId xmlns:a16="http://schemas.microsoft.com/office/drawing/2014/main" id="{69817B24-6CA6-43AA-9D5C-338117FBEC08}"/>
              </a:ext>
            </a:extLst>
          </p:cNvPr>
          <p:cNvSpPr/>
          <p:nvPr/>
        </p:nvSpPr>
        <p:spPr>
          <a:xfrm>
            <a:off x="33439" y="3087473"/>
            <a:ext cx="1863599" cy="79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A4A3852-B67D-481C-85BA-5A0E6666D65E}"/>
              </a:ext>
            </a:extLst>
          </p:cNvPr>
          <p:cNvSpPr txBox="1"/>
          <p:nvPr/>
        </p:nvSpPr>
        <p:spPr>
          <a:xfrm>
            <a:off x="493167" y="2683250"/>
            <a:ext cx="1123135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CPU-2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AC5AD93B-7B17-4F3F-B92D-60C5BF3E71CF}"/>
              </a:ext>
            </a:extLst>
          </p:cNvPr>
          <p:cNvSpPr/>
          <p:nvPr/>
        </p:nvSpPr>
        <p:spPr>
          <a:xfrm>
            <a:off x="635795" y="3186534"/>
            <a:ext cx="1086286" cy="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7BED202B-8B5C-4ED5-9CCD-C0DDF5038642}"/>
              </a:ext>
            </a:extLst>
          </p:cNvPr>
          <p:cNvSpPr txBox="1"/>
          <p:nvPr/>
        </p:nvSpPr>
        <p:spPr>
          <a:xfrm>
            <a:off x="700438" y="3117936"/>
            <a:ext cx="984779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OPCUA</a:t>
            </a:r>
          </a:p>
          <a:p>
            <a:r>
              <a:rPr lang="de-DE" sz="2081" dirty="0"/>
              <a:t>Client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4182DA48-9AB4-46A6-85AA-E0EE3431757F}"/>
              </a:ext>
            </a:extLst>
          </p:cNvPr>
          <p:cNvSpPr txBox="1"/>
          <p:nvPr/>
        </p:nvSpPr>
        <p:spPr>
          <a:xfrm>
            <a:off x="189592" y="3233298"/>
            <a:ext cx="32461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…</a:t>
            </a:r>
          </a:p>
        </p:txBody>
      </p: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741DD9BE-E96F-4B74-93C3-E956055FD6AD}"/>
              </a:ext>
            </a:extLst>
          </p:cNvPr>
          <p:cNvGrpSpPr/>
          <p:nvPr/>
        </p:nvGrpSpPr>
        <p:grpSpPr>
          <a:xfrm>
            <a:off x="189586" y="3186538"/>
            <a:ext cx="407776" cy="591203"/>
            <a:chOff x="2138363" y="261485"/>
            <a:chExt cx="358177" cy="427947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70F18908-85A5-4513-89FF-8A34E4B3FB82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>
              <a:extLst>
                <a:ext uri="{FF2B5EF4-FFF2-40B4-BE49-F238E27FC236}">
                  <a16:creationId xmlns:a16="http://schemas.microsoft.com/office/drawing/2014/main" id="{B9602875-F126-4236-A86F-D5D2E1BAD117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B672509E-F366-4B1C-956D-0D1E19FD3103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hteck 139">
            <a:extLst>
              <a:ext uri="{FF2B5EF4-FFF2-40B4-BE49-F238E27FC236}">
                <a16:creationId xmlns:a16="http://schemas.microsoft.com/office/drawing/2014/main" id="{37C43678-3779-4BCE-9413-0A681EFD6983}"/>
              </a:ext>
            </a:extLst>
          </p:cNvPr>
          <p:cNvSpPr/>
          <p:nvPr/>
        </p:nvSpPr>
        <p:spPr>
          <a:xfrm>
            <a:off x="36598" y="5381432"/>
            <a:ext cx="1863599" cy="79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CA1C796-46FE-462B-A692-837874DC7B68}"/>
              </a:ext>
            </a:extLst>
          </p:cNvPr>
          <p:cNvSpPr txBox="1"/>
          <p:nvPr/>
        </p:nvSpPr>
        <p:spPr>
          <a:xfrm>
            <a:off x="496326" y="4977207"/>
            <a:ext cx="1123135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CPU-N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D771D09-1A1E-468F-9682-C56273FFD0B9}"/>
              </a:ext>
            </a:extLst>
          </p:cNvPr>
          <p:cNvSpPr/>
          <p:nvPr/>
        </p:nvSpPr>
        <p:spPr>
          <a:xfrm>
            <a:off x="638954" y="5480494"/>
            <a:ext cx="1086286" cy="594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7F51217D-4643-4149-89C1-3E5417D87C9B}"/>
              </a:ext>
            </a:extLst>
          </p:cNvPr>
          <p:cNvSpPr txBox="1"/>
          <p:nvPr/>
        </p:nvSpPr>
        <p:spPr>
          <a:xfrm>
            <a:off x="703597" y="5411895"/>
            <a:ext cx="984779" cy="7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81" dirty="0"/>
              <a:t>OPCUA</a:t>
            </a:r>
          </a:p>
          <a:p>
            <a:r>
              <a:rPr lang="de-DE" sz="2081" dirty="0"/>
              <a:t>Client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583CA01-FE72-4E2B-82A9-F4B6051B9828}"/>
              </a:ext>
            </a:extLst>
          </p:cNvPr>
          <p:cNvSpPr txBox="1"/>
          <p:nvPr/>
        </p:nvSpPr>
        <p:spPr>
          <a:xfrm>
            <a:off x="192751" y="5527257"/>
            <a:ext cx="32461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…</a:t>
            </a:r>
          </a:p>
        </p:txBody>
      </p: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F0C3062E-3C9A-4D77-A35C-9D151DD73C86}"/>
              </a:ext>
            </a:extLst>
          </p:cNvPr>
          <p:cNvGrpSpPr/>
          <p:nvPr/>
        </p:nvGrpSpPr>
        <p:grpSpPr>
          <a:xfrm>
            <a:off x="192745" y="5480497"/>
            <a:ext cx="407776" cy="591203"/>
            <a:chOff x="2138363" y="261485"/>
            <a:chExt cx="358177" cy="427947"/>
          </a:xfrm>
        </p:grpSpPr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7BCAFBAC-7F93-416F-9C76-D5C823F3CED9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689432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049FA2E6-F7BC-49F4-9E2A-B5D78082E597}"/>
                </a:ext>
              </a:extLst>
            </p:cNvPr>
            <p:cNvCxnSpPr>
              <a:cxnSpLocks/>
            </p:cNvCxnSpPr>
            <p:nvPr/>
          </p:nvCxnSpPr>
          <p:spPr>
            <a:xfrm>
              <a:off x="2496540" y="261485"/>
              <a:ext cx="0" cy="4279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r Verbinder 147">
              <a:extLst>
                <a:ext uri="{FF2B5EF4-FFF2-40B4-BE49-F238E27FC236}">
                  <a16:creationId xmlns:a16="http://schemas.microsoft.com/office/drawing/2014/main" id="{AB5DDDE2-112A-4C56-9160-CE615752B9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8363" y="261485"/>
              <a:ext cx="358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hteck 148">
            <a:extLst>
              <a:ext uri="{FF2B5EF4-FFF2-40B4-BE49-F238E27FC236}">
                <a16:creationId xmlns:a16="http://schemas.microsoft.com/office/drawing/2014/main" id="{74B4A3D2-BB3F-4786-90FD-9B3EAB92643D}"/>
              </a:ext>
            </a:extLst>
          </p:cNvPr>
          <p:cNvSpPr/>
          <p:nvPr/>
        </p:nvSpPr>
        <p:spPr>
          <a:xfrm>
            <a:off x="2010693" y="1853842"/>
            <a:ext cx="883127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72" dirty="0"/>
              <a:t>OPCUA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1A8703E7-1A2F-4CFC-BE30-6C0FC2586E81}"/>
              </a:ext>
            </a:extLst>
          </p:cNvPr>
          <p:cNvSpPr/>
          <p:nvPr/>
        </p:nvSpPr>
        <p:spPr>
          <a:xfrm>
            <a:off x="2022130" y="3167644"/>
            <a:ext cx="883127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72" dirty="0"/>
              <a:t>OPCUA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AF91715-5ED2-433E-9ECF-19130B8CAE12}"/>
              </a:ext>
            </a:extLst>
          </p:cNvPr>
          <p:cNvSpPr/>
          <p:nvPr/>
        </p:nvSpPr>
        <p:spPr>
          <a:xfrm>
            <a:off x="2021247" y="5496211"/>
            <a:ext cx="883127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72" dirty="0"/>
              <a:t>OPCUA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FF2D8AC-283D-4B65-9798-D171C6A5B2C5}"/>
              </a:ext>
            </a:extLst>
          </p:cNvPr>
          <p:cNvSpPr/>
          <p:nvPr/>
        </p:nvSpPr>
        <p:spPr>
          <a:xfrm>
            <a:off x="6926307" y="3913414"/>
            <a:ext cx="2373459" cy="2638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AB7C1351-F4C8-4A94-A5B7-0D86B412038A}"/>
              </a:ext>
            </a:extLst>
          </p:cNvPr>
          <p:cNvSpPr txBox="1"/>
          <p:nvPr/>
        </p:nvSpPr>
        <p:spPr>
          <a:xfrm>
            <a:off x="6874090" y="3515378"/>
            <a:ext cx="2643478" cy="47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96" dirty="0"/>
              <a:t>Frontend Device-N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B94FC6D-A3DD-49C8-A82E-214D521CB49A}"/>
              </a:ext>
            </a:extLst>
          </p:cNvPr>
          <p:cNvSpPr/>
          <p:nvPr/>
        </p:nvSpPr>
        <p:spPr>
          <a:xfrm>
            <a:off x="7135198" y="4146876"/>
            <a:ext cx="2070287" cy="2335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30CE233-FCD7-44CC-94E1-949B6D746523}"/>
              </a:ext>
            </a:extLst>
          </p:cNvPr>
          <p:cNvSpPr txBox="1"/>
          <p:nvPr/>
        </p:nvSpPr>
        <p:spPr>
          <a:xfrm>
            <a:off x="7213971" y="3854978"/>
            <a:ext cx="98725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72" dirty="0"/>
              <a:t>Browser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7995B92-DC94-4485-988D-340D426A450E}"/>
              </a:ext>
            </a:extLst>
          </p:cNvPr>
          <p:cNvSpPr/>
          <p:nvPr/>
        </p:nvSpPr>
        <p:spPr>
          <a:xfrm>
            <a:off x="7508477" y="4386303"/>
            <a:ext cx="1604178" cy="2050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/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E109BFA-9EF8-41A2-952E-315CC65FA048}"/>
              </a:ext>
            </a:extLst>
          </p:cNvPr>
          <p:cNvSpPr txBox="1"/>
          <p:nvPr/>
        </p:nvSpPr>
        <p:spPr>
          <a:xfrm>
            <a:off x="7092270" y="4059298"/>
            <a:ext cx="215614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72" dirty="0"/>
              <a:t>Vue Single Page App</a:t>
            </a:r>
          </a:p>
        </p:txBody>
      </p: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731506C5-3947-4624-A0F8-E8B987229AB5}"/>
              </a:ext>
            </a:extLst>
          </p:cNvPr>
          <p:cNvGrpSpPr/>
          <p:nvPr/>
        </p:nvGrpSpPr>
        <p:grpSpPr>
          <a:xfrm>
            <a:off x="7611658" y="4447670"/>
            <a:ext cx="1489742" cy="1948602"/>
            <a:chOff x="10197002" y="1519979"/>
            <a:chExt cx="1432386" cy="3997426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756CAE1E-5749-47A0-A759-D1998D9FDBD3}"/>
                </a:ext>
              </a:extLst>
            </p:cNvPr>
            <p:cNvSpPr/>
            <p:nvPr/>
          </p:nvSpPr>
          <p:spPr>
            <a:xfrm>
              <a:off x="10292354" y="1690910"/>
              <a:ext cx="1252172" cy="1129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B0AB57CA-EDF8-461C-8C6E-EFDDB35AA9F0}"/>
                </a:ext>
              </a:extLst>
            </p:cNvPr>
            <p:cNvSpPr txBox="1"/>
            <p:nvPr/>
          </p:nvSpPr>
          <p:spPr>
            <a:xfrm>
              <a:off x="10287110" y="1519979"/>
              <a:ext cx="1252171" cy="137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Websocket Plugin</a:t>
              </a: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657ABE87-2A06-4F61-B548-1441A6F12732}"/>
                </a:ext>
              </a:extLst>
            </p:cNvPr>
            <p:cNvSpPr/>
            <p:nvPr/>
          </p:nvSpPr>
          <p:spPr>
            <a:xfrm>
              <a:off x="10292354" y="3201170"/>
              <a:ext cx="1252172" cy="717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21691F89-36FC-4A88-860F-21D81C1338D7}"/>
                </a:ext>
              </a:extLst>
            </p:cNvPr>
            <p:cNvSpPr txBox="1"/>
            <p:nvPr/>
          </p:nvSpPr>
          <p:spPr>
            <a:xfrm>
              <a:off x="10292354" y="3182021"/>
              <a:ext cx="1246927" cy="780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Vuex Store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BC1F8F3E-CEFA-4F33-9918-0714F91BCA00}"/>
                </a:ext>
              </a:extLst>
            </p:cNvPr>
            <p:cNvSpPr/>
            <p:nvPr/>
          </p:nvSpPr>
          <p:spPr>
            <a:xfrm>
              <a:off x="10294350" y="4299433"/>
              <a:ext cx="1252172" cy="1211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72"/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D207BBD2-0CDE-4084-96B5-B37F66CA4080}"/>
                </a:ext>
              </a:extLst>
            </p:cNvPr>
            <p:cNvSpPr txBox="1"/>
            <p:nvPr/>
          </p:nvSpPr>
          <p:spPr>
            <a:xfrm>
              <a:off x="10197002" y="4145989"/>
              <a:ext cx="1432386" cy="137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72" dirty="0"/>
                <a:t>Vue </a:t>
              </a:r>
            </a:p>
            <a:p>
              <a:pPr algn="ctr"/>
              <a:r>
                <a:rPr lang="de-DE" sz="1872" dirty="0"/>
                <a:t>Components</a:t>
              </a:r>
            </a:p>
          </p:txBody>
        </p:sp>
      </p:grp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AA63DD7-C1E2-427D-8BF2-E24562F22B91}"/>
              </a:ext>
            </a:extLst>
          </p:cNvPr>
          <p:cNvCxnSpPr>
            <a:cxnSpLocks/>
            <a:stCxn id="159" idx="2"/>
            <a:endCxn id="161" idx="0"/>
          </p:cNvCxnSpPr>
          <p:nvPr/>
        </p:nvCxnSpPr>
        <p:spPr>
          <a:xfrm>
            <a:off x="8361983" y="5081769"/>
            <a:ext cx="0" cy="18542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5DB15361-C5A1-4C17-831A-3B7A6633084D}"/>
              </a:ext>
            </a:extLst>
          </p:cNvPr>
          <p:cNvCxnSpPr>
            <a:cxnSpLocks/>
            <a:stCxn id="163" idx="0"/>
            <a:endCxn id="161" idx="2"/>
          </p:cNvCxnSpPr>
          <p:nvPr/>
        </p:nvCxnSpPr>
        <p:spPr>
          <a:xfrm flipH="1" flipV="1">
            <a:off x="8361984" y="5617133"/>
            <a:ext cx="2076" cy="185425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feld 181">
            <a:extLst>
              <a:ext uri="{FF2B5EF4-FFF2-40B4-BE49-F238E27FC236}">
                <a16:creationId xmlns:a16="http://schemas.microsoft.com/office/drawing/2014/main" id="{A3BA3CF7-35CC-4F41-B4D7-8DF15F255C55}"/>
              </a:ext>
            </a:extLst>
          </p:cNvPr>
          <p:cNvSpPr txBox="1"/>
          <p:nvPr/>
        </p:nvSpPr>
        <p:spPr>
          <a:xfrm>
            <a:off x="7879921" y="2894244"/>
            <a:ext cx="745020" cy="66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745" dirty="0"/>
              <a:t>…</a:t>
            </a:r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6E6AF22D-809A-4E01-91D5-7A6E44C31465}"/>
              </a:ext>
            </a:extLst>
          </p:cNvPr>
          <p:cNvCxnSpPr>
            <a:cxnSpLocks/>
          </p:cNvCxnSpPr>
          <p:nvPr/>
        </p:nvCxnSpPr>
        <p:spPr>
          <a:xfrm>
            <a:off x="6099576" y="4087113"/>
            <a:ext cx="1619471" cy="750213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27EB0E4-6608-4ECB-B3AA-1612DA0BE7B5}"/>
              </a:ext>
            </a:extLst>
          </p:cNvPr>
          <p:cNvCxnSpPr>
            <a:cxnSpLocks/>
          </p:cNvCxnSpPr>
          <p:nvPr/>
        </p:nvCxnSpPr>
        <p:spPr>
          <a:xfrm>
            <a:off x="4016783" y="3359200"/>
            <a:ext cx="48186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FD1A7066-2D01-4C45-9632-BF3D72A68212}"/>
              </a:ext>
            </a:extLst>
          </p:cNvPr>
          <p:cNvCxnSpPr>
            <a:cxnSpLocks/>
          </p:cNvCxnSpPr>
          <p:nvPr/>
        </p:nvCxnSpPr>
        <p:spPr>
          <a:xfrm>
            <a:off x="5215199" y="4059298"/>
            <a:ext cx="0" cy="4824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66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Benutzerdefiniert</PresentationFormat>
  <Paragraphs>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Weber365</dc:creator>
  <cp:lastModifiedBy>Florian Weber365</cp:lastModifiedBy>
  <cp:revision>18</cp:revision>
  <dcterms:created xsi:type="dcterms:W3CDTF">2019-04-01T11:56:31Z</dcterms:created>
  <dcterms:modified xsi:type="dcterms:W3CDTF">2019-10-19T12:28:01Z</dcterms:modified>
</cp:coreProperties>
</file>