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840538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08" autoAdjust="0"/>
    <p:restoredTop sz="94660"/>
  </p:normalViewPr>
  <p:slideViewPr>
    <p:cSldViewPr snapToGrid="0">
      <p:cViewPr>
        <p:scale>
          <a:sx n="200" d="100"/>
          <a:sy n="200" d="100"/>
        </p:scale>
        <p:origin x="5478" y="3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530264"/>
            <a:ext cx="5130404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701796"/>
            <a:ext cx="5130404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90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172505"/>
            <a:ext cx="1474991" cy="27458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172505"/>
            <a:ext cx="4339466" cy="27458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46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48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807773"/>
            <a:ext cx="5899964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2168309"/>
            <a:ext cx="5899964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76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862523"/>
            <a:ext cx="2907229" cy="2055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862523"/>
            <a:ext cx="2907229" cy="2055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65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72505"/>
            <a:ext cx="5899964" cy="62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794272"/>
            <a:ext cx="289386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1183532"/>
            <a:ext cx="2893868" cy="17407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794272"/>
            <a:ext cx="2908120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1183532"/>
            <a:ext cx="2908120" cy="17407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95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58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00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16006"/>
            <a:ext cx="2206251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466513"/>
            <a:ext cx="34630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972026"/>
            <a:ext cx="2206251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86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16006"/>
            <a:ext cx="2206251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466513"/>
            <a:ext cx="34630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972026"/>
            <a:ext cx="2206251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82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172505"/>
            <a:ext cx="5899964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862523"/>
            <a:ext cx="5899964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3003082"/>
            <a:ext cx="153912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C3223-311F-4C15-893C-16F9C0ED0ABB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3003082"/>
            <a:ext cx="2308682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3003082"/>
            <a:ext cx="153912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57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3A509AA-CA47-432A-9C05-16A663A7DB90}"/>
              </a:ext>
            </a:extLst>
          </p:cNvPr>
          <p:cNvGrpSpPr/>
          <p:nvPr/>
        </p:nvGrpSpPr>
        <p:grpSpPr>
          <a:xfrm>
            <a:off x="2449809" y="0"/>
            <a:ext cx="4390729" cy="3240088"/>
            <a:chOff x="0" y="0"/>
            <a:chExt cx="9359899" cy="6659563"/>
          </a:xfrm>
        </p:grpSpPr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F099C0E5-6029-43BC-BD50-79176A307682}"/>
                </a:ext>
              </a:extLst>
            </p:cNvPr>
            <p:cNvSpPr/>
            <p:nvPr/>
          </p:nvSpPr>
          <p:spPr>
            <a:xfrm>
              <a:off x="0" y="0"/>
              <a:ext cx="9359899" cy="66595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72" dirty="0"/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4307BA3F-7D5C-4E92-8FAC-76CA02F356F3}"/>
                </a:ext>
              </a:extLst>
            </p:cNvPr>
            <p:cNvSpPr txBox="1"/>
            <p:nvPr/>
          </p:nvSpPr>
          <p:spPr>
            <a:xfrm>
              <a:off x="1339514" y="2384014"/>
              <a:ext cx="7918844" cy="2562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500" dirty="0"/>
                <a:t>Visualisierung</a:t>
              </a:r>
            </a:p>
            <a:p>
              <a:r>
                <a:rPr lang="de-DE" sz="2500" dirty="0"/>
                <a:t>der aktuellen Page</a:t>
              </a:r>
            </a:p>
            <a:p>
              <a:r>
                <a:rPr lang="de-DE" sz="2500" dirty="0"/>
                <a:t>(enthält die GUI Elemente)</a:t>
              </a:r>
            </a:p>
          </p:txBody>
        </p: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31F6A194-0205-410E-A7FD-C551C9C28E03}"/>
                </a:ext>
              </a:extLst>
            </p:cNvPr>
            <p:cNvCxnSpPr/>
            <p:nvPr/>
          </p:nvCxnSpPr>
          <p:spPr>
            <a:xfrm>
              <a:off x="0" y="440126"/>
              <a:ext cx="935989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258AF5CA-EF1D-4502-B6B7-9E0D605DDED6}"/>
                </a:ext>
              </a:extLst>
            </p:cNvPr>
            <p:cNvGrpSpPr/>
            <p:nvPr/>
          </p:nvGrpSpPr>
          <p:grpSpPr>
            <a:xfrm>
              <a:off x="69561" y="76063"/>
              <a:ext cx="288000" cy="288000"/>
              <a:chOff x="124330" y="73438"/>
              <a:chExt cx="288000" cy="288000"/>
            </a:xfrm>
          </p:grpSpPr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4EC812BE-C9EB-4B47-B8C5-D3A442C6CAF2}"/>
                  </a:ext>
                </a:extLst>
              </p:cNvPr>
              <p:cNvSpPr/>
              <p:nvPr/>
            </p:nvSpPr>
            <p:spPr>
              <a:xfrm>
                <a:off x="124330" y="73438"/>
                <a:ext cx="288000" cy="28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72" dirty="0"/>
              </a:p>
            </p:txBody>
          </p: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8371D010-1DD5-43F0-A057-76963A6EDA64}"/>
                  </a:ext>
                </a:extLst>
              </p:cNvPr>
              <p:cNvGrpSpPr/>
              <p:nvPr/>
            </p:nvGrpSpPr>
            <p:grpSpPr>
              <a:xfrm>
                <a:off x="182414" y="162521"/>
                <a:ext cx="171831" cy="109834"/>
                <a:chOff x="1078073" y="951501"/>
                <a:chExt cx="121415" cy="146049"/>
              </a:xfrm>
            </p:grpSpPr>
            <p:cxnSp>
              <p:nvCxnSpPr>
                <p:cNvPr id="5" name="Gerader Verbinder 4">
                  <a:extLst>
                    <a:ext uri="{FF2B5EF4-FFF2-40B4-BE49-F238E27FC236}">
                      <a16:creationId xmlns:a16="http://schemas.microsoft.com/office/drawing/2014/main" id="{97FC1340-DC62-47DD-8F49-0A2088357A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8073" y="951501"/>
                  <a:ext cx="121414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Gerader Verbinder 18">
                  <a:extLst>
                    <a:ext uri="{FF2B5EF4-FFF2-40B4-BE49-F238E27FC236}">
                      <a16:creationId xmlns:a16="http://schemas.microsoft.com/office/drawing/2014/main" id="{9B682884-D36A-404B-82EB-ADF17CC373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8074" y="1027128"/>
                  <a:ext cx="121414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Gerader Verbinder 19">
                  <a:extLst>
                    <a:ext uri="{FF2B5EF4-FFF2-40B4-BE49-F238E27FC236}">
                      <a16:creationId xmlns:a16="http://schemas.microsoft.com/office/drawing/2014/main" id="{B8575910-B66B-4C9A-AD43-7ED169AE6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8074" y="1097550"/>
                  <a:ext cx="121414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34C6630E-D0B3-40C3-BB49-5F60D0020DDC}"/>
                </a:ext>
              </a:extLst>
            </p:cNvPr>
            <p:cNvCxnSpPr>
              <a:cxnSpLocks/>
            </p:cNvCxnSpPr>
            <p:nvPr/>
          </p:nvCxnSpPr>
          <p:spPr>
            <a:xfrm>
              <a:off x="1078706" y="440126"/>
              <a:ext cx="0" cy="621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9AAA34E-4FD1-4CBF-82EF-6CB47F45DDFF}"/>
                </a:ext>
              </a:extLst>
            </p:cNvPr>
            <p:cNvSpPr/>
            <p:nvPr/>
          </p:nvSpPr>
          <p:spPr>
            <a:xfrm>
              <a:off x="69559" y="546303"/>
              <a:ext cx="942471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72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F256CE1-ADB9-482A-ADC7-C309D100F13D}"/>
                </a:ext>
              </a:extLst>
            </p:cNvPr>
            <p:cNvSpPr/>
            <p:nvPr/>
          </p:nvSpPr>
          <p:spPr>
            <a:xfrm>
              <a:off x="69563" y="880253"/>
              <a:ext cx="942467" cy="570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23A766D-7FC2-469E-8DAC-0C4AA7BCFE3D}"/>
                </a:ext>
              </a:extLst>
            </p:cNvPr>
            <p:cNvSpPr/>
            <p:nvPr/>
          </p:nvSpPr>
          <p:spPr>
            <a:xfrm>
              <a:off x="133640" y="937634"/>
              <a:ext cx="814304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72" dirty="0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317EC83D-CAD1-4D13-B9DD-5A9447951992}"/>
                </a:ext>
              </a:extLst>
            </p:cNvPr>
            <p:cNvSpPr/>
            <p:nvPr/>
          </p:nvSpPr>
          <p:spPr>
            <a:xfrm>
              <a:off x="133640" y="1286968"/>
              <a:ext cx="814304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72" dirty="0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14D5F279-3FC0-46E3-93BE-C6F3D283AB7A}"/>
                </a:ext>
              </a:extLst>
            </p:cNvPr>
            <p:cNvSpPr/>
            <p:nvPr/>
          </p:nvSpPr>
          <p:spPr>
            <a:xfrm>
              <a:off x="133640" y="1620918"/>
              <a:ext cx="814304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72" dirty="0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CCA39242-5FCD-461D-AF9C-51624492BF01}"/>
                </a:ext>
              </a:extLst>
            </p:cNvPr>
            <p:cNvSpPr txBox="1"/>
            <p:nvPr/>
          </p:nvSpPr>
          <p:spPr>
            <a:xfrm>
              <a:off x="251554" y="1493447"/>
              <a:ext cx="375730" cy="98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500" dirty="0"/>
                <a:t>…</a:t>
              </a:r>
            </a:p>
          </p:txBody>
        </p:sp>
      </p:grpSp>
      <p:sp>
        <p:nvSpPr>
          <p:cNvPr id="39" name="Textfeld 38">
            <a:extLst>
              <a:ext uri="{FF2B5EF4-FFF2-40B4-BE49-F238E27FC236}">
                <a16:creationId xmlns:a16="http://schemas.microsoft.com/office/drawing/2014/main" id="{77AE7AF8-3903-4ED6-BDD9-3C9E3DD8BF7E}"/>
              </a:ext>
            </a:extLst>
          </p:cNvPr>
          <p:cNvSpPr txBox="1"/>
          <p:nvPr/>
        </p:nvSpPr>
        <p:spPr>
          <a:xfrm>
            <a:off x="57923" y="72262"/>
            <a:ext cx="179240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Button um Navigation ein- oder auszublenden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869F0C8-DDD1-42BA-9962-FE2C50DF6FAC}"/>
              </a:ext>
            </a:extLst>
          </p:cNvPr>
          <p:cNvCxnSpPr>
            <a:cxnSpLocks/>
            <a:stCxn id="39" idx="3"/>
            <a:endCxn id="121" idx="1"/>
          </p:cNvCxnSpPr>
          <p:nvPr/>
        </p:nvCxnSpPr>
        <p:spPr>
          <a:xfrm flipV="1">
            <a:off x="1850324" y="107068"/>
            <a:ext cx="632112" cy="3345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78610CA5-9972-4D0C-97C1-F8C9499A4E54}"/>
              </a:ext>
            </a:extLst>
          </p:cNvPr>
          <p:cNvSpPr txBox="1"/>
          <p:nvPr/>
        </p:nvSpPr>
        <p:spPr>
          <a:xfrm>
            <a:off x="57922" y="852122"/>
            <a:ext cx="17924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„Zurück“ Button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BD98D5C-E7A4-4A39-9C0C-63F8C82D2773}"/>
              </a:ext>
            </a:extLst>
          </p:cNvPr>
          <p:cNvCxnSpPr>
            <a:cxnSpLocks/>
            <a:stCxn id="44" idx="3"/>
            <a:endCxn id="28" idx="1"/>
          </p:cNvCxnSpPr>
          <p:nvPr/>
        </p:nvCxnSpPr>
        <p:spPr>
          <a:xfrm flipV="1">
            <a:off x="1850323" y="335856"/>
            <a:ext cx="632112" cy="6701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2242A279-6AC8-41A5-B3F6-F6FFFC525EE0}"/>
              </a:ext>
            </a:extLst>
          </p:cNvPr>
          <p:cNvSpPr txBox="1"/>
          <p:nvPr/>
        </p:nvSpPr>
        <p:spPr>
          <a:xfrm>
            <a:off x="57921" y="1197348"/>
            <a:ext cx="179240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Buttons um zu untergeordneten Pages der aktuellen Page zu wechseln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D3EC240C-039E-473F-A9D1-CD0CF20A7CB2}"/>
              </a:ext>
            </a:extLst>
          </p:cNvPr>
          <p:cNvCxnSpPr>
            <a:cxnSpLocks/>
            <a:stCxn id="48" idx="3"/>
            <a:endCxn id="34" idx="1"/>
          </p:cNvCxnSpPr>
          <p:nvPr/>
        </p:nvCxnSpPr>
        <p:spPr>
          <a:xfrm flipV="1">
            <a:off x="1850322" y="526251"/>
            <a:ext cx="662174" cy="11481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4ED4EB3-697D-45A7-859F-5D35E1E3E389}"/>
              </a:ext>
            </a:extLst>
          </p:cNvPr>
          <p:cNvCxnSpPr>
            <a:cxnSpLocks/>
            <a:stCxn id="48" idx="3"/>
            <a:endCxn id="35" idx="1"/>
          </p:cNvCxnSpPr>
          <p:nvPr/>
        </p:nvCxnSpPr>
        <p:spPr>
          <a:xfrm flipV="1">
            <a:off x="1850322" y="696213"/>
            <a:ext cx="662174" cy="9781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05BCBE7-C22C-4148-BCFC-D2665FFDA823}"/>
              </a:ext>
            </a:extLst>
          </p:cNvPr>
          <p:cNvCxnSpPr>
            <a:cxnSpLocks/>
            <a:stCxn id="48" idx="3"/>
            <a:endCxn id="36" idx="1"/>
          </p:cNvCxnSpPr>
          <p:nvPr/>
        </p:nvCxnSpPr>
        <p:spPr>
          <a:xfrm flipV="1">
            <a:off x="1850322" y="858689"/>
            <a:ext cx="662174" cy="81571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66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</Words>
  <Application>Microsoft Office PowerPoint</Application>
  <PresentationFormat>Benutzerdefiniert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Weber365</dc:creator>
  <cp:lastModifiedBy>Florian Weber365</cp:lastModifiedBy>
  <cp:revision>25</cp:revision>
  <dcterms:created xsi:type="dcterms:W3CDTF">2019-04-01T11:56:31Z</dcterms:created>
  <dcterms:modified xsi:type="dcterms:W3CDTF">2019-10-23T10:58:12Z</dcterms:modified>
</cp:coreProperties>
</file>