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59900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1" autoAdjust="0"/>
    <p:restoredTop sz="94660"/>
  </p:normalViewPr>
  <p:slideViewPr>
    <p:cSldViewPr snapToGrid="0">
      <p:cViewPr varScale="1">
        <p:scale>
          <a:sx n="252" d="100"/>
          <a:sy n="252" d="100"/>
        </p:scale>
        <p:origin x="196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7" y="1089887"/>
            <a:ext cx="7955915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92" y="3497813"/>
            <a:ext cx="7019925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5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24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54560"/>
            <a:ext cx="2018228" cy="564367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7" y="354560"/>
            <a:ext cx="5937687" cy="56436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18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660270"/>
            <a:ext cx="8072914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456670"/>
            <a:ext cx="8072914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/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9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772800"/>
            <a:ext cx="3977958" cy="42254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772800"/>
            <a:ext cx="3977958" cy="42254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5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54561"/>
            <a:ext cx="8072914" cy="12872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32518"/>
            <a:ext cx="3959676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32590"/>
            <a:ext cx="3959676" cy="35779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2" y="1632518"/>
            <a:ext cx="3979177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2" y="2432590"/>
            <a:ext cx="3979177" cy="35779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3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1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6" y="443971"/>
            <a:ext cx="3018811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81" y="958855"/>
            <a:ext cx="4738449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6" y="1997871"/>
            <a:ext cx="3018811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26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6" y="443971"/>
            <a:ext cx="3018811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81" y="958855"/>
            <a:ext cx="4738449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6" y="1997871"/>
            <a:ext cx="3018811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6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54561"/>
            <a:ext cx="8072914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772800"/>
            <a:ext cx="8072914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172432"/>
            <a:ext cx="2105978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3223-311F-4C15-893C-16F9C0ED0ABB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172432"/>
            <a:ext cx="315896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172432"/>
            <a:ext cx="2105978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19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87974" rtl="0" eaLnBrk="1" latinLnBrk="0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hteck 93">
            <a:extLst>
              <a:ext uri="{FF2B5EF4-FFF2-40B4-BE49-F238E27FC236}">
                <a16:creationId xmlns:a16="http://schemas.microsoft.com/office/drawing/2014/main" id="{F099C0E5-6029-43BC-BD50-79176A307682}"/>
              </a:ext>
            </a:extLst>
          </p:cNvPr>
          <p:cNvSpPr/>
          <p:nvPr/>
        </p:nvSpPr>
        <p:spPr>
          <a:xfrm>
            <a:off x="1923656" y="436267"/>
            <a:ext cx="7436243" cy="622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B12D9BC5-E3E7-446C-8CD7-B83DA0871F92}"/>
              </a:ext>
            </a:extLst>
          </p:cNvPr>
          <p:cNvSpPr txBox="1"/>
          <p:nvPr/>
        </p:nvSpPr>
        <p:spPr>
          <a:xfrm>
            <a:off x="1847605" y="80074"/>
            <a:ext cx="7436244" cy="58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Browser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9407949-F4B5-4E95-B9CD-6D1949105DF2}"/>
              </a:ext>
            </a:extLst>
          </p:cNvPr>
          <p:cNvSpPr/>
          <p:nvPr/>
        </p:nvSpPr>
        <p:spPr>
          <a:xfrm>
            <a:off x="0" y="436267"/>
            <a:ext cx="1092727" cy="6223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307BA3F-7D5C-4E92-8FAC-76CA02F356F3}"/>
              </a:ext>
            </a:extLst>
          </p:cNvPr>
          <p:cNvSpPr txBox="1"/>
          <p:nvPr/>
        </p:nvSpPr>
        <p:spPr>
          <a:xfrm>
            <a:off x="2006620" y="415692"/>
            <a:ext cx="7189581" cy="58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Vue Single Page App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1B05D14C-A82E-4B84-BB8C-A4F2C62E0AB2}"/>
              </a:ext>
            </a:extLst>
          </p:cNvPr>
          <p:cNvCxnSpPr>
            <a:cxnSpLocks/>
          </p:cNvCxnSpPr>
          <p:nvPr/>
        </p:nvCxnSpPr>
        <p:spPr>
          <a:xfrm flipH="1">
            <a:off x="1092728" y="1813254"/>
            <a:ext cx="121414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>
            <a:extLst>
              <a:ext uri="{FF2B5EF4-FFF2-40B4-BE49-F238E27FC236}">
                <a16:creationId xmlns:a16="http://schemas.microsoft.com/office/drawing/2014/main" id="{6CEA2A46-E196-4E7B-BE4B-0EB918F4F692}"/>
              </a:ext>
            </a:extLst>
          </p:cNvPr>
          <p:cNvSpPr txBox="1"/>
          <p:nvPr/>
        </p:nvSpPr>
        <p:spPr>
          <a:xfrm>
            <a:off x="1112269" y="848054"/>
            <a:ext cx="814291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HTTPS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8B9E0A5A-5DE7-4C4F-94EB-FFB4B00B7C3A}"/>
              </a:ext>
            </a:extLst>
          </p:cNvPr>
          <p:cNvCxnSpPr>
            <a:cxnSpLocks/>
          </p:cNvCxnSpPr>
          <p:nvPr/>
        </p:nvCxnSpPr>
        <p:spPr>
          <a:xfrm>
            <a:off x="1092727" y="1145166"/>
            <a:ext cx="830929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D9562089-CE67-48B9-8F6D-E5EB1003926A}"/>
              </a:ext>
            </a:extLst>
          </p:cNvPr>
          <p:cNvSpPr txBox="1"/>
          <p:nvPr/>
        </p:nvSpPr>
        <p:spPr>
          <a:xfrm>
            <a:off x="1135027" y="1339039"/>
            <a:ext cx="1039206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WSS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B426861-50D6-4367-9157-EC0EBC03797F}"/>
              </a:ext>
            </a:extLst>
          </p:cNvPr>
          <p:cNvSpPr/>
          <p:nvPr/>
        </p:nvSpPr>
        <p:spPr>
          <a:xfrm>
            <a:off x="2076056" y="823339"/>
            <a:ext cx="7436243" cy="598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AF043313-CC93-4546-B920-6B8776395FF2}"/>
              </a:ext>
            </a:extLst>
          </p:cNvPr>
          <p:cNvSpPr txBox="1"/>
          <p:nvPr/>
        </p:nvSpPr>
        <p:spPr>
          <a:xfrm>
            <a:off x="-79047" y="70227"/>
            <a:ext cx="15398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Backend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EC812BE-C9EB-4B47-B8C5-D3A442C6CAF2}"/>
              </a:ext>
            </a:extLst>
          </p:cNvPr>
          <p:cNvSpPr/>
          <p:nvPr/>
        </p:nvSpPr>
        <p:spPr>
          <a:xfrm>
            <a:off x="2192163" y="935219"/>
            <a:ext cx="1480745" cy="1056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77596A5-9834-42F4-B5FA-0E6559887B91}"/>
              </a:ext>
            </a:extLst>
          </p:cNvPr>
          <p:cNvSpPr txBox="1"/>
          <p:nvPr/>
        </p:nvSpPr>
        <p:spPr>
          <a:xfrm>
            <a:off x="2589697" y="1228479"/>
            <a:ext cx="12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Websocket</a:t>
            </a:r>
          </a:p>
          <a:p>
            <a:r>
              <a:rPr lang="de-DE" sz="1600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93466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Weber365</dc:creator>
  <cp:lastModifiedBy>Florian Weber365</cp:lastModifiedBy>
  <cp:revision>20</cp:revision>
  <dcterms:created xsi:type="dcterms:W3CDTF">2019-04-01T11:56:31Z</dcterms:created>
  <dcterms:modified xsi:type="dcterms:W3CDTF">2019-10-23T10:29:22Z</dcterms:modified>
</cp:coreProperties>
</file>