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40538" cy="1854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8" autoAdjust="0"/>
    <p:restoredTop sz="94660"/>
  </p:normalViewPr>
  <p:slideViewPr>
    <p:cSldViewPr snapToGrid="0">
      <p:cViewPr>
        <p:scale>
          <a:sx n="400" d="100"/>
          <a:sy n="400" d="100"/>
        </p:scale>
        <p:origin x="1956" y="3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303454"/>
            <a:ext cx="5130404" cy="645536"/>
          </a:xfrm>
        </p:spPr>
        <p:txBody>
          <a:bodyPr anchor="b"/>
          <a:lstStyle>
            <a:lvl1pPr algn="ctr">
              <a:defRPr sz="162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973884"/>
            <a:ext cx="5130404" cy="447669"/>
          </a:xfrm>
        </p:spPr>
        <p:txBody>
          <a:bodyPr/>
          <a:lstStyle>
            <a:lvl1pPr marL="0" indent="0" algn="ctr">
              <a:buNone/>
              <a:defRPr sz="649"/>
            </a:lvl1pPr>
            <a:lvl2pPr marL="123627" indent="0" algn="ctr">
              <a:buNone/>
              <a:defRPr sz="541"/>
            </a:lvl2pPr>
            <a:lvl3pPr marL="247254" indent="0" algn="ctr">
              <a:buNone/>
              <a:defRPr sz="487"/>
            </a:lvl3pPr>
            <a:lvl4pPr marL="370881" indent="0" algn="ctr">
              <a:buNone/>
              <a:defRPr sz="433"/>
            </a:lvl4pPr>
            <a:lvl5pPr marL="494508" indent="0" algn="ctr">
              <a:buNone/>
              <a:defRPr sz="433"/>
            </a:lvl5pPr>
            <a:lvl6pPr marL="618134" indent="0" algn="ctr">
              <a:buNone/>
              <a:defRPr sz="433"/>
            </a:lvl6pPr>
            <a:lvl7pPr marL="741761" indent="0" algn="ctr">
              <a:buNone/>
              <a:defRPr sz="433"/>
            </a:lvl7pPr>
            <a:lvl8pPr marL="865388" indent="0" algn="ctr">
              <a:buNone/>
              <a:defRPr sz="433"/>
            </a:lvl8pPr>
            <a:lvl9pPr marL="989015" indent="0" algn="ctr">
              <a:buNone/>
              <a:defRPr sz="4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02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44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98719"/>
            <a:ext cx="1474991" cy="157134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98719"/>
            <a:ext cx="4339466" cy="157134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86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16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462262"/>
            <a:ext cx="5899964" cy="771296"/>
          </a:xfrm>
        </p:spPr>
        <p:txBody>
          <a:bodyPr anchor="b"/>
          <a:lstStyle>
            <a:lvl1pPr>
              <a:defRPr sz="162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1240855"/>
            <a:ext cx="5899964" cy="405606"/>
          </a:xfrm>
        </p:spPr>
        <p:txBody>
          <a:bodyPr/>
          <a:lstStyle>
            <a:lvl1pPr marL="0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1pPr>
            <a:lvl2pPr marL="123627" indent="0">
              <a:buNone/>
              <a:defRPr sz="541">
                <a:solidFill>
                  <a:schemeClr val="tx1">
                    <a:tint val="75000"/>
                  </a:schemeClr>
                </a:solidFill>
              </a:defRPr>
            </a:lvl2pPr>
            <a:lvl3pPr marL="247254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3pPr>
            <a:lvl4pPr marL="370881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4pPr>
            <a:lvl5pPr marL="494508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5pPr>
            <a:lvl6pPr marL="618134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6pPr>
            <a:lvl7pPr marL="741761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7pPr>
            <a:lvl8pPr marL="865388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8pPr>
            <a:lvl9pPr marL="989015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75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493595"/>
            <a:ext cx="2907229" cy="11764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493595"/>
            <a:ext cx="2907229" cy="11764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4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98719"/>
            <a:ext cx="5899964" cy="35839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454537"/>
            <a:ext cx="2893868" cy="222761"/>
          </a:xfrm>
        </p:spPr>
        <p:txBody>
          <a:bodyPr anchor="b"/>
          <a:lstStyle>
            <a:lvl1pPr marL="0" indent="0">
              <a:buNone/>
              <a:defRPr sz="649" b="1"/>
            </a:lvl1pPr>
            <a:lvl2pPr marL="123627" indent="0">
              <a:buNone/>
              <a:defRPr sz="541" b="1"/>
            </a:lvl2pPr>
            <a:lvl3pPr marL="247254" indent="0">
              <a:buNone/>
              <a:defRPr sz="487" b="1"/>
            </a:lvl3pPr>
            <a:lvl4pPr marL="370881" indent="0">
              <a:buNone/>
              <a:defRPr sz="433" b="1"/>
            </a:lvl4pPr>
            <a:lvl5pPr marL="494508" indent="0">
              <a:buNone/>
              <a:defRPr sz="433" b="1"/>
            </a:lvl5pPr>
            <a:lvl6pPr marL="618134" indent="0">
              <a:buNone/>
              <a:defRPr sz="433" b="1"/>
            </a:lvl6pPr>
            <a:lvl7pPr marL="741761" indent="0">
              <a:buNone/>
              <a:defRPr sz="433" b="1"/>
            </a:lvl7pPr>
            <a:lvl8pPr marL="865388" indent="0">
              <a:buNone/>
              <a:defRPr sz="433" b="1"/>
            </a:lvl8pPr>
            <a:lvl9pPr marL="989015" indent="0">
              <a:buNone/>
              <a:defRPr sz="4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677298"/>
            <a:ext cx="2893868" cy="9962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454537"/>
            <a:ext cx="2908120" cy="222761"/>
          </a:xfrm>
        </p:spPr>
        <p:txBody>
          <a:bodyPr anchor="b"/>
          <a:lstStyle>
            <a:lvl1pPr marL="0" indent="0">
              <a:buNone/>
              <a:defRPr sz="649" b="1"/>
            </a:lvl1pPr>
            <a:lvl2pPr marL="123627" indent="0">
              <a:buNone/>
              <a:defRPr sz="541" b="1"/>
            </a:lvl2pPr>
            <a:lvl3pPr marL="247254" indent="0">
              <a:buNone/>
              <a:defRPr sz="487" b="1"/>
            </a:lvl3pPr>
            <a:lvl4pPr marL="370881" indent="0">
              <a:buNone/>
              <a:defRPr sz="433" b="1"/>
            </a:lvl4pPr>
            <a:lvl5pPr marL="494508" indent="0">
              <a:buNone/>
              <a:defRPr sz="433" b="1"/>
            </a:lvl5pPr>
            <a:lvl6pPr marL="618134" indent="0">
              <a:buNone/>
              <a:defRPr sz="433" b="1"/>
            </a:lvl6pPr>
            <a:lvl7pPr marL="741761" indent="0">
              <a:buNone/>
              <a:defRPr sz="433" b="1"/>
            </a:lvl7pPr>
            <a:lvl8pPr marL="865388" indent="0">
              <a:buNone/>
              <a:defRPr sz="433" b="1"/>
            </a:lvl8pPr>
            <a:lvl9pPr marL="989015" indent="0">
              <a:buNone/>
              <a:defRPr sz="4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677298"/>
            <a:ext cx="2908120" cy="9962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8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18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43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23613"/>
            <a:ext cx="2206251" cy="432647"/>
          </a:xfrm>
        </p:spPr>
        <p:txBody>
          <a:bodyPr anchor="b"/>
          <a:lstStyle>
            <a:lvl1pPr>
              <a:defRPr sz="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266970"/>
            <a:ext cx="3463022" cy="1317684"/>
          </a:xfrm>
        </p:spPr>
        <p:txBody>
          <a:bodyPr/>
          <a:lstStyle>
            <a:lvl1pPr>
              <a:defRPr sz="865"/>
            </a:lvl1pPr>
            <a:lvl2pPr>
              <a:defRPr sz="757"/>
            </a:lvl2pPr>
            <a:lvl3pPr>
              <a:defRPr sz="649"/>
            </a:lvl3pPr>
            <a:lvl4pPr>
              <a:defRPr sz="541"/>
            </a:lvl4pPr>
            <a:lvl5pPr>
              <a:defRPr sz="541"/>
            </a:lvl5pPr>
            <a:lvl6pPr>
              <a:defRPr sz="541"/>
            </a:lvl6pPr>
            <a:lvl7pPr>
              <a:defRPr sz="541"/>
            </a:lvl7pPr>
            <a:lvl8pPr>
              <a:defRPr sz="541"/>
            </a:lvl8pPr>
            <a:lvl9pPr>
              <a:defRPr sz="54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556260"/>
            <a:ext cx="2206251" cy="1030540"/>
          </a:xfrm>
        </p:spPr>
        <p:txBody>
          <a:bodyPr/>
          <a:lstStyle>
            <a:lvl1pPr marL="0" indent="0">
              <a:buNone/>
              <a:defRPr sz="433"/>
            </a:lvl1pPr>
            <a:lvl2pPr marL="123627" indent="0">
              <a:buNone/>
              <a:defRPr sz="379"/>
            </a:lvl2pPr>
            <a:lvl3pPr marL="247254" indent="0">
              <a:buNone/>
              <a:defRPr sz="324"/>
            </a:lvl3pPr>
            <a:lvl4pPr marL="370881" indent="0">
              <a:buNone/>
              <a:defRPr sz="270"/>
            </a:lvl4pPr>
            <a:lvl5pPr marL="494508" indent="0">
              <a:buNone/>
              <a:defRPr sz="270"/>
            </a:lvl5pPr>
            <a:lvl6pPr marL="618134" indent="0">
              <a:buNone/>
              <a:defRPr sz="270"/>
            </a:lvl6pPr>
            <a:lvl7pPr marL="741761" indent="0">
              <a:buNone/>
              <a:defRPr sz="270"/>
            </a:lvl7pPr>
            <a:lvl8pPr marL="865388" indent="0">
              <a:buNone/>
              <a:defRPr sz="270"/>
            </a:lvl8pPr>
            <a:lvl9pPr marL="989015" indent="0">
              <a:buNone/>
              <a:defRPr sz="27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29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23613"/>
            <a:ext cx="2206251" cy="432647"/>
          </a:xfrm>
        </p:spPr>
        <p:txBody>
          <a:bodyPr anchor="b"/>
          <a:lstStyle>
            <a:lvl1pPr>
              <a:defRPr sz="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266970"/>
            <a:ext cx="3463022" cy="1317684"/>
          </a:xfrm>
        </p:spPr>
        <p:txBody>
          <a:bodyPr anchor="t"/>
          <a:lstStyle>
            <a:lvl1pPr marL="0" indent="0">
              <a:buNone/>
              <a:defRPr sz="865"/>
            </a:lvl1pPr>
            <a:lvl2pPr marL="123627" indent="0">
              <a:buNone/>
              <a:defRPr sz="757"/>
            </a:lvl2pPr>
            <a:lvl3pPr marL="247254" indent="0">
              <a:buNone/>
              <a:defRPr sz="649"/>
            </a:lvl3pPr>
            <a:lvl4pPr marL="370881" indent="0">
              <a:buNone/>
              <a:defRPr sz="541"/>
            </a:lvl4pPr>
            <a:lvl5pPr marL="494508" indent="0">
              <a:buNone/>
              <a:defRPr sz="541"/>
            </a:lvl5pPr>
            <a:lvl6pPr marL="618134" indent="0">
              <a:buNone/>
              <a:defRPr sz="541"/>
            </a:lvl6pPr>
            <a:lvl7pPr marL="741761" indent="0">
              <a:buNone/>
              <a:defRPr sz="541"/>
            </a:lvl7pPr>
            <a:lvl8pPr marL="865388" indent="0">
              <a:buNone/>
              <a:defRPr sz="541"/>
            </a:lvl8pPr>
            <a:lvl9pPr marL="989015" indent="0">
              <a:buNone/>
              <a:defRPr sz="54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556260"/>
            <a:ext cx="2206251" cy="1030540"/>
          </a:xfrm>
        </p:spPr>
        <p:txBody>
          <a:bodyPr/>
          <a:lstStyle>
            <a:lvl1pPr marL="0" indent="0">
              <a:buNone/>
              <a:defRPr sz="433"/>
            </a:lvl1pPr>
            <a:lvl2pPr marL="123627" indent="0">
              <a:buNone/>
              <a:defRPr sz="379"/>
            </a:lvl2pPr>
            <a:lvl3pPr marL="247254" indent="0">
              <a:buNone/>
              <a:defRPr sz="324"/>
            </a:lvl3pPr>
            <a:lvl4pPr marL="370881" indent="0">
              <a:buNone/>
              <a:defRPr sz="270"/>
            </a:lvl4pPr>
            <a:lvl5pPr marL="494508" indent="0">
              <a:buNone/>
              <a:defRPr sz="270"/>
            </a:lvl5pPr>
            <a:lvl6pPr marL="618134" indent="0">
              <a:buNone/>
              <a:defRPr sz="270"/>
            </a:lvl6pPr>
            <a:lvl7pPr marL="741761" indent="0">
              <a:buNone/>
              <a:defRPr sz="270"/>
            </a:lvl7pPr>
            <a:lvl8pPr marL="865388" indent="0">
              <a:buNone/>
              <a:defRPr sz="270"/>
            </a:lvl8pPr>
            <a:lvl9pPr marL="989015" indent="0">
              <a:buNone/>
              <a:defRPr sz="27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98719"/>
            <a:ext cx="5899964" cy="35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493595"/>
            <a:ext cx="5899964" cy="117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1718569"/>
            <a:ext cx="1539121" cy="98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3223-311F-4C15-893C-16F9C0ED0ABB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1718569"/>
            <a:ext cx="2308682" cy="98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1718569"/>
            <a:ext cx="1539121" cy="98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9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7254" rtl="0" eaLnBrk="1" latinLnBrk="0" hangingPunct="1">
        <a:lnSpc>
          <a:spcPct val="90000"/>
        </a:lnSpc>
        <a:spcBef>
          <a:spcPct val="0"/>
        </a:spcBef>
        <a:buNone/>
        <a:defRPr sz="11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813" indent="-61813" algn="l" defTabSz="247254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757" kern="1200">
          <a:solidFill>
            <a:schemeClr val="tx1"/>
          </a:solidFill>
          <a:latin typeface="+mn-lt"/>
          <a:ea typeface="+mn-ea"/>
          <a:cs typeface="+mn-cs"/>
        </a:defRPr>
      </a:lvl1pPr>
      <a:lvl2pPr marL="185440" indent="-61813" algn="l" defTabSz="247254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2pPr>
      <a:lvl3pPr marL="309067" indent="-61813" algn="l" defTabSz="247254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541" kern="1200">
          <a:solidFill>
            <a:schemeClr val="tx1"/>
          </a:solidFill>
          <a:latin typeface="+mn-lt"/>
          <a:ea typeface="+mn-ea"/>
          <a:cs typeface="+mn-cs"/>
        </a:defRPr>
      </a:lvl3pPr>
      <a:lvl4pPr marL="432694" indent="-61813" algn="l" defTabSz="247254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4pPr>
      <a:lvl5pPr marL="556321" indent="-61813" algn="l" defTabSz="247254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5pPr>
      <a:lvl6pPr marL="679948" indent="-61813" algn="l" defTabSz="247254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6pPr>
      <a:lvl7pPr marL="803575" indent="-61813" algn="l" defTabSz="247254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7pPr>
      <a:lvl8pPr marL="927202" indent="-61813" algn="l" defTabSz="247254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8pPr>
      <a:lvl9pPr marL="1050828" indent="-61813" algn="l" defTabSz="247254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7254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1pPr>
      <a:lvl2pPr marL="123627" algn="l" defTabSz="247254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2pPr>
      <a:lvl3pPr marL="247254" algn="l" defTabSz="247254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3pPr>
      <a:lvl4pPr marL="370881" algn="l" defTabSz="247254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4pPr>
      <a:lvl5pPr marL="494508" algn="l" defTabSz="247254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5pPr>
      <a:lvl6pPr marL="618134" algn="l" defTabSz="247254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6pPr>
      <a:lvl7pPr marL="741761" algn="l" defTabSz="247254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7pPr>
      <a:lvl8pPr marL="865388" algn="l" defTabSz="247254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8pPr>
      <a:lvl9pPr marL="989015" algn="l" defTabSz="247254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>
            <a:extLst>
              <a:ext uri="{FF2B5EF4-FFF2-40B4-BE49-F238E27FC236}">
                <a16:creationId xmlns:a16="http://schemas.microsoft.com/office/drawing/2014/main" id="{DA188D9B-CCE7-4A47-83D7-DD4CB77E9CA6}"/>
              </a:ext>
            </a:extLst>
          </p:cNvPr>
          <p:cNvSpPr txBox="1"/>
          <p:nvPr/>
        </p:nvSpPr>
        <p:spPr>
          <a:xfrm>
            <a:off x="4134972" y="8249"/>
            <a:ext cx="2697741" cy="183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noAutofit/>
          </a:bodyPr>
          <a:lstStyle/>
          <a:p>
            <a:r>
              <a:rPr lang="de-DE" sz="1400" dirty="0"/>
              <a:t>Frontend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20BDF9FB-F227-432D-A11A-0EB7EC98ED97}"/>
              </a:ext>
            </a:extLst>
          </p:cNvPr>
          <p:cNvSpPr txBox="1"/>
          <p:nvPr/>
        </p:nvSpPr>
        <p:spPr>
          <a:xfrm>
            <a:off x="4207117" y="307654"/>
            <a:ext cx="2580968" cy="10631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noAutofit/>
          </a:bodyPr>
          <a:lstStyle/>
          <a:p>
            <a:r>
              <a:rPr lang="de-DE" sz="1400" dirty="0"/>
              <a:t>Vuex mit Websocket Plugin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75C6CFAC-501C-4E78-B0EE-2AA4EFE12E3C}"/>
              </a:ext>
            </a:extLst>
          </p:cNvPr>
          <p:cNvSpPr txBox="1"/>
          <p:nvPr/>
        </p:nvSpPr>
        <p:spPr>
          <a:xfrm>
            <a:off x="7825" y="7143"/>
            <a:ext cx="2236918" cy="18407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noAutofit/>
          </a:bodyPr>
          <a:lstStyle/>
          <a:p>
            <a:r>
              <a:rPr lang="de-DE" sz="1400" dirty="0"/>
              <a:t>Backend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7AE7AF8-3903-4ED6-BDD9-3C9E3DD8BF7E}"/>
              </a:ext>
            </a:extLst>
          </p:cNvPr>
          <p:cNvSpPr txBox="1"/>
          <p:nvPr/>
        </p:nvSpPr>
        <p:spPr>
          <a:xfrm>
            <a:off x="890881" y="959936"/>
            <a:ext cx="9969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Dispatcher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4ED4EB3-697D-45A7-859F-5D35E1E3E389}"/>
              </a:ext>
            </a:extLst>
          </p:cNvPr>
          <p:cNvCxnSpPr>
            <a:cxnSpLocks/>
            <a:stCxn id="32" idx="3"/>
            <a:endCxn id="29" idx="1"/>
          </p:cNvCxnSpPr>
          <p:nvPr/>
        </p:nvCxnSpPr>
        <p:spPr>
          <a:xfrm>
            <a:off x="1887852" y="728655"/>
            <a:ext cx="2431960" cy="3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95B875D8-6A3E-434A-A594-4F78860F3CF9}"/>
              </a:ext>
            </a:extLst>
          </p:cNvPr>
          <p:cNvSpPr txBox="1"/>
          <p:nvPr/>
        </p:nvSpPr>
        <p:spPr>
          <a:xfrm>
            <a:off x="2196212" y="876075"/>
            <a:ext cx="12973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WSS Nachricht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FEFF1B6-38FB-4F48-8214-AA145D584155}"/>
              </a:ext>
            </a:extLst>
          </p:cNvPr>
          <p:cNvSpPr txBox="1"/>
          <p:nvPr/>
        </p:nvSpPr>
        <p:spPr>
          <a:xfrm>
            <a:off x="4319812" y="578085"/>
            <a:ext cx="9969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Dispatcher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D1B9C5B-D555-4246-85D8-E9807B21E7AE}"/>
              </a:ext>
            </a:extLst>
          </p:cNvPr>
          <p:cNvSpPr txBox="1"/>
          <p:nvPr/>
        </p:nvSpPr>
        <p:spPr>
          <a:xfrm>
            <a:off x="890881" y="574766"/>
            <a:ext cx="9969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Sender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2C5A563-6C10-4602-920D-4FFE1C190FB8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1887852" y="1113825"/>
            <a:ext cx="2431959" cy="3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384705C6-2EFE-4421-BB6B-8A63659C891A}"/>
              </a:ext>
            </a:extLst>
          </p:cNvPr>
          <p:cNvSpPr txBox="1"/>
          <p:nvPr/>
        </p:nvSpPr>
        <p:spPr>
          <a:xfrm>
            <a:off x="4319811" y="963254"/>
            <a:ext cx="9969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Sender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DE52B9A-CF49-46F8-9B04-3CE58D228578}"/>
              </a:ext>
            </a:extLst>
          </p:cNvPr>
          <p:cNvSpPr txBox="1"/>
          <p:nvPr/>
        </p:nvSpPr>
        <p:spPr>
          <a:xfrm>
            <a:off x="602821" y="310195"/>
            <a:ext cx="1573088" cy="1040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noAutofit/>
          </a:bodyPr>
          <a:lstStyle/>
          <a:p>
            <a:r>
              <a:rPr lang="de-DE" sz="1400" dirty="0"/>
              <a:t>Websocket Session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1079A71-4553-4B78-82B5-C2BE14C6D071}"/>
              </a:ext>
            </a:extLst>
          </p:cNvPr>
          <p:cNvSpPr txBox="1"/>
          <p:nvPr/>
        </p:nvSpPr>
        <p:spPr>
          <a:xfrm>
            <a:off x="1159618" y="1296996"/>
            <a:ext cx="31768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…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14ACE1F-F0F7-49CF-A472-E6527D3D3D2A}"/>
              </a:ext>
            </a:extLst>
          </p:cNvPr>
          <p:cNvSpPr txBox="1"/>
          <p:nvPr/>
        </p:nvSpPr>
        <p:spPr>
          <a:xfrm>
            <a:off x="98131" y="559825"/>
            <a:ext cx="2877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…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2C3D2EF-18DC-4235-AE30-72328A1911E8}"/>
              </a:ext>
            </a:extLst>
          </p:cNvPr>
          <p:cNvSpPr txBox="1"/>
          <p:nvPr/>
        </p:nvSpPr>
        <p:spPr>
          <a:xfrm>
            <a:off x="2958012" y="497936"/>
            <a:ext cx="12973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WSS Nachricht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461A7FA-F72B-47F8-BE46-014E17E91DA4}"/>
              </a:ext>
            </a:extLst>
          </p:cNvPr>
          <p:cNvSpPr txBox="1"/>
          <p:nvPr/>
        </p:nvSpPr>
        <p:spPr>
          <a:xfrm>
            <a:off x="5508859" y="578084"/>
            <a:ext cx="12232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DE" sz="1400" dirty="0"/>
              <a:t>Datenstruktur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52C9A69-D45E-4BD8-9E11-5A4A123C4107}"/>
              </a:ext>
            </a:extLst>
          </p:cNvPr>
          <p:cNvCxnSpPr>
            <a:cxnSpLocks/>
            <a:stCxn id="54" idx="1"/>
            <a:endCxn id="29" idx="3"/>
          </p:cNvCxnSpPr>
          <p:nvPr/>
        </p:nvCxnSpPr>
        <p:spPr>
          <a:xfrm flipH="1">
            <a:off x="5316782" y="731974"/>
            <a:ext cx="19207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1DA6B1DB-8A6E-4C86-9E31-3D72B5D89A89}"/>
              </a:ext>
            </a:extLst>
          </p:cNvPr>
          <p:cNvSpPr txBox="1"/>
          <p:nvPr/>
        </p:nvSpPr>
        <p:spPr>
          <a:xfrm>
            <a:off x="4207117" y="1477215"/>
            <a:ext cx="2580967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GUI Elemente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7ECE462-4B69-4D44-A159-9F2B45FC258B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378321" y="830579"/>
            <a:ext cx="2245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4583ED3C-F5B5-451A-94B4-9E1C06E9C7E8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120459" y="885862"/>
            <a:ext cx="0" cy="591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89B4787E-D3E1-4DC3-8EA6-FA4342C8DF3B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818296" y="1271030"/>
            <a:ext cx="0" cy="206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66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Benutzerdefiniert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Weber365</dc:creator>
  <cp:lastModifiedBy>Florian Weber365</cp:lastModifiedBy>
  <cp:revision>31</cp:revision>
  <dcterms:created xsi:type="dcterms:W3CDTF">2019-04-01T11:56:31Z</dcterms:created>
  <dcterms:modified xsi:type="dcterms:W3CDTF">2019-10-25T10:45:26Z</dcterms:modified>
</cp:coreProperties>
</file>