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14" d="100"/>
          <a:sy n="114" d="100"/>
        </p:scale>
        <p:origin x="96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75793-CEA8-4327-BD0B-1F54FCF1933B}" type="datetimeFigureOut">
              <a:rPr lang="de-DE" smtClean="0"/>
              <a:t>13.01.2016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ECF5-96F5-42B4-9CFB-B2D2EE795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9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ECF5-96F5-42B4-9CFB-B2D2EE795BE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6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EFEAD-9B9F-4CA5-80D6-211A9C982101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557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189ECA8-1054-4691-9F48-4FED5F05197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544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189ECA8-1054-4691-9F48-4FED5F051977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11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89ECA8-1054-4691-9F48-4FED5F05197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3227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89ECA8-1054-4691-9F48-4FED5F051977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024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189ECA8-1054-4691-9F48-4FED5F05197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42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E622-D5A2-46C9-AE58-DC54BA171369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833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CA31D-4781-4F21-AB99-0BABF4C66772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998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6DEB-23CD-46B6-9ACD-CB8D3EB4901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20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B8B8662-245A-4E05-BA20-A13485277D58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91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B735787-B3E8-46FF-9989-F9AFF008E868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67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347C28E-4782-4A55-9E60-35198663B0FC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083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BE19-4DDA-49D1-B808-070E723EE0DF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304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7875-8AB6-4917-B77E-6214B30EAE35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41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42600-5377-42DE-8484-E8A46AC551BC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24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alt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64002FD-12F8-4D8F-B723-137489BF9E2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990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89ECA8-1054-4691-9F48-4FED5F05197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5455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de-DE" altLang="de-DE" sz="4400"/>
              <a:t>MindTray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de-DE" altLang="de-DE" sz="3200"/>
              <a:t>Noch eine Memo-App</a:t>
            </a:r>
          </a:p>
        </p:txBody>
      </p:sp>
      <p:sp>
        <p:nvSpPr>
          <p:cNvPr id="2" name="Wolkenförmige Legende 1"/>
          <p:cNvSpPr/>
          <p:nvPr/>
        </p:nvSpPr>
        <p:spPr>
          <a:xfrm>
            <a:off x="5148064" y="1497360"/>
            <a:ext cx="3096344" cy="2160240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Aktivitätendiagramm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33400" y="3962400"/>
            <a:ext cx="190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/>
              <a:t>MainActivity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43400" y="2057400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/>
              <a:t>CalendarActivity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267200" y="5562600"/>
            <a:ext cx="205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/>
              <a:t>MemoActivity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1752600" y="2514600"/>
            <a:ext cx="2590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 flipV="1">
            <a:off x="4876800" y="25146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752600" y="4419600"/>
            <a:ext cx="2514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600200" y="5003800"/>
            <a:ext cx="12319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200"/>
              <a:t>ruft auf</a:t>
            </a:r>
          </a:p>
          <a:p>
            <a:r>
              <a:rPr lang="de-DE" altLang="de-DE" sz="1200"/>
              <a:t>und übergibt</a:t>
            </a:r>
          </a:p>
          <a:p>
            <a:r>
              <a:rPr lang="de-DE" altLang="de-DE" sz="1200"/>
              <a:t>gewähltes Memo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133600" y="28194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200"/>
              <a:t>ruft auf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3352800" y="3657600"/>
            <a:ext cx="15287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200"/>
              <a:t>ruft auf</a:t>
            </a:r>
          </a:p>
          <a:p>
            <a:r>
              <a:rPr lang="de-DE" altLang="de-DE" sz="1200"/>
              <a:t>und übergibt</a:t>
            </a:r>
          </a:p>
          <a:p>
            <a:r>
              <a:rPr lang="de-DE" altLang="de-DE" sz="1200"/>
              <a:t>gewähltes Memo,</a:t>
            </a:r>
          </a:p>
          <a:p>
            <a:r>
              <a:rPr lang="de-DE" altLang="de-DE" sz="1200"/>
              <a:t>eventuell über</a:t>
            </a:r>
          </a:p>
          <a:p>
            <a:r>
              <a:rPr lang="de-DE" altLang="de-DE" sz="1200"/>
              <a:t>MainActivity Umweg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7010400" y="3810000"/>
            <a:ext cx="19050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 sz="1800"/>
              <a:t>NewContent</a:t>
            </a:r>
          </a:p>
          <a:p>
            <a:pPr algn="ctr">
              <a:spcBef>
                <a:spcPct val="50000"/>
              </a:spcBef>
            </a:pPr>
            <a:r>
              <a:rPr lang="de-DE" altLang="de-DE" sz="1800"/>
              <a:t>Activity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V="1">
            <a:off x="6172200" y="46482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6324600" y="46482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7010400" y="5181600"/>
            <a:ext cx="152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200"/>
              <a:t>Memo ruft NewContent auf und wartet auf Resultat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7086600" y="2514600"/>
            <a:ext cx="1828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800"/>
              <a:t>CameraActivity</a:t>
            </a: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7696200" y="2895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7924800" y="2895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7924800" y="3198813"/>
            <a:ext cx="769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sz="1200"/>
              <a:t>Feedback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5486400" y="25146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562600" y="3200400"/>
            <a:ext cx="914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 sz="1200"/>
              <a:t>Sprung über Memoliste</a:t>
            </a:r>
          </a:p>
          <a:p>
            <a:pPr>
              <a:spcBef>
                <a:spcPct val="50000"/>
              </a:spcBef>
            </a:pPr>
            <a:r>
              <a:rPr lang="de-DE" altLang="de-DE" sz="1200"/>
              <a:t>bzw.</a:t>
            </a:r>
          </a:p>
          <a:p>
            <a:pPr>
              <a:spcBef>
                <a:spcPct val="50000"/>
              </a:spcBef>
            </a:pPr>
            <a:r>
              <a:rPr lang="de-DE" altLang="de-DE" sz="1200"/>
              <a:t>Nach Eintragung</a:t>
            </a:r>
          </a:p>
        </p:txBody>
      </p:sp>
      <p:sp>
        <p:nvSpPr>
          <p:cNvPr id="2" name="Ellipse 1"/>
          <p:cNvSpPr/>
          <p:nvPr/>
        </p:nvSpPr>
        <p:spPr>
          <a:xfrm>
            <a:off x="827584" y="1700808"/>
            <a:ext cx="2304256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Calendar</a:t>
            </a:r>
            <a:endParaRPr lang="de-DE" sz="1600" dirty="0" smtClean="0"/>
          </a:p>
          <a:p>
            <a:pPr algn="ctr"/>
            <a:r>
              <a:rPr lang="de-DE" sz="1600" dirty="0" smtClean="0"/>
              <a:t>Service</a:t>
            </a:r>
            <a:endParaRPr lang="de-DE" sz="1600" dirty="0"/>
          </a:p>
        </p:txBody>
      </p:sp>
      <p:cxnSp>
        <p:nvCxnSpPr>
          <p:cNvPr id="4" name="Gerade Verbindung mit Pfeil 3"/>
          <p:cNvCxnSpPr>
            <a:stCxn id="9223" idx="1"/>
            <a:endCxn id="2" idx="6"/>
          </p:cNvCxnSpPr>
          <p:nvPr/>
        </p:nvCxnSpPr>
        <p:spPr>
          <a:xfrm flipH="1" flipV="1">
            <a:off x="3131840" y="1988840"/>
            <a:ext cx="1211560" cy="30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Klassendiagramme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3352800" cy="4114800"/>
          </a:xfrm>
        </p:spPr>
        <p:txBody>
          <a:bodyPr/>
          <a:lstStyle/>
          <a:p>
            <a:r>
              <a:rPr lang="de-DE" altLang="de-DE"/>
              <a:t>Aktivitäten, Dialoge einmal</a:t>
            </a:r>
          </a:p>
          <a:p>
            <a:endParaRPr lang="de-DE" altLang="de-DE"/>
          </a:p>
          <a:p>
            <a:r>
              <a:rPr lang="de-DE" altLang="de-DE"/>
              <a:t>Memos in Datenstrukturen</a:t>
            </a:r>
          </a:p>
        </p:txBody>
      </p:sp>
      <p:pic>
        <p:nvPicPr>
          <p:cNvPr id="11271" name="Picture 7" descr="D:\memo_class_activit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4572000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Klassendiagramme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4095750" y="1981200"/>
            <a:ext cx="4438650" cy="4287838"/>
            <a:chOff x="4095750" y="1981200"/>
            <a:chExt cx="4438650" cy="4287838"/>
          </a:xfrm>
        </p:grpSpPr>
        <p:pic>
          <p:nvPicPr>
            <p:cNvPr id="10249" name="Picture 9" descr="D:\memo_class_mem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1981200"/>
              <a:ext cx="4438650" cy="4287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7086600" y="3962400"/>
              <a:ext cx="1295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altLang="de-DE" sz="1800" dirty="0"/>
                <a:t>abstrakt</a:t>
              </a: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 flipH="1">
              <a:off x="67056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276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altLang="de-DE" sz="2800" dirty="0" smtClean="0"/>
              <a:t>Content als abstrakte Basisklasse</a:t>
            </a:r>
          </a:p>
          <a:p>
            <a:pPr>
              <a:lnSpc>
                <a:spcPct val="90000"/>
              </a:lnSpc>
            </a:pPr>
            <a:endParaRPr lang="de-DE" altLang="de-DE" sz="2800" dirty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mehrere Contents pro Memo möglich</a:t>
            </a:r>
            <a:endParaRPr lang="de-DE" altLang="de-DE" sz="2800" dirty="0"/>
          </a:p>
        </p:txBody>
      </p:sp>
      <p:sp>
        <p:nvSpPr>
          <p:cNvPr id="5" name="Rechteck 4"/>
          <p:cNvSpPr/>
          <p:nvPr/>
        </p:nvSpPr>
        <p:spPr>
          <a:xfrm>
            <a:off x="5364088" y="2636912"/>
            <a:ext cx="1152128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  <a:r>
              <a:rPr lang="de-DE" sz="9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cat</a:t>
            </a:r>
            <a:r>
              <a:rPr lang="de-DE" sz="9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: </a:t>
            </a:r>
            <a:r>
              <a:rPr lang="de-DE" sz="9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string</a:t>
            </a:r>
            <a:endParaRPr lang="de-DE" sz="9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48" y="1981200"/>
            <a:ext cx="4816027" cy="3175992"/>
          </a:xfr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2636912"/>
            <a:ext cx="3276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de-DE" altLang="de-DE" sz="2800" dirty="0" err="1" smtClean="0"/>
              <a:t>Deregistrierung</a:t>
            </a:r>
            <a:r>
              <a:rPr lang="de-DE" altLang="de-DE" sz="2800" dirty="0" smtClean="0"/>
              <a:t> von Memos in Datenstrukturen über </a:t>
            </a:r>
            <a:r>
              <a:rPr lang="de-DE" altLang="de-DE" sz="2800" dirty="0" err="1" smtClean="0"/>
              <a:t>Listener</a:t>
            </a:r>
            <a:r>
              <a:rPr lang="de-DE" altLang="de-DE" sz="2800" dirty="0" smtClean="0"/>
              <a:t>-Schnittstelle</a:t>
            </a:r>
            <a:endParaRPr lang="de-DE" altLang="de-DE" sz="2800" dirty="0"/>
          </a:p>
        </p:txBody>
      </p:sp>
    </p:spTree>
    <p:extLst>
      <p:ext uri="{BB962C8B-B14F-4D97-AF65-F5344CB8AC3E}">
        <p14:creationId xmlns:p14="http://schemas.microsoft.com/office/powerpoint/2010/main" val="28632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Serialisierung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021667"/>
            <a:ext cx="4394448" cy="2324901"/>
          </a:xfr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9592" y="2132856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de-DE" altLang="de-DE" dirty="0" smtClean="0"/>
              <a:t>Memos und Kalendereintragungen</a:t>
            </a:r>
          </a:p>
          <a:p>
            <a:pPr lvl="1" fontAlgn="auto"/>
            <a:r>
              <a:rPr lang="de-DE" altLang="de-DE" dirty="0" smtClean="0"/>
              <a:t>Immer sofort Speichern, bei Programmstart laden</a:t>
            </a:r>
          </a:p>
          <a:p>
            <a:pPr fontAlgn="auto"/>
            <a:r>
              <a:rPr lang="de-DE" altLang="de-DE" dirty="0" smtClean="0"/>
              <a:t>Memos und Contents als Ordner, Audiodateien und Bilder als eigene Dateien (Encoder)</a:t>
            </a:r>
          </a:p>
          <a:p>
            <a:pPr fontAlgn="auto"/>
            <a:r>
              <a:rPr lang="de-DE" altLang="de-DE" dirty="0" smtClean="0"/>
              <a:t>XML-Format für Properties und Zuordnungen</a:t>
            </a:r>
          </a:p>
          <a:p>
            <a:pPr fontAlgn="auto"/>
            <a:r>
              <a:rPr lang="de-DE" altLang="de-DE" dirty="0" smtClean="0"/>
              <a:t>Kalender eigene XML-Datei</a:t>
            </a:r>
          </a:p>
          <a:p>
            <a:pPr fontAlgn="auto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48519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-do-Liste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 implementieren</a:t>
            </a:r>
          </a:p>
          <a:p>
            <a:r>
              <a:rPr lang="de-DE" dirty="0" smtClean="0"/>
              <a:t>testen</a:t>
            </a:r>
          </a:p>
          <a:p>
            <a:r>
              <a:rPr lang="de-DE" dirty="0" smtClean="0"/>
              <a:t>Im Marketplace (Google Play Store) hochladen</a:t>
            </a:r>
          </a:p>
          <a:p>
            <a:pPr lvl="1"/>
            <a:r>
              <a:rPr lang="de-DE" dirty="0" smtClean="0"/>
              <a:t>kostenlos</a:t>
            </a:r>
          </a:p>
          <a:p>
            <a:pPr lvl="1"/>
            <a:r>
              <a:rPr lang="de-DE" dirty="0" smtClean="0"/>
              <a:t>Updates</a:t>
            </a:r>
          </a:p>
          <a:p>
            <a:r>
              <a:rPr lang="de-DE" dirty="0" smtClean="0"/>
              <a:t>eventuell lokalisieren</a:t>
            </a:r>
          </a:p>
          <a:p>
            <a:r>
              <a:rPr lang="de-DE" dirty="0" smtClean="0"/>
              <a:t>Tutorial oder Handbuch nicht benötigt</a:t>
            </a:r>
          </a:p>
          <a:p>
            <a:pPr lvl="1"/>
            <a:r>
              <a:rPr lang="de-DE" dirty="0" smtClean="0"/>
              <a:t>sonst als Extrapunkt in Hauptmenü</a:t>
            </a:r>
          </a:p>
        </p:txBody>
      </p:sp>
    </p:spTree>
    <p:extLst>
      <p:ext uri="{BB962C8B-B14F-4D97-AF65-F5344CB8AC3E}">
        <p14:creationId xmlns:p14="http://schemas.microsoft.com/office/powerpoint/2010/main" val="400147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Zielstellung</a:t>
            </a:r>
          </a:p>
          <a:p>
            <a:endParaRPr lang="de-DE" dirty="0"/>
          </a:p>
          <a:p>
            <a:r>
              <a:rPr lang="de-DE" dirty="0" smtClean="0"/>
              <a:t>Plattform</a:t>
            </a:r>
          </a:p>
          <a:p>
            <a:endParaRPr lang="de-DE" dirty="0"/>
          </a:p>
          <a:p>
            <a:r>
              <a:rPr lang="de-DE" dirty="0" smtClean="0"/>
              <a:t>UI-Sketches</a:t>
            </a:r>
          </a:p>
          <a:p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endParaRPr lang="de-DE" dirty="0"/>
          </a:p>
          <a:p>
            <a:r>
              <a:rPr lang="de-DE" dirty="0" smtClean="0"/>
              <a:t>Klassendiagramm</a:t>
            </a:r>
          </a:p>
          <a:p>
            <a:endParaRPr lang="de-DE" dirty="0"/>
          </a:p>
          <a:p>
            <a:r>
              <a:rPr lang="de-DE" dirty="0" smtClean="0"/>
              <a:t>Sonstiges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8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Zielstellung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Festhalten weniger Informationen für spätere </a:t>
            </a:r>
            <a:r>
              <a:rPr lang="de-DE" altLang="de-DE" dirty="0" smtClean="0"/>
              <a:t>Erinnerung -&gt; Kurznotizen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Textnachrichten, Audioaufnahmen, Bilder</a:t>
            </a:r>
          </a:p>
          <a:p>
            <a:endParaRPr lang="de-DE" altLang="de-DE" dirty="0"/>
          </a:p>
          <a:p>
            <a:r>
              <a:rPr lang="de-DE" altLang="de-DE" dirty="0"/>
              <a:t>Terminkalender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Plattform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Android-Smartphone</a:t>
            </a:r>
          </a:p>
          <a:p>
            <a:endParaRPr lang="de-DE" altLang="de-DE" dirty="0"/>
          </a:p>
          <a:p>
            <a:r>
              <a:rPr lang="de-DE" altLang="de-DE" dirty="0"/>
              <a:t>Version 4.0.3 (</a:t>
            </a:r>
            <a:r>
              <a:rPr lang="de-DE" altLang="de-DE" dirty="0" err="1"/>
              <a:t>IceCreamSandwich</a:t>
            </a:r>
            <a:r>
              <a:rPr lang="de-DE" altLang="de-DE" dirty="0"/>
              <a:t>), API </a:t>
            </a:r>
            <a:r>
              <a:rPr lang="de-DE" altLang="de-DE" dirty="0" smtClean="0"/>
              <a:t>15, Min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Gerät: WVGA (Nexus S) 480 x 800</a:t>
            </a:r>
          </a:p>
          <a:p>
            <a:endParaRPr lang="de-DE" altLang="de-DE" dirty="0"/>
          </a:p>
          <a:p>
            <a:r>
              <a:rPr lang="de-DE" altLang="de-DE" dirty="0"/>
              <a:t>Peripherie: Mikrofon, Kamera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80377"/>
            <a:ext cx="7202760" cy="5402071"/>
          </a:xfrm>
        </p:spPr>
      </p:pic>
    </p:spTree>
    <p:extLst>
      <p:ext uri="{BB962C8B-B14F-4D97-AF65-F5344CB8AC3E}">
        <p14:creationId xmlns:p14="http://schemas.microsoft.com/office/powerpoint/2010/main" val="229871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UI-Sketches</a:t>
            </a:r>
          </a:p>
        </p:txBody>
      </p:sp>
      <p:sp>
        <p:nvSpPr>
          <p:cNvPr id="5135" name="Rectangle 15"/>
          <p:cNvSpPr>
            <a:spLocks noGrp="1" noChangeArrowheads="1"/>
          </p:cNvSpPr>
          <p:nvPr>
            <p:ph idx="1"/>
          </p:nvPr>
        </p:nvSpPr>
        <p:spPr>
          <a:xfrm>
            <a:off x="5791200" y="1905000"/>
            <a:ext cx="3245296" cy="41148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de-DE" altLang="de-DE" sz="2800" dirty="0"/>
              <a:t>Zugang</a:t>
            </a:r>
          </a:p>
          <a:p>
            <a:pPr lvl="1">
              <a:lnSpc>
                <a:spcPct val="90000"/>
              </a:lnSpc>
            </a:pPr>
            <a:r>
              <a:rPr lang="de-DE" altLang="de-DE" sz="2400" dirty="0"/>
              <a:t>Memos</a:t>
            </a:r>
          </a:p>
          <a:p>
            <a:pPr lvl="1">
              <a:lnSpc>
                <a:spcPct val="90000"/>
              </a:lnSpc>
            </a:pPr>
            <a:r>
              <a:rPr lang="de-DE" altLang="de-DE" sz="2400" dirty="0"/>
              <a:t>Kalender</a:t>
            </a:r>
          </a:p>
          <a:p>
            <a:pPr>
              <a:lnSpc>
                <a:spcPct val="90000"/>
              </a:lnSpc>
            </a:pPr>
            <a:endParaRPr lang="de-DE" altLang="de-DE" sz="2800" dirty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Memoauswahl-Dialog (Kategorisierung)</a:t>
            </a:r>
            <a:endParaRPr lang="de-DE" altLang="de-DE" sz="2800" dirty="0"/>
          </a:p>
          <a:p>
            <a:pPr>
              <a:lnSpc>
                <a:spcPct val="90000"/>
              </a:lnSpc>
            </a:pPr>
            <a:endParaRPr lang="de-DE" altLang="de-DE" sz="2800" dirty="0"/>
          </a:p>
          <a:p>
            <a:pPr>
              <a:lnSpc>
                <a:spcPct val="90000"/>
              </a:lnSpc>
            </a:pPr>
            <a:r>
              <a:rPr lang="de-DE" altLang="de-DE" sz="2800" dirty="0"/>
              <a:t>Beschreibung</a:t>
            </a:r>
          </a:p>
          <a:p>
            <a:pPr>
              <a:lnSpc>
                <a:spcPct val="90000"/>
              </a:lnSpc>
            </a:pPr>
            <a:endParaRPr lang="de-DE" altLang="de-DE" sz="2800" dirty="0"/>
          </a:p>
          <a:p>
            <a:pPr>
              <a:lnSpc>
                <a:spcPct val="90000"/>
              </a:lnSpc>
            </a:pPr>
            <a:r>
              <a:rPr lang="de-DE" altLang="de-DE" sz="2800" dirty="0"/>
              <a:t>Exit (Aktivität beenden)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" y="19812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/>
              <a:t>Hauptmenü</a:t>
            </a:r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457200" y="2514600"/>
            <a:ext cx="2214563" cy="3689350"/>
            <a:chOff x="960" y="1536"/>
            <a:chExt cx="1395" cy="2324"/>
          </a:xfrm>
        </p:grpSpPr>
        <p:pic>
          <p:nvPicPr>
            <p:cNvPr id="5124" name="Picture 4" descr="D:\memo_ma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536"/>
              <a:ext cx="1395" cy="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</a:extLst>
          </p:spPr>
        </p:pic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960" y="1536"/>
              <a:ext cx="1392" cy="2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3276600" y="2362200"/>
            <a:ext cx="2212975" cy="3686175"/>
            <a:chOff x="3168" y="1392"/>
            <a:chExt cx="1394" cy="2322"/>
          </a:xfrm>
        </p:grpSpPr>
        <p:pic>
          <p:nvPicPr>
            <p:cNvPr id="5130" name="Picture 10" descr="D:\memo_pic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392"/>
              <a:ext cx="1394" cy="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3168" y="1392"/>
              <a:ext cx="1392" cy="2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352800" y="1905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/>
              <a:t>Memoauswahl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2286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UI-Sketches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idx="1"/>
          </p:nvPr>
        </p:nvSpPr>
        <p:spPr>
          <a:xfrm>
            <a:off x="381000" y="2362200"/>
            <a:ext cx="2894856" cy="41148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de-DE" altLang="de-DE" dirty="0" smtClean="0"/>
              <a:t>Contents in </a:t>
            </a:r>
            <a:r>
              <a:rPr lang="de-DE" altLang="de-DE" dirty="0" err="1" smtClean="0"/>
              <a:t>Tabhost</a:t>
            </a:r>
            <a:r>
              <a:rPr lang="de-DE" altLang="de-DE" dirty="0" smtClean="0"/>
              <a:t>, </a:t>
            </a:r>
            <a:r>
              <a:rPr lang="de-DE" altLang="de-DE" dirty="0"/>
              <a:t>New</a:t>
            </a:r>
          </a:p>
          <a:p>
            <a:endParaRPr lang="de-DE" altLang="de-DE" dirty="0"/>
          </a:p>
          <a:p>
            <a:r>
              <a:rPr lang="de-DE" altLang="de-DE" dirty="0" smtClean="0"/>
              <a:t>Datum optional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 smtClean="0"/>
              <a:t>Zoom</a:t>
            </a:r>
          </a:p>
          <a:p>
            <a:endParaRPr lang="de-DE" altLang="de-DE" dirty="0"/>
          </a:p>
          <a:p>
            <a:r>
              <a:rPr lang="de-DE" altLang="de-DE" dirty="0" smtClean="0"/>
              <a:t>Formatierungen, Suchfunktion über Standard-Menüknopf</a:t>
            </a:r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zurück</a:t>
            </a:r>
          </a:p>
        </p:txBody>
      </p: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6172200" y="2209800"/>
            <a:ext cx="2590800" cy="4318000"/>
            <a:chOff x="3696" y="1392"/>
            <a:chExt cx="1632" cy="2720"/>
          </a:xfrm>
        </p:grpSpPr>
        <p:pic>
          <p:nvPicPr>
            <p:cNvPr id="6150" name="Picture 6" descr="D:\memo_memo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392"/>
              <a:ext cx="1632" cy="2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696" y="1392"/>
              <a:ext cx="1632" cy="2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648200" y="1600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/>
              <a:t>Memo Activity</a:t>
            </a:r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3352800" y="2209800"/>
            <a:ext cx="2590800" cy="4318000"/>
            <a:chOff x="816" y="1344"/>
            <a:chExt cx="1632" cy="2720"/>
          </a:xfrm>
        </p:grpSpPr>
        <p:pic>
          <p:nvPicPr>
            <p:cNvPr id="6155" name="Picture 11" descr="D:\memo_mem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344"/>
              <a:ext cx="1632" cy="2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816" y="1344"/>
              <a:ext cx="1632" cy="26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UI-Sketches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>
          <a:xfrm>
            <a:off x="4800600" y="1981200"/>
            <a:ext cx="3657600" cy="41148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de-DE" altLang="de-DE" sz="2800" dirty="0"/>
              <a:t>Content-Typen</a:t>
            </a:r>
          </a:p>
          <a:p>
            <a:endParaRPr lang="de-DE" altLang="de-DE" sz="2800" dirty="0"/>
          </a:p>
          <a:p>
            <a:r>
              <a:rPr lang="de-DE" altLang="de-DE" sz="2800" dirty="0"/>
              <a:t>Mikrofon/Kamera</a:t>
            </a:r>
          </a:p>
          <a:p>
            <a:pPr lvl="1"/>
            <a:r>
              <a:rPr lang="de-DE" altLang="de-DE" sz="2400" dirty="0"/>
              <a:t>Preview</a:t>
            </a:r>
          </a:p>
          <a:p>
            <a:endParaRPr lang="de-DE" altLang="de-DE" sz="2800" dirty="0"/>
          </a:p>
          <a:p>
            <a:r>
              <a:rPr lang="de-DE" altLang="de-DE" sz="2800" dirty="0" smtClean="0"/>
              <a:t>Zusatzinfo (optional)</a:t>
            </a:r>
            <a:endParaRPr lang="de-DE" altLang="de-DE" sz="2800" dirty="0"/>
          </a:p>
          <a:p>
            <a:endParaRPr lang="de-DE" altLang="de-DE" sz="2800" dirty="0"/>
          </a:p>
          <a:p>
            <a:r>
              <a:rPr lang="de-DE" altLang="de-DE" sz="2800" dirty="0"/>
              <a:t>bestätigen</a:t>
            </a:r>
          </a:p>
        </p:txBody>
      </p:sp>
      <p:pic>
        <p:nvPicPr>
          <p:cNvPr id="7172" name="Picture 4" descr="D:\memo_newcont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2212975" cy="368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828800" y="2362200"/>
            <a:ext cx="2209800" cy="3657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905000" y="1524000"/>
            <a:ext cx="198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de-DE"/>
              <a:t>Content hinzufügen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UI-Sketches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2766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de-DE" altLang="de-DE" sz="2800" dirty="0"/>
              <a:t>Kalendersicht</a:t>
            </a:r>
          </a:p>
          <a:p>
            <a:pPr>
              <a:lnSpc>
                <a:spcPct val="90000"/>
              </a:lnSpc>
            </a:pPr>
            <a:endParaRPr lang="de-DE" altLang="de-DE" sz="2800" dirty="0"/>
          </a:p>
          <a:p>
            <a:pPr>
              <a:lnSpc>
                <a:spcPct val="90000"/>
              </a:lnSpc>
            </a:pPr>
            <a:r>
              <a:rPr lang="de-DE" altLang="de-DE" sz="2800" dirty="0"/>
              <a:t>Termine mit Memos markiert</a:t>
            </a:r>
          </a:p>
          <a:p>
            <a:pPr>
              <a:lnSpc>
                <a:spcPct val="90000"/>
              </a:lnSpc>
            </a:pPr>
            <a:endParaRPr lang="de-DE" altLang="de-DE" sz="2800" dirty="0"/>
          </a:p>
          <a:p>
            <a:pPr>
              <a:lnSpc>
                <a:spcPct val="90000"/>
              </a:lnSpc>
            </a:pPr>
            <a:r>
              <a:rPr lang="de-DE" altLang="de-DE" sz="2800" dirty="0"/>
              <a:t>Klick zeigt diese an</a:t>
            </a:r>
          </a:p>
          <a:p>
            <a:pPr>
              <a:lnSpc>
                <a:spcPct val="90000"/>
              </a:lnSpc>
            </a:pPr>
            <a:endParaRPr lang="de-DE" altLang="de-DE" sz="2800" dirty="0"/>
          </a:p>
          <a:p>
            <a:pPr>
              <a:lnSpc>
                <a:spcPct val="90000"/>
              </a:lnSpc>
            </a:pPr>
            <a:r>
              <a:rPr lang="de-DE" altLang="de-DE" sz="2800" dirty="0" smtClean="0"/>
              <a:t>Memo an Datum erstellen</a:t>
            </a:r>
            <a:endParaRPr lang="de-DE" altLang="de-DE" sz="2800" dirty="0"/>
          </a:p>
        </p:txBody>
      </p:sp>
      <p:pic>
        <p:nvPicPr>
          <p:cNvPr id="8196" name="Picture 4" descr="D:\memo_calen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05000"/>
            <a:ext cx="2698750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019800" y="1371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altLang="de-DE"/>
              <a:t>Kalender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791200" y="1905000"/>
            <a:ext cx="2667000" cy="464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250</Words>
  <Application>Microsoft Office PowerPoint</Application>
  <PresentationFormat>Bildschirmpräsentation (4:3)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Times New Roman</vt:lpstr>
      <vt:lpstr>Fetzen</vt:lpstr>
      <vt:lpstr>MindTray</vt:lpstr>
      <vt:lpstr>Aufbau</vt:lpstr>
      <vt:lpstr>Zielstellung</vt:lpstr>
      <vt:lpstr>Plattform</vt:lpstr>
      <vt:lpstr>Use Cases</vt:lpstr>
      <vt:lpstr>UI-Sketches</vt:lpstr>
      <vt:lpstr>UI-Sketches</vt:lpstr>
      <vt:lpstr>UI-Sketches</vt:lpstr>
      <vt:lpstr>UI-Sketches</vt:lpstr>
      <vt:lpstr>Aktivitätendiagramm</vt:lpstr>
      <vt:lpstr>Klassendiagramme</vt:lpstr>
      <vt:lpstr>Klassendiagramme</vt:lpstr>
      <vt:lpstr>Klassendiagramme</vt:lpstr>
      <vt:lpstr>Serialisierung</vt:lpstr>
      <vt:lpstr>To-do-Liste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</dc:title>
  <dc:creator>Win7F</dc:creator>
  <cp:lastModifiedBy>IKS-INF</cp:lastModifiedBy>
  <cp:revision>19</cp:revision>
  <dcterms:created xsi:type="dcterms:W3CDTF">2016-01-13T00:07:16Z</dcterms:created>
  <dcterms:modified xsi:type="dcterms:W3CDTF">2016-01-13T14:21:39Z</dcterms:modified>
</cp:coreProperties>
</file>