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9" r:id="rId5"/>
    <p:sldId id="258" r:id="rId6"/>
    <p:sldId id="259" r:id="rId7"/>
    <p:sldId id="260" r:id="rId8"/>
    <p:sldId id="268" r:id="rId9"/>
    <p:sldId id="261" r:id="rId10"/>
    <p:sldId id="262" r:id="rId11"/>
    <p:sldId id="271" r:id="rId12"/>
    <p:sldId id="270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 err="1"/>
              <a:t>Superioribus</a:t>
            </a:r>
            <a:endParaRPr lang="de-DE" u="sng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Programmierprojekt im Fach Entwicklung mobiler Applikationen</a:t>
            </a:r>
          </a:p>
          <a:p>
            <a:r>
              <a:rPr lang="de-DE" dirty="0"/>
              <a:t>Master Informatik- und Kommunikationssysteme</a:t>
            </a:r>
          </a:p>
          <a:p>
            <a:r>
              <a:rPr lang="de-DE" dirty="0"/>
              <a:t>Florian Wege 15856</a:t>
            </a:r>
          </a:p>
        </p:txBody>
      </p:sp>
    </p:spTree>
    <p:extLst>
      <p:ext uri="{BB962C8B-B14F-4D97-AF65-F5344CB8AC3E}">
        <p14:creationId xmlns:p14="http://schemas.microsoft.com/office/powerpoint/2010/main" val="325054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1444"/>
          </a:xfrm>
        </p:spPr>
        <p:txBody>
          <a:bodyPr/>
          <a:lstStyle/>
          <a:p>
            <a:r>
              <a:rPr lang="de-DE" dirty="0" err="1">
                <a:latin typeface="Book Antiqua" panose="02040602050305030304" pitchFamily="18" charset="0"/>
              </a:rPr>
              <a:t>Use</a:t>
            </a:r>
            <a:r>
              <a:rPr lang="de-DE" dirty="0">
                <a:latin typeface="Book Antiqua" panose="02040602050305030304" pitchFamily="18" charset="0"/>
              </a:rPr>
              <a:t> Cases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686" y="1827245"/>
            <a:ext cx="4789681" cy="4910939"/>
          </a:xfrm>
        </p:spPr>
      </p:pic>
      <p:sp>
        <p:nvSpPr>
          <p:cNvPr id="3" name="Textfeld 2"/>
          <p:cNvSpPr txBox="1"/>
          <p:nvPr/>
        </p:nvSpPr>
        <p:spPr>
          <a:xfrm>
            <a:off x="1305169" y="2524369"/>
            <a:ext cx="20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Zwei Systeme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54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55343"/>
          </a:xfrm>
        </p:spPr>
        <p:txBody>
          <a:bodyPr/>
          <a:lstStyle/>
          <a:p>
            <a:r>
              <a:rPr lang="de-DE" dirty="0" err="1" smtClean="0">
                <a:latin typeface="Book Antiqua" panose="02040602050305030304" pitchFamily="18" charset="0"/>
              </a:rPr>
              <a:t>Use</a:t>
            </a:r>
            <a:r>
              <a:rPr lang="de-DE" dirty="0" smtClean="0">
                <a:latin typeface="Book Antiqua" panose="02040602050305030304" pitchFamily="18" charset="0"/>
              </a:rPr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96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52" y="428459"/>
            <a:ext cx="8732628" cy="59795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26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44133"/>
          </a:xfrm>
        </p:spPr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14" y="1826733"/>
            <a:ext cx="6514906" cy="46522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00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Book Antiqua" panose="02040602050305030304" pitchFamily="18" charset="0"/>
              </a:rPr>
              <a:t>Ausblick, Sonstiges</a:t>
            </a:r>
            <a:endParaRPr lang="de-DE" dirty="0">
              <a:latin typeface="Book Antiqua" panose="0204060205030503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Hilfetext</a:t>
            </a:r>
          </a:p>
          <a:p>
            <a:r>
              <a:rPr lang="de-DE" dirty="0" smtClean="0"/>
              <a:t>Markierung </a:t>
            </a:r>
            <a:r>
              <a:rPr lang="de-DE" dirty="0"/>
              <a:t>der Sets mit Flaggen/nach </a:t>
            </a:r>
            <a:r>
              <a:rPr lang="de-DE" dirty="0" smtClean="0"/>
              <a:t>Sprachen</a:t>
            </a:r>
          </a:p>
          <a:p>
            <a:r>
              <a:rPr lang="de-DE" dirty="0" err="1" smtClean="0"/>
              <a:t>Expandable</a:t>
            </a:r>
            <a:r>
              <a:rPr lang="de-DE" dirty="0" smtClean="0"/>
              <a:t> </a:t>
            </a:r>
            <a:r>
              <a:rPr lang="de-DE" dirty="0" err="1"/>
              <a:t>Listview</a:t>
            </a:r>
            <a:r>
              <a:rPr lang="de-DE" dirty="0"/>
              <a:t> oder mehr </a:t>
            </a:r>
            <a:r>
              <a:rPr lang="de-DE" dirty="0" err="1" smtClean="0"/>
              <a:t>Activities</a:t>
            </a:r>
            <a:endParaRPr lang="de-DE" dirty="0"/>
          </a:p>
          <a:p>
            <a:r>
              <a:rPr lang="de-DE" dirty="0"/>
              <a:t>Lokalisierung der App </a:t>
            </a:r>
            <a:r>
              <a:rPr lang="de-DE" dirty="0" err="1" smtClean="0"/>
              <a:t>ansich</a:t>
            </a:r>
            <a:endParaRPr lang="de-DE" dirty="0" smtClean="0"/>
          </a:p>
          <a:p>
            <a:r>
              <a:rPr lang="de-DE" dirty="0" smtClean="0"/>
              <a:t>Periodisches </a:t>
            </a:r>
            <a:r>
              <a:rPr lang="de-DE" dirty="0"/>
              <a:t>Event mit </a:t>
            </a:r>
            <a:r>
              <a:rPr lang="de-DE" dirty="0" err="1" smtClean="0"/>
              <a:t>Highscore</a:t>
            </a:r>
            <a:endParaRPr lang="de-DE" dirty="0" smtClean="0"/>
          </a:p>
          <a:p>
            <a:r>
              <a:rPr lang="de-DE" dirty="0" smtClean="0"/>
              <a:t>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31591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484312" y="1295400"/>
            <a:ext cx="10018711" cy="3048000"/>
          </a:xfrm>
        </p:spPr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(Sie dürfen jetzt Fragen stellen)</a:t>
            </a:r>
          </a:p>
        </p:txBody>
      </p:sp>
    </p:spTree>
    <p:extLst>
      <p:ext uri="{BB962C8B-B14F-4D97-AF65-F5344CB8AC3E}">
        <p14:creationId xmlns:p14="http://schemas.microsoft.com/office/powerpoint/2010/main" val="13038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Projektfindung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Technische Grundvoraussetzungen</a:t>
            </a:r>
          </a:p>
          <a:p>
            <a:r>
              <a:rPr lang="de-DE" dirty="0"/>
              <a:t>Features</a:t>
            </a:r>
          </a:p>
          <a:p>
            <a:r>
              <a:rPr lang="de-DE" dirty="0" err="1"/>
              <a:t>Mockups</a:t>
            </a:r>
            <a:endParaRPr lang="de-DE" dirty="0"/>
          </a:p>
          <a:p>
            <a:r>
              <a:rPr lang="de-DE" dirty="0"/>
              <a:t>UML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 lvl="1"/>
            <a:r>
              <a:rPr lang="de-DE" dirty="0"/>
              <a:t>Klassendiagramm</a:t>
            </a:r>
          </a:p>
          <a:p>
            <a:r>
              <a:rPr lang="de-DE" dirty="0" smtClean="0"/>
              <a:t>Ausblick,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80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Projektfindung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Fragestellungen zur Projektfindung:</a:t>
            </a:r>
          </a:p>
          <a:p>
            <a:pPr lvl="1"/>
            <a:r>
              <a:rPr lang="de-DE" dirty="0"/>
              <a:t>Was haben wir im Kurs kennengelernt?</a:t>
            </a:r>
          </a:p>
          <a:p>
            <a:pPr lvl="1"/>
            <a:r>
              <a:rPr lang="de-DE" dirty="0"/>
              <a:t>Welche Ein- und Ausgabegeräte hat die Zielplattform?</a:t>
            </a:r>
          </a:p>
          <a:p>
            <a:pPr lvl="1"/>
            <a:r>
              <a:rPr lang="de-DE" dirty="0"/>
              <a:t>Was hat Nutzen?</a:t>
            </a:r>
          </a:p>
          <a:p>
            <a:pPr lvl="1"/>
            <a:r>
              <a:rPr lang="de-DE" dirty="0"/>
              <a:t>Was ist machbar?</a:t>
            </a:r>
          </a:p>
          <a:p>
            <a:pPr lvl="1"/>
            <a:r>
              <a:rPr lang="de-DE" dirty="0"/>
              <a:t>Welche Informationen sind verfügbar?</a:t>
            </a:r>
          </a:p>
          <a:p>
            <a:r>
              <a:rPr lang="de-DE" dirty="0"/>
              <a:t>Unser Mehrwert ist nur Logik</a:t>
            </a:r>
          </a:p>
          <a:p>
            <a:r>
              <a:rPr lang="de-DE" dirty="0"/>
              <a:t>Kategorien im Google Play-Store gestöbert</a:t>
            </a:r>
          </a:p>
        </p:txBody>
      </p:sp>
    </p:spTree>
    <p:extLst>
      <p:ext uri="{BB962C8B-B14F-4D97-AF65-F5344CB8AC3E}">
        <p14:creationId xmlns:p14="http://schemas.microsoft.com/office/powerpoint/2010/main" val="24429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05400"/>
          </a:xfrm>
        </p:spPr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Idee</a:t>
            </a:r>
            <a:r>
              <a:rPr lang="de-DE" dirty="0"/>
              <a:t>: Vokabeltrainer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67" y="1206500"/>
            <a:ext cx="2032000" cy="203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7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Entwicklungsaspekte:</a:t>
            </a:r>
          </a:p>
          <a:p>
            <a:pPr lvl="1"/>
            <a:r>
              <a:rPr lang="de-DE" dirty="0"/>
              <a:t>Vorhandene Apps als Referenz, Alleinstellungsmerkmal durch Komposition und UX</a:t>
            </a:r>
          </a:p>
          <a:p>
            <a:pPr lvl="1"/>
            <a:r>
              <a:rPr lang="de-DE" dirty="0"/>
              <a:t>Sprache nicht patentiert, ausgeprägte Datenhaltung</a:t>
            </a:r>
          </a:p>
          <a:p>
            <a:pPr lvl="1"/>
            <a:r>
              <a:rPr lang="de-DE" dirty="0"/>
              <a:t>Nicht statisch, erweiterbar (Kreativität) -&gt; Aufwand skalierbar</a:t>
            </a:r>
          </a:p>
          <a:p>
            <a:endParaRPr lang="de-DE" dirty="0"/>
          </a:p>
          <a:p>
            <a:r>
              <a:rPr lang="de-DE" dirty="0"/>
              <a:t>Anwenderaspekte:</a:t>
            </a:r>
          </a:p>
          <a:p>
            <a:pPr lvl="1"/>
            <a:r>
              <a:rPr lang="de-DE" dirty="0"/>
              <a:t>Memorierung von Vokabeln</a:t>
            </a:r>
          </a:p>
          <a:p>
            <a:pPr lvl="1"/>
            <a:r>
              <a:rPr lang="de-DE" dirty="0"/>
              <a:t>Spaß beim Lernen</a:t>
            </a:r>
          </a:p>
          <a:p>
            <a:pPr lvl="1"/>
            <a:r>
              <a:rPr lang="de-DE" dirty="0"/>
              <a:t>Alternativ als Übersetzer</a:t>
            </a:r>
          </a:p>
          <a:p>
            <a:pPr lvl="1"/>
            <a:r>
              <a:rPr lang="de-DE" dirty="0"/>
              <a:t>Unterwegs auch mit wenig Zeit flexibel einsetzbar</a:t>
            </a:r>
          </a:p>
        </p:txBody>
      </p:sp>
    </p:spTree>
    <p:extLst>
      <p:ext uri="{BB962C8B-B14F-4D97-AF65-F5344CB8AC3E}">
        <p14:creationId xmlns:p14="http://schemas.microsoft.com/office/powerpoint/2010/main" val="8372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Technische Grundvoraussetzungen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Android-Phone -&gt; Android </a:t>
            </a:r>
            <a:r>
              <a:rPr lang="de-DE" dirty="0" smtClean="0"/>
              <a:t>OS, </a:t>
            </a:r>
            <a:r>
              <a:rPr lang="de-DE" altLang="de-DE" dirty="0"/>
              <a:t>Gerät: WVGA (Nexus S) 480 x </a:t>
            </a:r>
            <a:r>
              <a:rPr lang="de-DE" altLang="de-DE" dirty="0" smtClean="0"/>
              <a:t>800</a:t>
            </a:r>
            <a:endParaRPr lang="de-DE" dirty="0"/>
          </a:p>
          <a:p>
            <a:r>
              <a:rPr lang="de-DE" dirty="0"/>
              <a:t>API-Level: Min 15 </a:t>
            </a:r>
            <a:r>
              <a:rPr lang="de-DE" dirty="0" err="1"/>
              <a:t>Ice</a:t>
            </a:r>
            <a:r>
              <a:rPr lang="de-DE" dirty="0"/>
              <a:t> Cream Sandwich (vorerst, größere Zielgruppe, Emulator/Testgerät sichergestellt)</a:t>
            </a:r>
          </a:p>
          <a:p>
            <a:r>
              <a:rPr lang="de-DE" dirty="0" err="1"/>
              <a:t>Permissions</a:t>
            </a:r>
            <a:r>
              <a:rPr lang="de-DE" dirty="0"/>
              <a:t>: READ_EXTERNAL_STORAGE, INTERNET, RECORD_AUDIO</a:t>
            </a:r>
          </a:p>
          <a:p>
            <a:r>
              <a:rPr lang="de-DE" dirty="0"/>
              <a:t>Entwicklung in Android-Studio (komfortabler, </a:t>
            </a:r>
            <a:r>
              <a:rPr lang="de-DE" dirty="0" err="1"/>
              <a:t>Eclipse</a:t>
            </a:r>
            <a:r>
              <a:rPr lang="de-DE" dirty="0"/>
              <a:t>-Support eingestellt)</a:t>
            </a:r>
          </a:p>
        </p:txBody>
      </p:sp>
    </p:spTree>
    <p:extLst>
      <p:ext uri="{BB962C8B-B14F-4D97-AF65-F5344CB8AC3E}">
        <p14:creationId xmlns:p14="http://schemas.microsoft.com/office/powerpoint/2010/main" val="74822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Vokabellisten:</a:t>
            </a:r>
          </a:p>
          <a:p>
            <a:pPr lvl="1"/>
            <a:r>
              <a:rPr lang="de-DE" dirty="0"/>
              <a:t>manuell bearbeitbar</a:t>
            </a:r>
          </a:p>
          <a:p>
            <a:pPr lvl="1"/>
            <a:r>
              <a:rPr lang="de-DE" dirty="0" err="1"/>
              <a:t>External</a:t>
            </a:r>
            <a:r>
              <a:rPr lang="de-DE" dirty="0"/>
              <a:t> Storage der dict.cc-App abgreifen (Datenbanken)</a:t>
            </a:r>
          </a:p>
          <a:p>
            <a:pPr lvl="1"/>
            <a:r>
              <a:rPr lang="de-DE" dirty="0"/>
              <a:t>Persistenz, auf Webserver</a:t>
            </a:r>
          </a:p>
          <a:p>
            <a:r>
              <a:rPr lang="de-DE" dirty="0"/>
              <a:t>Übungen (jeweils </a:t>
            </a:r>
            <a:r>
              <a:rPr lang="de-DE" dirty="0" err="1"/>
              <a:t>Subset</a:t>
            </a:r>
            <a:r>
              <a:rPr lang="de-DE" dirty="0"/>
              <a:t> á 20 Fragen):</a:t>
            </a:r>
          </a:p>
          <a:p>
            <a:pPr lvl="1"/>
            <a:r>
              <a:rPr lang="de-DE" dirty="0"/>
              <a:t>Übersetzung eintippen</a:t>
            </a:r>
          </a:p>
          <a:p>
            <a:pPr lvl="1"/>
            <a:r>
              <a:rPr lang="de-DE" dirty="0"/>
              <a:t>Begriffs-</a:t>
            </a:r>
            <a:r>
              <a:rPr lang="de-DE" dirty="0" err="1"/>
              <a:t>Matching</a:t>
            </a:r>
            <a:endParaRPr lang="de-DE" dirty="0"/>
          </a:p>
          <a:p>
            <a:pPr lvl="1"/>
            <a:r>
              <a:rPr lang="de-DE" dirty="0"/>
              <a:t>Passendes Bild auswählen (Google Web Search API, Google Custom Search, </a:t>
            </a:r>
            <a:r>
              <a:rPr lang="de-DE" dirty="0" err="1"/>
              <a:t>Faroo</a:t>
            </a:r>
            <a:r>
              <a:rPr lang="de-DE" dirty="0"/>
              <a:t>)</a:t>
            </a:r>
          </a:p>
          <a:p>
            <a:pPr lvl="1"/>
            <a:r>
              <a:rPr lang="de-DE" dirty="0" smtClean="0"/>
              <a:t>Wiederholung/höhere </a:t>
            </a:r>
            <a:r>
              <a:rPr lang="de-DE" dirty="0"/>
              <a:t>Frequenz von zuvor fehlerhaft beantworteten Fragen (Lernkartei)</a:t>
            </a:r>
          </a:p>
          <a:p>
            <a:pPr lvl="1"/>
            <a:r>
              <a:rPr lang="de-DE" dirty="0"/>
              <a:t>Parametrisierung</a:t>
            </a:r>
          </a:p>
        </p:txBody>
      </p:sp>
    </p:spTree>
    <p:extLst>
      <p:ext uri="{BB962C8B-B14F-4D97-AF65-F5344CB8AC3E}">
        <p14:creationId xmlns:p14="http://schemas.microsoft.com/office/powerpoint/2010/main" val="130102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Quick-Help:</a:t>
            </a:r>
          </a:p>
          <a:p>
            <a:pPr lvl="1"/>
            <a:r>
              <a:rPr lang="de-DE" dirty="0"/>
              <a:t>Image-Websuche</a:t>
            </a:r>
          </a:p>
          <a:p>
            <a:pPr lvl="1"/>
            <a:r>
              <a:rPr lang="de-DE" dirty="0"/>
              <a:t>Übersetzer (Google Cloud Translation API oder Bing)</a:t>
            </a:r>
          </a:p>
          <a:p>
            <a:pPr lvl="1"/>
            <a:r>
              <a:rPr lang="de-DE" dirty="0"/>
              <a:t>Spracherkennung</a:t>
            </a:r>
          </a:p>
          <a:p>
            <a:pPr lvl="1"/>
            <a:r>
              <a:rPr lang="de-DE" dirty="0"/>
              <a:t>Links zu bekannten Online-</a:t>
            </a:r>
            <a:r>
              <a:rPr lang="de-DE" dirty="0" err="1"/>
              <a:t>Dictionaries</a:t>
            </a:r>
            <a:endParaRPr lang="de-DE" dirty="0"/>
          </a:p>
          <a:p>
            <a:r>
              <a:rPr lang="de-DE" dirty="0" smtClean="0"/>
              <a:t>Spielerisch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Fortschrittsanzeige</a:t>
            </a:r>
          </a:p>
          <a:p>
            <a:pPr lvl="1"/>
            <a:r>
              <a:rPr lang="de-DE" dirty="0"/>
              <a:t>Time-</a:t>
            </a:r>
            <a:r>
              <a:rPr lang="de-DE" dirty="0" err="1"/>
              <a:t>Race</a:t>
            </a:r>
            <a:r>
              <a:rPr lang="de-DE" dirty="0"/>
              <a:t> -&gt; Punkte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9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70839"/>
          </a:xfrm>
        </p:spPr>
        <p:txBody>
          <a:bodyPr/>
          <a:lstStyle/>
          <a:p>
            <a:r>
              <a:rPr lang="de-DE" dirty="0" err="1">
                <a:latin typeface="Book Antiqua" panose="02040602050305030304" pitchFamily="18" charset="0"/>
              </a:rPr>
              <a:t>Mockups</a:t>
            </a:r>
            <a:endParaRPr lang="de-DE" dirty="0">
              <a:latin typeface="Book Antiqua" panose="02040602050305030304" pitchFamily="18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169" y="2256639"/>
            <a:ext cx="2150502" cy="3823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32" y="2256639"/>
            <a:ext cx="2150502" cy="3823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563" y="2256639"/>
            <a:ext cx="2150502" cy="3823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300" y="2256639"/>
            <a:ext cx="2150503" cy="3823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4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288</Words>
  <Application>Microsoft Office PowerPoint</Application>
  <PresentationFormat>Breitbild</PresentationFormat>
  <Paragraphs>74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Corbel</vt:lpstr>
      <vt:lpstr>Parallax</vt:lpstr>
      <vt:lpstr>Superioribus</vt:lpstr>
      <vt:lpstr>Gliederung</vt:lpstr>
      <vt:lpstr>Projektfindung</vt:lpstr>
      <vt:lpstr>  Idee: Vokabeltrainer</vt:lpstr>
      <vt:lpstr>Motivation</vt:lpstr>
      <vt:lpstr>Technische Grundvoraussetzungen</vt:lpstr>
      <vt:lpstr>Features</vt:lpstr>
      <vt:lpstr>Features</vt:lpstr>
      <vt:lpstr>Mockups</vt:lpstr>
      <vt:lpstr>Use Cases</vt:lpstr>
      <vt:lpstr>Use Cases</vt:lpstr>
      <vt:lpstr>PowerPoint-Präsentation</vt:lpstr>
      <vt:lpstr>Klassendiagramm</vt:lpstr>
      <vt:lpstr>Ausblick, Sonstiges</vt:lpstr>
      <vt:lpstr>Danke für Ihre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Vokabeltrainer</dc:title>
  <dc:creator>Win7F</dc:creator>
  <cp:lastModifiedBy>IKS-INF</cp:lastModifiedBy>
  <cp:revision>35</cp:revision>
  <dcterms:created xsi:type="dcterms:W3CDTF">2016-12-11T19:32:31Z</dcterms:created>
  <dcterms:modified xsi:type="dcterms:W3CDTF">2016-12-12T08:20:15Z</dcterms:modified>
</cp:coreProperties>
</file>