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AA534-863A-4C54-8D3C-C153CA875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B2FFA9-3419-4C64-905B-1BB008EA6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815F1A-880E-49A2-983C-47138BE7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2DCF55-9B7F-4251-8CE5-F1C4BA39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C00B9-1FC7-4133-9AA6-EFA38565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46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1C27D-E5E6-47A0-84DD-19F2E7DB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EC7852-6170-4B08-840C-9CBA85D1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8756FA-07F9-4232-8BE3-FA8CCD23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DCA5E-EC8D-4599-A01C-F3F3B5BA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7B79B-5FD7-4C4C-90CB-CBEC7790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2D8928-4598-49E4-8C03-A7D102621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4988CE-A55F-4AA6-AB72-E006492A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14A71-DEE0-4523-B83C-4EB4325D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A9697-E334-4BFB-AB8F-BE8F7A01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1C6FF-2EF5-431A-A310-2C0FCB3C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8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AE187-0584-44E4-B02C-BEA9ADCD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E5953-0811-4ED2-A745-D09406F4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75D8C-8C6C-4EF1-B0AD-E588C69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BBAF5-26FA-4EB3-A660-E29FD9FE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7EEBB-EB0F-4CD9-BABE-7C4872E8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2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D6C13-5D93-4A3C-B2BA-1CB81EE2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67925-9ECC-4A88-A8AA-2EF56573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E0EBF-E71A-43B4-8FFA-42A65A6E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BA7D9-DAD6-4E7E-A744-7B6C4B46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D79176-CE71-47F0-8D6F-90DF51FC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5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39711-6055-4865-BB10-6AD90FE2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F3C96-51C0-4D76-A1AF-4AC33DAA3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721946-00EA-4363-A23D-4633CFBE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6F674-1522-425B-8B32-407860FC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2D107-6374-441A-9E4B-58D63FBF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29B271-8D0C-4053-9D81-BB81E77B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1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6C42-005B-47D9-A2F4-31BBE76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B5AE2-80DA-42DB-ACA6-368446B9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CB366E-CF00-44C6-9849-31C86D9AF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3FD1E7-E00F-419F-8DC2-78A941BFC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C1A181-4776-4FE3-897F-E4970F31B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184829-5D3B-49AA-AFD1-1DE9B22A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2E43AA-4048-4F92-8888-AC9D543F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72808-C83B-41B3-B6E6-BF8E3C34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1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F8148-6759-4C31-83E4-4DC32D66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521F3-AEA5-4325-BCBB-A23F45D6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E13B98-57D0-42B1-A55F-41B217E0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45EBE6-7FD4-4E15-8005-90365756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02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68009B-A0F1-4228-9BA4-2C87AA6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5FD654-BF9C-49B1-B518-7B64CFE0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A341A4-C42A-4350-AD13-A592C85C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83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B3A83-19A7-49B4-B6AB-0204AD4F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707F9-396A-4EC0-AC01-7F82E880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A3312F-F7E1-47C7-9CFC-402774D1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CC39B0-28C2-4997-97E0-52E725D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2A95F-D06B-48DB-B758-E4639AED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E822B-0BD5-4574-9FC3-7940F6E9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D980E-C979-4581-8767-D6310DCE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178191-E2FE-4742-A5C9-4CF37C0E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EE9C5-4C02-4B5D-B8D7-3BB5EFB66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67DB1-BEEC-4C9B-BFC5-AB5D3F9E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30470-B50C-4013-8D34-05ABFE18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F84600-1AAA-4D68-BDF7-EFD633F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3F8867-3ADC-404F-B8A7-254CD907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AFE63-D1BE-492C-932E-EEDF2221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55C3F-0F4F-46FE-AA07-2DDF8A2C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6B5C-3F38-460C-9A7C-A996B4BB6325}" type="datetimeFigureOut">
              <a:rPr lang="de-DE" smtClean="0"/>
              <a:t>27.07.2017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8994B-F107-48F0-9798-1F3B592B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3C001D-4D6B-41F6-9B7C-48D2D941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F6D9-CD26-4CCD-9993-B08EEDAF0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2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3ADE096-6C8B-4DB7-A40B-387983D63470}"/>
              </a:ext>
            </a:extLst>
          </p:cNvPr>
          <p:cNvGrpSpPr/>
          <p:nvPr/>
        </p:nvGrpSpPr>
        <p:grpSpPr>
          <a:xfrm>
            <a:off x="0" y="0"/>
            <a:ext cx="3905693" cy="3695700"/>
            <a:chOff x="0" y="0"/>
            <a:chExt cx="3905693" cy="369570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004FE3B-5CF1-4E09-B65A-0993996E33DA}"/>
                </a:ext>
              </a:extLst>
            </p:cNvPr>
            <p:cNvSpPr/>
            <p:nvPr/>
          </p:nvSpPr>
          <p:spPr>
            <a:xfrm>
              <a:off x="0" y="809625"/>
              <a:ext cx="15240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preprocessor</a:t>
              </a:r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5D062C0-92E5-4A38-874C-05E1EB5CFCAF}"/>
                </a:ext>
              </a:extLst>
            </p:cNvPr>
            <p:cNvSpPr/>
            <p:nvPr/>
          </p:nvSpPr>
          <p:spPr>
            <a:xfrm>
              <a:off x="0" y="2428875"/>
              <a:ext cx="15240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compiler</a:t>
              </a:r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2D3BC35-4CF3-412E-80F3-11A2276EDE9E}"/>
                </a:ext>
              </a:extLst>
            </p:cNvPr>
            <p:cNvSpPr/>
            <p:nvPr/>
          </p:nvSpPr>
          <p:spPr>
            <a:xfrm>
              <a:off x="2381693" y="809625"/>
              <a:ext cx="15240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assembler</a:t>
              </a:r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2D2CB4F-C118-432E-9D6E-BE20924F0DCC}"/>
                </a:ext>
              </a:extLst>
            </p:cNvPr>
            <p:cNvSpPr/>
            <p:nvPr/>
          </p:nvSpPr>
          <p:spPr>
            <a:xfrm>
              <a:off x="2381693" y="2428875"/>
              <a:ext cx="15240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loader</a:t>
              </a:r>
              <a:r>
                <a:rPr lang="de-DE" dirty="0"/>
                <a:t>/linker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B40FB5D-B320-4333-B7AE-918BF27EF7B2}"/>
                </a:ext>
              </a:extLst>
            </p:cNvPr>
            <p:cNvSpPr/>
            <p:nvPr/>
          </p:nvSpPr>
          <p:spPr>
            <a:xfrm>
              <a:off x="0" y="0"/>
              <a:ext cx="15240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i="1" dirty="0"/>
                <a:t>HLL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0183CD7A-0E7E-4574-A0EB-4B1BF4E7D12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>
              <a:off x="762000" y="457200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A49D910-6679-42F2-9076-596823295F57}"/>
                </a:ext>
              </a:extLst>
            </p:cNvPr>
            <p:cNvSpPr/>
            <p:nvPr/>
          </p:nvSpPr>
          <p:spPr>
            <a:xfrm>
              <a:off x="0" y="1619250"/>
              <a:ext cx="15240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i="1" dirty="0"/>
                <a:t>pure HLL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BB41CB4-2ABF-458A-AB77-DC6AB93ABA6B}"/>
                </a:ext>
              </a:extLst>
            </p:cNvPr>
            <p:cNvCxnSpPr>
              <a:stCxn id="12" idx="2"/>
              <a:endCxn id="6" idx="0"/>
            </p:cNvCxnSpPr>
            <p:nvPr/>
          </p:nvCxnSpPr>
          <p:spPr>
            <a:xfrm>
              <a:off x="762000" y="2076450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BCE3E44-04A4-4438-B974-5DE0F60EC4ED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762000" y="1266825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DD8E424-AB66-4CC4-B4B3-89ADDC857F86}"/>
                </a:ext>
              </a:extLst>
            </p:cNvPr>
            <p:cNvSpPr/>
            <p:nvPr/>
          </p:nvSpPr>
          <p:spPr>
            <a:xfrm>
              <a:off x="0" y="3238500"/>
              <a:ext cx="15240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assembly</a:t>
              </a:r>
              <a:endParaRPr lang="de-DE" i="1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E0FBA96-2DDC-46BD-89A5-006C67D258FD}"/>
                </a:ext>
              </a:extLst>
            </p:cNvPr>
            <p:cNvCxnSpPr>
              <a:stCxn id="6" idx="2"/>
              <a:endCxn id="17" idx="0"/>
            </p:cNvCxnSpPr>
            <p:nvPr/>
          </p:nvCxnSpPr>
          <p:spPr>
            <a:xfrm>
              <a:off x="762000" y="2886075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1C1A6D7-2661-46C9-8F73-86181CA8611F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 rot="5400000" flipH="1" flipV="1">
              <a:off x="509808" y="1061816"/>
              <a:ext cx="2886075" cy="2381693"/>
            </a:xfrm>
            <a:prstGeom prst="bentConnector5">
              <a:avLst>
                <a:gd name="adj1" fmla="val -7921"/>
                <a:gd name="adj2" fmla="val 50000"/>
                <a:gd name="adj3" fmla="val 120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EC2DBD8-964C-4D24-A609-172BDFEDA86F}"/>
                </a:ext>
              </a:extLst>
            </p:cNvPr>
            <p:cNvSpPr/>
            <p:nvPr/>
          </p:nvSpPr>
          <p:spPr>
            <a:xfrm>
              <a:off x="2381693" y="1619250"/>
              <a:ext cx="15240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relocatable</a:t>
              </a:r>
              <a:r>
                <a:rPr lang="de-DE" i="1" dirty="0"/>
                <a:t> </a:t>
              </a:r>
              <a:r>
                <a:rPr lang="de-DE" i="1" dirty="0" err="1"/>
                <a:t>machine</a:t>
              </a:r>
              <a:r>
                <a:rPr lang="de-DE" i="1" dirty="0"/>
                <a:t> </a:t>
              </a:r>
              <a:r>
                <a:rPr lang="de-DE" i="1" dirty="0" err="1"/>
                <a:t>code</a:t>
              </a:r>
              <a:endParaRPr lang="de-DE" i="1" dirty="0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874252C-14B9-47EA-A153-A2D5CAF00409}"/>
                </a:ext>
              </a:extLst>
            </p:cNvPr>
            <p:cNvCxnSpPr>
              <a:stCxn id="7" idx="2"/>
              <a:endCxn id="22" idx="0"/>
            </p:cNvCxnSpPr>
            <p:nvPr/>
          </p:nvCxnSpPr>
          <p:spPr>
            <a:xfrm>
              <a:off x="3143693" y="1266825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D26E438-6190-49A0-AED7-23D731AC0E1C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>
              <a:off x="3143693" y="2076450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9FFFCF5-A876-4ED9-AFC0-47C513B134FC}"/>
                </a:ext>
              </a:extLst>
            </p:cNvPr>
            <p:cNvSpPr/>
            <p:nvPr/>
          </p:nvSpPr>
          <p:spPr>
            <a:xfrm>
              <a:off x="2381693" y="3238500"/>
              <a:ext cx="15240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i="1" dirty="0" err="1"/>
                <a:t>relocatable</a:t>
              </a:r>
              <a:r>
                <a:rPr lang="de-DE" i="1" dirty="0"/>
                <a:t> </a:t>
              </a:r>
              <a:r>
                <a:rPr lang="de-DE" i="1" dirty="0" err="1"/>
                <a:t>machine</a:t>
              </a:r>
              <a:r>
                <a:rPr lang="de-DE" i="1" dirty="0"/>
                <a:t> </a:t>
              </a:r>
              <a:r>
                <a:rPr lang="de-DE" i="1" dirty="0" err="1"/>
                <a:t>code</a:t>
              </a:r>
              <a:endParaRPr lang="de-DE" i="1" dirty="0"/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3E74CEF6-3810-43A5-9B1B-8644518C8029}"/>
                </a:ext>
              </a:extLst>
            </p:cNvPr>
            <p:cNvCxnSpPr>
              <a:cxnSpLocks/>
              <a:stCxn id="8" idx="2"/>
              <a:endCxn id="28" idx="0"/>
            </p:cNvCxnSpPr>
            <p:nvPr/>
          </p:nvCxnSpPr>
          <p:spPr>
            <a:xfrm>
              <a:off x="3143693" y="2886075"/>
              <a:ext cx="0" cy="35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3B4ECE6-B573-4170-A34E-6D6BA8FA3D7F}"/>
              </a:ext>
            </a:extLst>
          </p:cNvPr>
          <p:cNvGrpSpPr/>
          <p:nvPr/>
        </p:nvGrpSpPr>
        <p:grpSpPr>
          <a:xfrm>
            <a:off x="4265173" y="11573"/>
            <a:ext cx="5109083" cy="6510005"/>
            <a:chOff x="4265173" y="11573"/>
            <a:chExt cx="5109083" cy="6510005"/>
          </a:xfrm>
        </p:grpSpPr>
        <p:sp>
          <p:nvSpPr>
            <p:cNvPr id="130" name="Sechseck 129">
              <a:extLst>
                <a:ext uri="{FF2B5EF4-FFF2-40B4-BE49-F238E27FC236}">
                  <a16:creationId xmlns:a16="http://schemas.microsoft.com/office/drawing/2014/main" id="{BDAAA66A-F90F-4961-946B-9C1850FEE5F5}"/>
                </a:ext>
              </a:extLst>
            </p:cNvPr>
            <p:cNvSpPr/>
            <p:nvPr/>
          </p:nvSpPr>
          <p:spPr>
            <a:xfrm>
              <a:off x="4265173" y="11573"/>
              <a:ext cx="5109083" cy="6510005"/>
            </a:xfrm>
            <a:custGeom>
              <a:avLst/>
              <a:gdLst>
                <a:gd name="connsiteX0" fmla="*/ 0 w 3200400"/>
                <a:gd name="connsiteY0" fmla="*/ 1153190 h 2306379"/>
                <a:gd name="connsiteX1" fmla="*/ 576595 w 3200400"/>
                <a:gd name="connsiteY1" fmla="*/ 1 h 2306379"/>
                <a:gd name="connsiteX2" fmla="*/ 2623805 w 3200400"/>
                <a:gd name="connsiteY2" fmla="*/ 1 h 2306379"/>
                <a:gd name="connsiteX3" fmla="*/ 3200400 w 3200400"/>
                <a:gd name="connsiteY3" fmla="*/ 1153190 h 2306379"/>
                <a:gd name="connsiteX4" fmla="*/ 2623805 w 3200400"/>
                <a:gd name="connsiteY4" fmla="*/ 2306378 h 2306379"/>
                <a:gd name="connsiteX5" fmla="*/ 576595 w 3200400"/>
                <a:gd name="connsiteY5" fmla="*/ 2306378 h 2306379"/>
                <a:gd name="connsiteX6" fmla="*/ 0 w 3200400"/>
                <a:gd name="connsiteY6" fmla="*/ 1153190 h 2306379"/>
                <a:gd name="connsiteX0" fmla="*/ 0 w 5220586"/>
                <a:gd name="connsiteY0" fmla="*/ 4338084 h 5491272"/>
                <a:gd name="connsiteX1" fmla="*/ 576595 w 5220586"/>
                <a:gd name="connsiteY1" fmla="*/ 3184895 h 5491272"/>
                <a:gd name="connsiteX2" fmla="*/ 2623805 w 5220586"/>
                <a:gd name="connsiteY2" fmla="*/ 3184895 h 5491272"/>
                <a:gd name="connsiteX3" fmla="*/ 5220586 w 5220586"/>
                <a:gd name="connsiteY3" fmla="*/ 0 h 5491272"/>
                <a:gd name="connsiteX4" fmla="*/ 2623805 w 5220586"/>
                <a:gd name="connsiteY4" fmla="*/ 5491272 h 5491272"/>
                <a:gd name="connsiteX5" fmla="*/ 576595 w 5220586"/>
                <a:gd name="connsiteY5" fmla="*/ 5491272 h 5491272"/>
                <a:gd name="connsiteX6" fmla="*/ 0 w 5220586"/>
                <a:gd name="connsiteY6" fmla="*/ 4338084 h 5491272"/>
                <a:gd name="connsiteX0" fmla="*/ 0 w 5239414"/>
                <a:gd name="connsiteY0" fmla="*/ 4338084 h 5491272"/>
                <a:gd name="connsiteX1" fmla="*/ 576595 w 5239414"/>
                <a:gd name="connsiteY1" fmla="*/ 3184895 h 5491272"/>
                <a:gd name="connsiteX2" fmla="*/ 2623805 w 5239414"/>
                <a:gd name="connsiteY2" fmla="*/ 3184895 h 5491272"/>
                <a:gd name="connsiteX3" fmla="*/ 5220586 w 5239414"/>
                <a:gd name="connsiteY3" fmla="*/ 0 h 5491272"/>
                <a:gd name="connsiteX4" fmla="*/ 5239414 w 5239414"/>
                <a:gd name="connsiteY4" fmla="*/ 2386566 h 5491272"/>
                <a:gd name="connsiteX5" fmla="*/ 576595 w 5239414"/>
                <a:gd name="connsiteY5" fmla="*/ 5491272 h 5491272"/>
                <a:gd name="connsiteX6" fmla="*/ 0 w 5239414"/>
                <a:gd name="connsiteY6" fmla="*/ 4338084 h 5491272"/>
                <a:gd name="connsiteX0" fmla="*/ 0 w 5239414"/>
                <a:gd name="connsiteY0" fmla="*/ 4338084 h 5491272"/>
                <a:gd name="connsiteX1" fmla="*/ 576595 w 5239414"/>
                <a:gd name="connsiteY1" fmla="*/ 3184895 h 5491272"/>
                <a:gd name="connsiteX2" fmla="*/ 2623805 w 5239414"/>
                <a:gd name="connsiteY2" fmla="*/ 3184895 h 5491272"/>
                <a:gd name="connsiteX3" fmla="*/ 5220586 w 5239414"/>
                <a:gd name="connsiteY3" fmla="*/ 0 h 5491272"/>
                <a:gd name="connsiteX4" fmla="*/ 5239414 w 5239414"/>
                <a:gd name="connsiteY4" fmla="*/ 2386566 h 5491272"/>
                <a:gd name="connsiteX5" fmla="*/ 576595 w 5239414"/>
                <a:gd name="connsiteY5" fmla="*/ 5491272 h 5491272"/>
                <a:gd name="connsiteX6" fmla="*/ 0 w 5239414"/>
                <a:gd name="connsiteY6" fmla="*/ 4338084 h 5491272"/>
                <a:gd name="connsiteX0" fmla="*/ 0 w 5239414"/>
                <a:gd name="connsiteY0" fmla="*/ 4338084 h 4338084"/>
                <a:gd name="connsiteX1" fmla="*/ 576595 w 5239414"/>
                <a:gd name="connsiteY1" fmla="*/ 3184895 h 4338084"/>
                <a:gd name="connsiteX2" fmla="*/ 2623805 w 5239414"/>
                <a:gd name="connsiteY2" fmla="*/ 3184895 h 4338084"/>
                <a:gd name="connsiteX3" fmla="*/ 5220586 w 5239414"/>
                <a:gd name="connsiteY3" fmla="*/ 0 h 4338084"/>
                <a:gd name="connsiteX4" fmla="*/ 5239414 w 5239414"/>
                <a:gd name="connsiteY4" fmla="*/ 2386566 h 4338084"/>
                <a:gd name="connsiteX5" fmla="*/ 3213469 w 5239414"/>
                <a:gd name="connsiteY5" fmla="*/ 2397197 h 4338084"/>
                <a:gd name="connsiteX6" fmla="*/ 0 w 5239414"/>
                <a:gd name="connsiteY6" fmla="*/ 4338084 h 4338084"/>
                <a:gd name="connsiteX0" fmla="*/ 0 w 5239414"/>
                <a:gd name="connsiteY0" fmla="*/ 4396119 h 4396119"/>
                <a:gd name="connsiteX1" fmla="*/ 576595 w 5239414"/>
                <a:gd name="connsiteY1" fmla="*/ 3242930 h 4396119"/>
                <a:gd name="connsiteX2" fmla="*/ 901331 w 5239414"/>
                <a:gd name="connsiteY2" fmla="*/ 0 h 4396119"/>
                <a:gd name="connsiteX3" fmla="*/ 5220586 w 5239414"/>
                <a:gd name="connsiteY3" fmla="*/ 58035 h 4396119"/>
                <a:gd name="connsiteX4" fmla="*/ 5239414 w 5239414"/>
                <a:gd name="connsiteY4" fmla="*/ 2444601 h 4396119"/>
                <a:gd name="connsiteX5" fmla="*/ 3213469 w 5239414"/>
                <a:gd name="connsiteY5" fmla="*/ 2455232 h 4396119"/>
                <a:gd name="connsiteX6" fmla="*/ 0 w 5239414"/>
                <a:gd name="connsiteY6" fmla="*/ 4396119 h 4396119"/>
                <a:gd name="connsiteX0" fmla="*/ 2634438 w 4662819"/>
                <a:gd name="connsiteY0" fmla="*/ 6352509 h 6352509"/>
                <a:gd name="connsiteX1" fmla="*/ 0 w 4662819"/>
                <a:gd name="connsiteY1" fmla="*/ 3242930 h 6352509"/>
                <a:gd name="connsiteX2" fmla="*/ 324736 w 4662819"/>
                <a:gd name="connsiteY2" fmla="*/ 0 h 6352509"/>
                <a:gd name="connsiteX3" fmla="*/ 4643991 w 4662819"/>
                <a:gd name="connsiteY3" fmla="*/ 58035 h 6352509"/>
                <a:gd name="connsiteX4" fmla="*/ 4662819 w 4662819"/>
                <a:gd name="connsiteY4" fmla="*/ 2444601 h 6352509"/>
                <a:gd name="connsiteX5" fmla="*/ 2636874 w 4662819"/>
                <a:gd name="connsiteY5" fmla="*/ 2455232 h 6352509"/>
                <a:gd name="connsiteX6" fmla="*/ 2634438 w 4662819"/>
                <a:gd name="connsiteY6" fmla="*/ 6352509 h 6352509"/>
                <a:gd name="connsiteX0" fmla="*/ 2309702 w 4338083"/>
                <a:gd name="connsiteY0" fmla="*/ 6352509 h 6352509"/>
                <a:gd name="connsiteX1" fmla="*/ 47403 w 4338083"/>
                <a:gd name="connsiteY1" fmla="*/ 6347637 h 6352509"/>
                <a:gd name="connsiteX2" fmla="*/ 0 w 4338083"/>
                <a:gd name="connsiteY2" fmla="*/ 0 h 6352509"/>
                <a:gd name="connsiteX3" fmla="*/ 4319255 w 4338083"/>
                <a:gd name="connsiteY3" fmla="*/ 58035 h 6352509"/>
                <a:gd name="connsiteX4" fmla="*/ 4338083 w 4338083"/>
                <a:gd name="connsiteY4" fmla="*/ 2444601 h 6352509"/>
                <a:gd name="connsiteX5" fmla="*/ 2312138 w 4338083"/>
                <a:gd name="connsiteY5" fmla="*/ 2455232 h 6352509"/>
                <a:gd name="connsiteX6" fmla="*/ 2309702 w 4338083"/>
                <a:gd name="connsiteY6" fmla="*/ 6352509 h 6352509"/>
                <a:gd name="connsiteX0" fmla="*/ 2326095 w 4354476"/>
                <a:gd name="connsiteY0" fmla="*/ 6352509 h 6352509"/>
                <a:gd name="connsiteX1" fmla="*/ 0 w 4354476"/>
                <a:gd name="connsiteY1" fmla="*/ 6347637 h 6352509"/>
                <a:gd name="connsiteX2" fmla="*/ 16393 w 4354476"/>
                <a:gd name="connsiteY2" fmla="*/ 0 h 6352509"/>
                <a:gd name="connsiteX3" fmla="*/ 4335648 w 4354476"/>
                <a:gd name="connsiteY3" fmla="*/ 58035 h 6352509"/>
                <a:gd name="connsiteX4" fmla="*/ 4354476 w 4354476"/>
                <a:gd name="connsiteY4" fmla="*/ 2444601 h 6352509"/>
                <a:gd name="connsiteX5" fmla="*/ 2328531 w 4354476"/>
                <a:gd name="connsiteY5" fmla="*/ 2455232 h 6352509"/>
                <a:gd name="connsiteX6" fmla="*/ 2326095 w 4354476"/>
                <a:gd name="connsiteY6" fmla="*/ 6352509 h 6352509"/>
                <a:gd name="connsiteX0" fmla="*/ 2326095 w 4354476"/>
                <a:gd name="connsiteY0" fmla="*/ 6485860 h 6485860"/>
                <a:gd name="connsiteX1" fmla="*/ 0 w 4354476"/>
                <a:gd name="connsiteY1" fmla="*/ 6480988 h 6485860"/>
                <a:gd name="connsiteX2" fmla="*/ 16393 w 4354476"/>
                <a:gd name="connsiteY2" fmla="*/ 133351 h 6485860"/>
                <a:gd name="connsiteX3" fmla="*/ 4346280 w 4354476"/>
                <a:gd name="connsiteY3" fmla="*/ 0 h 6485860"/>
                <a:gd name="connsiteX4" fmla="*/ 4354476 w 4354476"/>
                <a:gd name="connsiteY4" fmla="*/ 2577952 h 6485860"/>
                <a:gd name="connsiteX5" fmla="*/ 2328531 w 4354476"/>
                <a:gd name="connsiteY5" fmla="*/ 2588583 h 6485860"/>
                <a:gd name="connsiteX6" fmla="*/ 2326095 w 4354476"/>
                <a:gd name="connsiteY6" fmla="*/ 6485860 h 6485860"/>
                <a:gd name="connsiteX0" fmla="*/ 2326095 w 4356913"/>
                <a:gd name="connsiteY0" fmla="*/ 6485860 h 6485860"/>
                <a:gd name="connsiteX1" fmla="*/ 0 w 4356913"/>
                <a:gd name="connsiteY1" fmla="*/ 6480988 h 6485860"/>
                <a:gd name="connsiteX2" fmla="*/ 16393 w 4356913"/>
                <a:gd name="connsiteY2" fmla="*/ 133351 h 6485860"/>
                <a:gd name="connsiteX3" fmla="*/ 4356913 w 4356913"/>
                <a:gd name="connsiteY3" fmla="*/ 0 h 6485860"/>
                <a:gd name="connsiteX4" fmla="*/ 4354476 w 4356913"/>
                <a:gd name="connsiteY4" fmla="*/ 2577952 h 6485860"/>
                <a:gd name="connsiteX5" fmla="*/ 2328531 w 4356913"/>
                <a:gd name="connsiteY5" fmla="*/ 2588583 h 6485860"/>
                <a:gd name="connsiteX6" fmla="*/ 2326095 w 4356913"/>
                <a:gd name="connsiteY6" fmla="*/ 6485860 h 6485860"/>
                <a:gd name="connsiteX0" fmla="*/ 2326095 w 4356913"/>
                <a:gd name="connsiteY0" fmla="*/ 6485860 h 6485860"/>
                <a:gd name="connsiteX1" fmla="*/ 0 w 4356913"/>
                <a:gd name="connsiteY1" fmla="*/ 6480988 h 6485860"/>
                <a:gd name="connsiteX2" fmla="*/ 16393 w 4356913"/>
                <a:gd name="connsiteY2" fmla="*/ 5760 h 6485860"/>
                <a:gd name="connsiteX3" fmla="*/ 4356913 w 4356913"/>
                <a:gd name="connsiteY3" fmla="*/ 0 h 6485860"/>
                <a:gd name="connsiteX4" fmla="*/ 4354476 w 4356913"/>
                <a:gd name="connsiteY4" fmla="*/ 2577952 h 6485860"/>
                <a:gd name="connsiteX5" fmla="*/ 2328531 w 4356913"/>
                <a:gd name="connsiteY5" fmla="*/ 2588583 h 6485860"/>
                <a:gd name="connsiteX6" fmla="*/ 2326095 w 4356913"/>
                <a:gd name="connsiteY6" fmla="*/ 6485860 h 6485860"/>
                <a:gd name="connsiteX0" fmla="*/ 2326095 w 4356913"/>
                <a:gd name="connsiteY0" fmla="*/ 6485860 h 6485860"/>
                <a:gd name="connsiteX1" fmla="*/ 0 w 4356913"/>
                <a:gd name="connsiteY1" fmla="*/ 6480988 h 6485860"/>
                <a:gd name="connsiteX2" fmla="*/ 16393 w 4356913"/>
                <a:gd name="connsiteY2" fmla="*/ 5760 h 6485860"/>
                <a:gd name="connsiteX3" fmla="*/ 4356913 w 4356913"/>
                <a:gd name="connsiteY3" fmla="*/ 0 h 6485860"/>
                <a:gd name="connsiteX4" fmla="*/ 4354476 w 4356913"/>
                <a:gd name="connsiteY4" fmla="*/ 2577952 h 6485860"/>
                <a:gd name="connsiteX5" fmla="*/ 2328531 w 4356913"/>
                <a:gd name="connsiteY5" fmla="*/ 2567318 h 6485860"/>
                <a:gd name="connsiteX6" fmla="*/ 2326095 w 4356913"/>
                <a:gd name="connsiteY6" fmla="*/ 6485860 h 6485860"/>
                <a:gd name="connsiteX0" fmla="*/ 2326095 w 4356913"/>
                <a:gd name="connsiteY0" fmla="*/ 6485860 h 6485860"/>
                <a:gd name="connsiteX1" fmla="*/ 0 w 4356913"/>
                <a:gd name="connsiteY1" fmla="*/ 6480988 h 6485860"/>
                <a:gd name="connsiteX2" fmla="*/ 16393 w 4356913"/>
                <a:gd name="connsiteY2" fmla="*/ 5760 h 6485860"/>
                <a:gd name="connsiteX3" fmla="*/ 4356913 w 4356913"/>
                <a:gd name="connsiteY3" fmla="*/ 0 h 6485860"/>
                <a:gd name="connsiteX4" fmla="*/ 4354476 w 4356913"/>
                <a:gd name="connsiteY4" fmla="*/ 2567319 h 6485860"/>
                <a:gd name="connsiteX5" fmla="*/ 2328531 w 4356913"/>
                <a:gd name="connsiteY5" fmla="*/ 2567318 h 6485860"/>
                <a:gd name="connsiteX6" fmla="*/ 2326095 w 4356913"/>
                <a:gd name="connsiteY6" fmla="*/ 6485860 h 6485860"/>
                <a:gd name="connsiteX0" fmla="*/ 2336727 w 4356913"/>
                <a:gd name="connsiteY0" fmla="*/ 6496492 h 6496492"/>
                <a:gd name="connsiteX1" fmla="*/ 0 w 4356913"/>
                <a:gd name="connsiteY1" fmla="*/ 6480988 h 6496492"/>
                <a:gd name="connsiteX2" fmla="*/ 16393 w 4356913"/>
                <a:gd name="connsiteY2" fmla="*/ 5760 h 6496492"/>
                <a:gd name="connsiteX3" fmla="*/ 4356913 w 4356913"/>
                <a:gd name="connsiteY3" fmla="*/ 0 h 6496492"/>
                <a:gd name="connsiteX4" fmla="*/ 4354476 w 4356913"/>
                <a:gd name="connsiteY4" fmla="*/ 2567319 h 6496492"/>
                <a:gd name="connsiteX5" fmla="*/ 2328531 w 4356913"/>
                <a:gd name="connsiteY5" fmla="*/ 2567318 h 6496492"/>
                <a:gd name="connsiteX6" fmla="*/ 2336727 w 4356913"/>
                <a:gd name="connsiteY6" fmla="*/ 6496492 h 6496492"/>
                <a:gd name="connsiteX0" fmla="*/ 2326095 w 4356913"/>
                <a:gd name="connsiteY0" fmla="*/ 6496492 h 6496492"/>
                <a:gd name="connsiteX1" fmla="*/ 0 w 4356913"/>
                <a:gd name="connsiteY1" fmla="*/ 6480988 h 6496492"/>
                <a:gd name="connsiteX2" fmla="*/ 16393 w 4356913"/>
                <a:gd name="connsiteY2" fmla="*/ 5760 h 6496492"/>
                <a:gd name="connsiteX3" fmla="*/ 4356913 w 4356913"/>
                <a:gd name="connsiteY3" fmla="*/ 0 h 6496492"/>
                <a:gd name="connsiteX4" fmla="*/ 4354476 w 4356913"/>
                <a:gd name="connsiteY4" fmla="*/ 2567319 h 6496492"/>
                <a:gd name="connsiteX5" fmla="*/ 2328531 w 4356913"/>
                <a:gd name="connsiteY5" fmla="*/ 2567318 h 6496492"/>
                <a:gd name="connsiteX6" fmla="*/ 2326095 w 4356913"/>
                <a:gd name="connsiteY6" fmla="*/ 6496492 h 6496492"/>
                <a:gd name="connsiteX0" fmla="*/ 2326095 w 4356913"/>
                <a:gd name="connsiteY0" fmla="*/ 6496492 h 6512886"/>
                <a:gd name="connsiteX1" fmla="*/ 0 w 4356913"/>
                <a:gd name="connsiteY1" fmla="*/ 6512886 h 6512886"/>
                <a:gd name="connsiteX2" fmla="*/ 16393 w 4356913"/>
                <a:gd name="connsiteY2" fmla="*/ 5760 h 6512886"/>
                <a:gd name="connsiteX3" fmla="*/ 4356913 w 4356913"/>
                <a:gd name="connsiteY3" fmla="*/ 0 h 6512886"/>
                <a:gd name="connsiteX4" fmla="*/ 4354476 w 4356913"/>
                <a:gd name="connsiteY4" fmla="*/ 2567319 h 6512886"/>
                <a:gd name="connsiteX5" fmla="*/ 2328531 w 4356913"/>
                <a:gd name="connsiteY5" fmla="*/ 2567318 h 6512886"/>
                <a:gd name="connsiteX6" fmla="*/ 2326095 w 4356913"/>
                <a:gd name="connsiteY6" fmla="*/ 6496492 h 6512886"/>
                <a:gd name="connsiteX0" fmla="*/ 2326095 w 4356913"/>
                <a:gd name="connsiteY0" fmla="*/ 6496492 h 6496492"/>
                <a:gd name="connsiteX1" fmla="*/ 0 w 4356913"/>
                <a:gd name="connsiteY1" fmla="*/ 6480988 h 6496492"/>
                <a:gd name="connsiteX2" fmla="*/ 16393 w 4356913"/>
                <a:gd name="connsiteY2" fmla="*/ 5760 h 6496492"/>
                <a:gd name="connsiteX3" fmla="*/ 4356913 w 4356913"/>
                <a:gd name="connsiteY3" fmla="*/ 0 h 6496492"/>
                <a:gd name="connsiteX4" fmla="*/ 4354476 w 4356913"/>
                <a:gd name="connsiteY4" fmla="*/ 2567319 h 6496492"/>
                <a:gd name="connsiteX5" fmla="*/ 2328531 w 4356913"/>
                <a:gd name="connsiteY5" fmla="*/ 2567318 h 6496492"/>
                <a:gd name="connsiteX6" fmla="*/ 2326095 w 4356913"/>
                <a:gd name="connsiteY6" fmla="*/ 6496492 h 6496492"/>
                <a:gd name="connsiteX0" fmla="*/ 2326095 w 4356913"/>
                <a:gd name="connsiteY0" fmla="*/ 6496492 h 6496492"/>
                <a:gd name="connsiteX1" fmla="*/ 0 w 4356913"/>
                <a:gd name="connsiteY1" fmla="*/ 6491620 h 6496492"/>
                <a:gd name="connsiteX2" fmla="*/ 16393 w 4356913"/>
                <a:gd name="connsiteY2" fmla="*/ 5760 h 6496492"/>
                <a:gd name="connsiteX3" fmla="*/ 4356913 w 4356913"/>
                <a:gd name="connsiteY3" fmla="*/ 0 h 6496492"/>
                <a:gd name="connsiteX4" fmla="*/ 4354476 w 4356913"/>
                <a:gd name="connsiteY4" fmla="*/ 2567319 h 6496492"/>
                <a:gd name="connsiteX5" fmla="*/ 2328531 w 4356913"/>
                <a:gd name="connsiteY5" fmla="*/ 2567318 h 6496492"/>
                <a:gd name="connsiteX6" fmla="*/ 2326095 w 4356913"/>
                <a:gd name="connsiteY6" fmla="*/ 6496492 h 649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56913" h="6496492">
                  <a:moveTo>
                    <a:pt x="2326095" y="6496492"/>
                  </a:moveTo>
                  <a:lnTo>
                    <a:pt x="0" y="6491620"/>
                  </a:lnTo>
                  <a:cubicBezTo>
                    <a:pt x="5464" y="4375741"/>
                    <a:pt x="10929" y="2121639"/>
                    <a:pt x="16393" y="5760"/>
                  </a:cubicBezTo>
                  <a:lnTo>
                    <a:pt x="4356913" y="0"/>
                  </a:lnTo>
                  <a:cubicBezTo>
                    <a:pt x="4356101" y="859317"/>
                    <a:pt x="4355288" y="1708002"/>
                    <a:pt x="4354476" y="2567319"/>
                  </a:cubicBezTo>
                  <a:lnTo>
                    <a:pt x="2328531" y="2567318"/>
                  </a:lnTo>
                  <a:lnTo>
                    <a:pt x="2326095" y="649649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9307CE7F-7161-4FF5-8B10-67D1BC8EC99F}"/>
                </a:ext>
              </a:extLst>
            </p:cNvPr>
            <p:cNvSpPr/>
            <p:nvPr/>
          </p:nvSpPr>
          <p:spPr>
            <a:xfrm>
              <a:off x="6953693" y="2569367"/>
              <a:ext cx="2420563" cy="39522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3BA93A0-D87A-40B9-B672-6D69AD1DC7BA}"/>
                </a:ext>
              </a:extLst>
            </p:cNvPr>
            <p:cNvGrpSpPr/>
            <p:nvPr/>
          </p:nvGrpSpPr>
          <p:grpSpPr>
            <a:xfrm>
              <a:off x="4926419" y="140494"/>
              <a:ext cx="3810000" cy="6196012"/>
              <a:chOff x="4915786" y="-71437"/>
              <a:chExt cx="3810000" cy="6196012"/>
            </a:xfrm>
          </p:grpSpPr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9DBD4585-9844-4A48-A66C-C97D4E90E00A}"/>
                  </a:ext>
                </a:extLst>
              </p:cNvPr>
              <p:cNvSpPr/>
              <p:nvPr/>
            </p:nvSpPr>
            <p:spPr>
              <a:xfrm>
                <a:off x="4915786" y="738188"/>
                <a:ext cx="1524000" cy="45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lexical</a:t>
                </a:r>
                <a:r>
                  <a:rPr lang="de-DE" dirty="0"/>
                  <a:t> </a:t>
                </a:r>
                <a:r>
                  <a:rPr lang="de-DE" dirty="0" err="1"/>
                  <a:t>analyzer</a:t>
                </a:r>
                <a:endParaRPr lang="de-DE" dirty="0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36BCD29-4A47-43C6-8FC6-4F6D1EC368B2}"/>
                  </a:ext>
                </a:extLst>
              </p:cNvPr>
              <p:cNvSpPr/>
              <p:nvPr/>
            </p:nvSpPr>
            <p:spPr>
              <a:xfrm>
                <a:off x="4915786" y="2357438"/>
                <a:ext cx="1524000" cy="45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syntactical</a:t>
                </a:r>
                <a:r>
                  <a:rPr lang="de-DE" dirty="0"/>
                  <a:t> </a:t>
                </a:r>
                <a:r>
                  <a:rPr lang="de-DE" dirty="0" err="1"/>
                  <a:t>analyzer</a:t>
                </a:r>
                <a:endParaRPr lang="de-DE" dirty="0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44076B06-053B-40E9-B56C-9E86E7B76851}"/>
                  </a:ext>
                </a:extLst>
              </p:cNvPr>
              <p:cNvSpPr/>
              <p:nvPr/>
            </p:nvSpPr>
            <p:spPr>
              <a:xfrm>
                <a:off x="4915786" y="3976688"/>
                <a:ext cx="1524000" cy="4572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semantical</a:t>
                </a:r>
                <a:r>
                  <a:rPr lang="de-DE" dirty="0"/>
                  <a:t> </a:t>
                </a:r>
                <a:r>
                  <a:rPr lang="de-DE" dirty="0" err="1"/>
                  <a:t>analyzer</a:t>
                </a:r>
                <a:endParaRPr lang="de-DE" dirty="0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9B9C1E77-D82B-48ED-BAAA-E3950B088E09}"/>
                  </a:ext>
                </a:extLst>
              </p:cNvPr>
              <p:cNvSpPr/>
              <p:nvPr/>
            </p:nvSpPr>
            <p:spPr>
              <a:xfrm>
                <a:off x="7201786" y="561975"/>
                <a:ext cx="1524000" cy="8096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intermediate </a:t>
                </a:r>
                <a:r>
                  <a:rPr lang="de-DE" dirty="0" err="1"/>
                  <a:t>code</a:t>
                </a:r>
                <a:r>
                  <a:rPr lang="de-DE" dirty="0"/>
                  <a:t> </a:t>
                </a:r>
                <a:r>
                  <a:rPr lang="de-DE" dirty="0" err="1"/>
                  <a:t>generator</a:t>
                </a:r>
                <a:endParaRPr lang="de-DE" dirty="0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E585412-48FE-4BF6-BA52-246504647D41}"/>
                  </a:ext>
                </a:extLst>
              </p:cNvPr>
              <p:cNvSpPr/>
              <p:nvPr/>
            </p:nvSpPr>
            <p:spPr>
              <a:xfrm>
                <a:off x="4915786" y="-71437"/>
                <a:ext cx="152400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/>
                  <a:t>pure HLL</a:t>
                </a:r>
              </a:p>
            </p:txBody>
          </p:sp>
          <p:cxnSp>
            <p:nvCxnSpPr>
              <p:cNvPr id="64" name="Gerade Verbindung mit Pfeil 63">
                <a:extLst>
                  <a:ext uri="{FF2B5EF4-FFF2-40B4-BE49-F238E27FC236}">
                    <a16:creationId xmlns:a16="http://schemas.microsoft.com/office/drawing/2014/main" id="{686E051C-14B3-4686-A3DC-FFFED73A45B3}"/>
                  </a:ext>
                </a:extLst>
              </p:cNvPr>
              <p:cNvCxnSpPr>
                <a:stCxn id="63" idx="2"/>
                <a:endCxn id="59" idx="0"/>
              </p:cNvCxnSpPr>
              <p:nvPr/>
            </p:nvCxnSpPr>
            <p:spPr>
              <a:xfrm>
                <a:off x="5677786" y="385763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CB7B621E-B244-49EB-B0C5-14AEC9762025}"/>
                  </a:ext>
                </a:extLst>
              </p:cNvPr>
              <p:cNvSpPr/>
              <p:nvPr/>
            </p:nvSpPr>
            <p:spPr>
              <a:xfrm>
                <a:off x="4915786" y="1547813"/>
                <a:ext cx="152400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 err="1"/>
                  <a:t>list</a:t>
                </a:r>
                <a:r>
                  <a:rPr lang="de-DE" i="1" dirty="0"/>
                  <a:t> </a:t>
                </a:r>
                <a:r>
                  <a:rPr lang="de-DE" i="1" dirty="0" err="1"/>
                  <a:t>of</a:t>
                </a:r>
                <a:r>
                  <a:rPr lang="de-DE" i="1" dirty="0"/>
                  <a:t> </a:t>
                </a:r>
                <a:r>
                  <a:rPr lang="de-DE" i="1" dirty="0" err="1"/>
                  <a:t>tokens</a:t>
                </a:r>
                <a:endParaRPr lang="de-DE" i="1" dirty="0"/>
              </a:p>
            </p:txBody>
          </p: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AB252AFD-2E23-492E-BB73-5E6ECA4B9A16}"/>
                  </a:ext>
                </a:extLst>
              </p:cNvPr>
              <p:cNvCxnSpPr>
                <a:stCxn id="65" idx="2"/>
                <a:endCxn id="60" idx="0"/>
              </p:cNvCxnSpPr>
              <p:nvPr/>
            </p:nvCxnSpPr>
            <p:spPr>
              <a:xfrm>
                <a:off x="5677786" y="2005013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4207C129-6E91-4954-8718-09A7C521B713}"/>
                  </a:ext>
                </a:extLst>
              </p:cNvPr>
              <p:cNvCxnSpPr>
                <a:stCxn id="59" idx="2"/>
                <a:endCxn id="65" idx="0"/>
              </p:cNvCxnSpPr>
              <p:nvPr/>
            </p:nvCxnSpPr>
            <p:spPr>
              <a:xfrm>
                <a:off x="5677786" y="1195388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CE4F9F2-4BD3-45FB-924A-638AF4EDEE2F}"/>
                  </a:ext>
                </a:extLst>
              </p:cNvPr>
              <p:cNvSpPr/>
              <p:nvPr/>
            </p:nvSpPr>
            <p:spPr>
              <a:xfrm>
                <a:off x="4915786" y="3167063"/>
                <a:ext cx="152400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 err="1"/>
                  <a:t>syntax</a:t>
                </a:r>
                <a:r>
                  <a:rPr lang="de-DE" i="1" dirty="0"/>
                  <a:t> </a:t>
                </a:r>
                <a:r>
                  <a:rPr lang="de-DE" i="1" dirty="0" err="1"/>
                  <a:t>tree</a:t>
                </a:r>
                <a:endParaRPr lang="de-DE" i="1" dirty="0"/>
              </a:p>
            </p:txBody>
          </p: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83AAF81F-CCAC-4BEF-9E2E-9A20E83D8AB3}"/>
                  </a:ext>
                </a:extLst>
              </p:cNvPr>
              <p:cNvCxnSpPr>
                <a:stCxn id="60" idx="2"/>
                <a:endCxn id="68" idx="0"/>
              </p:cNvCxnSpPr>
              <p:nvPr/>
            </p:nvCxnSpPr>
            <p:spPr>
              <a:xfrm>
                <a:off x="5677786" y="2814638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20">
                <a:extLst>
                  <a:ext uri="{FF2B5EF4-FFF2-40B4-BE49-F238E27FC236}">
                    <a16:creationId xmlns:a16="http://schemas.microsoft.com/office/drawing/2014/main" id="{C053B9DB-8E4A-49D5-B9AA-613F7027C591}"/>
                  </a:ext>
                </a:extLst>
              </p:cNvPr>
              <p:cNvCxnSpPr>
                <a:stCxn id="68" idx="2"/>
                <a:endCxn id="61" idx="0"/>
              </p:cNvCxnSpPr>
              <p:nvPr/>
            </p:nvCxnSpPr>
            <p:spPr>
              <a:xfrm>
                <a:off x="5677786" y="3624263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7D4EEEB8-3A3B-4BF8-9AE9-2D2D4B76961E}"/>
                  </a:ext>
                </a:extLst>
              </p:cNvPr>
              <p:cNvSpPr/>
              <p:nvPr/>
            </p:nvSpPr>
            <p:spPr>
              <a:xfrm>
                <a:off x="4922875" y="4786313"/>
                <a:ext cx="1524000" cy="7137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 err="1"/>
                  <a:t>semantically</a:t>
                </a:r>
                <a:r>
                  <a:rPr lang="de-DE" i="1" dirty="0"/>
                  <a:t> </a:t>
                </a:r>
                <a:r>
                  <a:rPr lang="de-DE" i="1" dirty="0" err="1"/>
                  <a:t>verified</a:t>
                </a:r>
                <a:r>
                  <a:rPr lang="de-DE" i="1" dirty="0"/>
                  <a:t> </a:t>
                </a:r>
                <a:r>
                  <a:rPr lang="de-DE" i="1" dirty="0" err="1"/>
                  <a:t>syntax</a:t>
                </a:r>
                <a:r>
                  <a:rPr lang="de-DE" i="1" dirty="0"/>
                  <a:t> </a:t>
                </a:r>
                <a:r>
                  <a:rPr lang="de-DE" i="1" dirty="0" err="1"/>
                  <a:t>tree</a:t>
                </a:r>
                <a:endParaRPr lang="de-DE" i="1" dirty="0"/>
              </a:p>
            </p:txBody>
          </p: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32DD3FA-445B-4CD5-93F0-97AE9BAF41FC}"/>
                  </a:ext>
                </a:extLst>
              </p:cNvPr>
              <p:cNvCxnSpPr>
                <a:cxnSpLocks/>
                <a:stCxn id="61" idx="2"/>
                <a:endCxn id="71" idx="0"/>
              </p:cNvCxnSpPr>
              <p:nvPr/>
            </p:nvCxnSpPr>
            <p:spPr>
              <a:xfrm>
                <a:off x="5677786" y="4433888"/>
                <a:ext cx="7089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775E241F-5E40-49D9-8903-11D984D9D56E}"/>
                  </a:ext>
                </a:extLst>
              </p:cNvPr>
              <p:cNvCxnSpPr>
                <a:cxnSpLocks/>
                <a:stCxn id="71" idx="2"/>
                <a:endCxn id="62" idx="0"/>
              </p:cNvCxnSpPr>
              <p:nvPr/>
            </p:nvCxnSpPr>
            <p:spPr>
              <a:xfrm rot="5400000" flipH="1" flipV="1">
                <a:off x="4355306" y="1891543"/>
                <a:ext cx="4938048" cy="2278911"/>
              </a:xfrm>
              <a:prstGeom prst="bentConnector5">
                <a:avLst>
                  <a:gd name="adj1" fmla="val -4629"/>
                  <a:gd name="adj2" fmla="val 44401"/>
                  <a:gd name="adj3" fmla="val 10462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37D678F0-8D13-4F90-A170-68394C6B0858}"/>
                  </a:ext>
                </a:extLst>
              </p:cNvPr>
              <p:cNvSpPr/>
              <p:nvPr/>
            </p:nvSpPr>
            <p:spPr>
              <a:xfrm>
                <a:off x="7198242" y="1724025"/>
                <a:ext cx="152400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/>
                  <a:t>intermediate </a:t>
                </a:r>
                <a:r>
                  <a:rPr lang="de-DE" i="1" dirty="0" err="1"/>
                  <a:t>code</a:t>
                </a:r>
                <a:endParaRPr lang="de-DE" i="1" dirty="0"/>
              </a:p>
            </p:txBody>
          </p: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EF11C1F4-42B6-4D7E-9D1C-A9DE9F62A14E}"/>
                  </a:ext>
                </a:extLst>
              </p:cNvPr>
              <p:cNvCxnSpPr>
                <a:cxnSpLocks/>
                <a:stCxn id="62" idx="2"/>
                <a:endCxn id="74" idx="0"/>
              </p:cNvCxnSpPr>
              <p:nvPr/>
            </p:nvCxnSpPr>
            <p:spPr>
              <a:xfrm flipH="1">
                <a:off x="7960242" y="1371600"/>
                <a:ext cx="3544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FB08E4DE-8BC3-43A1-866D-BEF62666CA3F}"/>
                  </a:ext>
                </a:extLst>
              </p:cNvPr>
              <p:cNvSpPr/>
              <p:nvPr/>
            </p:nvSpPr>
            <p:spPr>
              <a:xfrm>
                <a:off x="7198242" y="2533650"/>
                <a:ext cx="1524000" cy="8096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code</a:t>
                </a:r>
                <a:r>
                  <a:rPr lang="de-DE" dirty="0"/>
                  <a:t> </a:t>
                </a:r>
                <a:r>
                  <a:rPr lang="de-DE" dirty="0" err="1"/>
                  <a:t>optimizer</a:t>
                </a:r>
                <a:endParaRPr lang="de-DE" dirty="0"/>
              </a:p>
            </p:txBody>
          </p: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6996FC17-A0CB-4653-8104-4364FC0245EC}"/>
                  </a:ext>
                </a:extLst>
              </p:cNvPr>
              <p:cNvCxnSpPr>
                <a:cxnSpLocks/>
                <a:stCxn id="74" idx="2"/>
                <a:endCxn id="86" idx="0"/>
              </p:cNvCxnSpPr>
              <p:nvPr/>
            </p:nvCxnSpPr>
            <p:spPr>
              <a:xfrm>
                <a:off x="7960242" y="2181225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4C46C692-2201-45F9-B23B-437FDB464521}"/>
                  </a:ext>
                </a:extLst>
              </p:cNvPr>
              <p:cNvSpPr/>
              <p:nvPr/>
            </p:nvSpPr>
            <p:spPr>
              <a:xfrm>
                <a:off x="7201785" y="3695700"/>
                <a:ext cx="152400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 err="1"/>
                  <a:t>optimized</a:t>
                </a:r>
                <a:r>
                  <a:rPr lang="de-DE" i="1" dirty="0"/>
                  <a:t> </a:t>
                </a:r>
                <a:r>
                  <a:rPr lang="de-DE" i="1" dirty="0" err="1"/>
                  <a:t>code</a:t>
                </a:r>
                <a:endParaRPr lang="de-DE" i="1" dirty="0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B18C9D85-A752-44F9-9173-08CE46038E95}"/>
                  </a:ext>
                </a:extLst>
              </p:cNvPr>
              <p:cNvSpPr/>
              <p:nvPr/>
            </p:nvSpPr>
            <p:spPr>
              <a:xfrm>
                <a:off x="7198242" y="4505325"/>
                <a:ext cx="1524000" cy="8096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target</a:t>
                </a:r>
                <a:r>
                  <a:rPr lang="de-DE" dirty="0"/>
                  <a:t> </a:t>
                </a:r>
                <a:r>
                  <a:rPr lang="de-DE" dirty="0" err="1"/>
                  <a:t>code</a:t>
                </a:r>
                <a:r>
                  <a:rPr lang="de-DE" dirty="0"/>
                  <a:t> </a:t>
                </a:r>
                <a:r>
                  <a:rPr lang="de-DE" dirty="0" err="1"/>
                  <a:t>generator</a:t>
                </a:r>
                <a:endParaRPr lang="de-DE" dirty="0"/>
              </a:p>
            </p:txBody>
          </p:sp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70139FCB-0834-4A98-BC88-A291D224DF74}"/>
                  </a:ext>
                </a:extLst>
              </p:cNvPr>
              <p:cNvCxnSpPr>
                <a:cxnSpLocks/>
                <a:stCxn id="93" idx="2"/>
                <a:endCxn id="94" idx="0"/>
              </p:cNvCxnSpPr>
              <p:nvPr/>
            </p:nvCxnSpPr>
            <p:spPr>
              <a:xfrm flipH="1">
                <a:off x="7960242" y="4152900"/>
                <a:ext cx="3543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mit Pfeil 102">
                <a:extLst>
                  <a:ext uri="{FF2B5EF4-FFF2-40B4-BE49-F238E27FC236}">
                    <a16:creationId xmlns:a16="http://schemas.microsoft.com/office/drawing/2014/main" id="{AE97825B-8283-447E-A453-04ABDACA7C2B}"/>
                  </a:ext>
                </a:extLst>
              </p:cNvPr>
              <p:cNvCxnSpPr>
                <a:cxnSpLocks/>
                <a:stCxn id="86" idx="2"/>
                <a:endCxn id="93" idx="0"/>
              </p:cNvCxnSpPr>
              <p:nvPr/>
            </p:nvCxnSpPr>
            <p:spPr>
              <a:xfrm>
                <a:off x="7960242" y="3343275"/>
                <a:ext cx="3543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65DDC705-0554-415C-940F-BBEBFCE5DF09}"/>
                  </a:ext>
                </a:extLst>
              </p:cNvPr>
              <p:cNvSpPr/>
              <p:nvPr/>
            </p:nvSpPr>
            <p:spPr>
              <a:xfrm>
                <a:off x="7198242" y="5667375"/>
                <a:ext cx="1524000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i="1" dirty="0" err="1"/>
                  <a:t>assembly</a:t>
                </a:r>
                <a:endParaRPr lang="de-DE" i="1" dirty="0"/>
              </a:p>
            </p:txBody>
          </p:sp>
          <p:cxnSp>
            <p:nvCxnSpPr>
              <p:cNvPr id="115" name="Gerade Verbindung mit Pfeil 114">
                <a:extLst>
                  <a:ext uri="{FF2B5EF4-FFF2-40B4-BE49-F238E27FC236}">
                    <a16:creationId xmlns:a16="http://schemas.microsoft.com/office/drawing/2014/main" id="{B2BF77D8-7D3A-4686-816E-5B67A8235C95}"/>
                  </a:ext>
                </a:extLst>
              </p:cNvPr>
              <p:cNvCxnSpPr>
                <a:cxnSpLocks/>
                <a:stCxn id="94" idx="2"/>
                <a:endCxn id="114" idx="0"/>
              </p:cNvCxnSpPr>
              <p:nvPr/>
            </p:nvCxnSpPr>
            <p:spPr>
              <a:xfrm>
                <a:off x="7960242" y="5314950"/>
                <a:ext cx="0" cy="35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1BB0727-FBBC-4876-A7E6-C97D348E1805}"/>
                </a:ext>
              </a:extLst>
            </p:cNvPr>
            <p:cNvSpPr txBox="1"/>
            <p:nvPr/>
          </p:nvSpPr>
          <p:spPr>
            <a:xfrm rot="5400000">
              <a:off x="7213485" y="4360806"/>
              <a:ext cx="395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Backend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7293FAC-E6D0-46DF-A798-CC60AC7B8974}"/>
                </a:ext>
              </a:extLst>
            </p:cNvPr>
            <p:cNvSpPr txBox="1"/>
            <p:nvPr/>
          </p:nvSpPr>
          <p:spPr>
            <a:xfrm rot="16200000">
              <a:off x="1194837" y="3081909"/>
              <a:ext cx="6510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47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Win7FL</dc:creator>
  <cp:lastModifiedBy>Win7FL</cp:lastModifiedBy>
  <cp:revision>10</cp:revision>
  <dcterms:created xsi:type="dcterms:W3CDTF">2017-07-27T09:23:01Z</dcterms:created>
  <dcterms:modified xsi:type="dcterms:W3CDTF">2017-07-27T15:58:20Z</dcterms:modified>
</cp:coreProperties>
</file>