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9EF5C-8C56-4317-843E-4294C8CC0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23A5B-8C02-4471-AB2E-1C68B0036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FE0F5-3AD5-4297-88DA-9CE4BE10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7FE92-7E29-4DDF-B0D9-9DB31B40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422CF-61AC-4ED3-9526-2FE4AEC6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04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F7581-DF75-4F80-8C8C-2034F5D5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D7912-F584-400A-880C-47580C80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C3DF8-3E51-46DC-BCCC-556F83B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60E92-10FC-49A4-8ED8-7E2CD7E7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11ABD-2638-4783-9608-4DB1E73D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49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6BD37B-3E51-4F98-9679-31964C15C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0C91DA-160F-4859-BAC0-9BD29858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7F0F1-E0C1-4D48-ADA7-B8C4DDEF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3B39B-85F8-4CFC-989F-67827278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3E41C-AC7B-4F57-B173-FC974582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4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E839F-749A-49C0-AD37-14F43267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42BA3-E963-49E6-9A7F-977A090D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41786-9F29-4675-AF6A-63D4F8F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80A02-BC08-4429-8F65-A0F2B2DB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15E16-E6FC-4AB5-960A-109803FF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2A96E-98B0-4941-92F0-2D0CC309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31E2C-405A-4D92-A46A-D595C096A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7D916-AF10-4B4E-8810-00A01405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1FECC-C8CC-4257-8AFD-19FDE0F6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28187-FA48-40F0-B112-6E794ECE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62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26457-2135-4BBC-9321-36DC3D96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F46ED-DFA5-4ED5-BAE4-40D703919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3E0CD1-57CD-4DC0-A6AE-A22D5D21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C5B599-9CD9-4E77-8288-F09C7ED7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E25ECA-6E29-45DA-93B9-8F08C6E8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B3F037-9A57-47A5-B87C-541C422E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8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5DE64-A117-4084-B470-2B08D732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C17A1-C448-4095-9AC6-41D9EC5A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B8AB50-35B4-4DFF-B588-0612D6AE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198A38-1580-449E-8142-AE2F4F88A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7E721B-703F-4972-AC8E-FE455551A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879D35-B98A-47C5-A0F4-F8255268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338C9B-C810-495D-86DA-BBFE0AAF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0FF4ED-A535-4259-A9B1-51E540C6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2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628D9-4129-4240-9C24-01023CF2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BE9064-E153-4FB3-A963-DBFD9501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134722-96B7-461C-AB9F-003F4BCB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F597E9-687F-4CF2-B856-0566F854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9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BAFDD8-C9A0-42C2-88E3-82AACBBB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A01C55-C1E1-464A-B5FD-7B2328D9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7AD741-41A7-4A5B-AD71-3BDD76A0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92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7BC71-19BF-4521-91F2-0707CFF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6AC3B-8A65-4DD9-A864-C81D972A4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0F5CA2-7070-446C-84CB-5926003D3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66A0CE-1D41-4BF5-A42A-530D0F6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3DEF1-6940-4522-BCAA-11F24490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28914-19AD-41F6-A8AB-C1386785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39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37C8D-2A81-4526-A508-9A88FAB7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C157F9-6657-4B7F-BC85-14F7540C8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488B10-DF25-498C-9D92-87B5A561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06EC27-AE43-4A22-929D-373A119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1D8327-417F-499D-B7D9-B743EB47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6DF43-DC99-4E2B-B6E3-E90289D7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B3377-92C4-480E-820C-4250A41C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9FE5E-29B9-4575-AB39-23FEDD8E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61050B-FB3C-4AE6-8366-93543DC27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11D2-BDA4-4B4D-B215-29D00D51AF74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46095-F123-4A32-B64E-163790E48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1CB5A-B0B0-4D0B-9C41-ED363389D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2A33-14CC-4E86-AAE1-E884DD067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5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A90E7B-B28E-49AE-BF53-762C2B933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03" y="152400"/>
            <a:ext cx="9330393" cy="65532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DD2A9DA-7736-44DB-8134-D687CBDAF092}"/>
              </a:ext>
            </a:extLst>
          </p:cNvPr>
          <p:cNvSpPr/>
          <p:nvPr/>
        </p:nvSpPr>
        <p:spPr>
          <a:xfrm>
            <a:off x="2798289" y="3127910"/>
            <a:ext cx="613459" cy="6134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F0932C-89A2-4FF1-8388-58D6F080A5C9}"/>
              </a:ext>
            </a:extLst>
          </p:cNvPr>
          <p:cNvSpPr/>
          <p:nvPr/>
        </p:nvSpPr>
        <p:spPr>
          <a:xfrm>
            <a:off x="6166283" y="3429000"/>
            <a:ext cx="613459" cy="6134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D165F09-A243-4D25-9503-4D266BE684DB}"/>
              </a:ext>
            </a:extLst>
          </p:cNvPr>
          <p:cNvSpPr/>
          <p:nvPr/>
        </p:nvSpPr>
        <p:spPr>
          <a:xfrm>
            <a:off x="9618106" y="1741304"/>
            <a:ext cx="613459" cy="6134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B6F61ED-95FF-4743-8B6B-8DB51605DB86}"/>
              </a:ext>
            </a:extLst>
          </p:cNvPr>
          <p:cNvSpPr/>
          <p:nvPr/>
        </p:nvSpPr>
        <p:spPr>
          <a:xfrm>
            <a:off x="4679608" y="5159422"/>
            <a:ext cx="613459" cy="6134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85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Win7FL</dc:creator>
  <cp:lastModifiedBy>Win7FL</cp:lastModifiedBy>
  <cp:revision>2</cp:revision>
  <dcterms:created xsi:type="dcterms:W3CDTF">2017-09-01T12:35:15Z</dcterms:created>
  <dcterms:modified xsi:type="dcterms:W3CDTF">2017-09-01T12:42:57Z</dcterms:modified>
</cp:coreProperties>
</file>