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5"/>
  </p:notesMasterIdLst>
  <p:sldIdLst>
    <p:sldId id="256" r:id="rId2"/>
    <p:sldId id="259" r:id="rId3"/>
    <p:sldId id="314" r:id="rId4"/>
    <p:sldId id="260" r:id="rId5"/>
    <p:sldId id="312" r:id="rId6"/>
    <p:sldId id="264" r:id="rId7"/>
    <p:sldId id="317" r:id="rId8"/>
    <p:sldId id="258" r:id="rId9"/>
    <p:sldId id="313" r:id="rId10"/>
    <p:sldId id="316" r:id="rId11"/>
    <p:sldId id="311" r:id="rId12"/>
    <p:sldId id="315" r:id="rId13"/>
    <p:sldId id="269" r:id="rId14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6"/>
    </p:embeddedFont>
    <p:embeddedFont>
      <p:font typeface="Fredoka" pitchFamily="2" charset="-79"/>
      <p:regular r:id="rId17"/>
      <p:bold r:id="rId18"/>
    </p:embeddedFont>
    <p:embeddedFont>
      <p:font typeface="Montserrat" pitchFamily="2" charset="77"/>
      <p:regular r:id="rId19"/>
      <p:bold r:id="rId20"/>
      <p:italic r:id="rId21"/>
      <p:boldItalic r:id="rId22"/>
    </p:embeddedFont>
    <p:embeddedFont>
      <p:font typeface="Red Hat Display" panose="02010303040201060303" pitchFamily="2" charset="0"/>
      <p:regular r:id="rId23"/>
      <p:bold r:id="rId24"/>
      <p:italic r:id="rId25"/>
      <p:boldItalic r:id="rId26"/>
    </p:embeddedFont>
    <p:embeddedFont>
      <p:font typeface="Red Hat Display Black" panose="02010303040201060303" pitchFamily="2" charset="0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C8A9"/>
    <a:srgbClr val="F36678"/>
    <a:srgbClr val="F9A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41859D-B902-4166-86CE-0E709788FE03}">
  <a:tblStyle styleId="{C641859D-B902-4166-86CE-0E709788FE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593"/>
  </p:normalViewPr>
  <p:slideViewPr>
    <p:cSldViewPr snapToGrid="0">
      <p:cViewPr>
        <p:scale>
          <a:sx n="137" d="100"/>
          <a:sy n="137" d="100"/>
        </p:scale>
        <p:origin x="1024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1d68ad3e1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1d68ad3e1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1cf844317ce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1cf844317ce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1cf844317ce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1cf844317ce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727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1cf844317ce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1cf844317ce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d0e47c550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1d0e47c550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1cf844317ce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1cf844317ce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185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cf844317ce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cf844317ce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1cf844317ce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1cf844317ce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45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1d58b3b2229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1d58b3b2229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69800" y="1059069"/>
            <a:ext cx="5804400" cy="25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 b="0"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69800" y="3674925"/>
            <a:ext cx="58044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12" name="Google Shape;12;p2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8426450" y="-28700"/>
            <a:ext cx="717600" cy="213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 flipH="1">
            <a:off x="8559110" y="984900"/>
            <a:ext cx="453125" cy="495325"/>
            <a:chOff x="4291875" y="1071125"/>
            <a:chExt cx="453125" cy="495325"/>
          </a:xfrm>
        </p:grpSpPr>
        <p:sp>
          <p:nvSpPr>
            <p:cNvPr id="18" name="Google Shape;18;p2"/>
            <p:cNvSpPr/>
            <p:nvPr/>
          </p:nvSpPr>
          <p:spPr>
            <a:xfrm>
              <a:off x="4702750" y="1071125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702750" y="1297675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702750" y="1524200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497325" y="1071125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497325" y="1297675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497325" y="1524200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91875" y="1297675"/>
              <a:ext cx="42275" cy="42250"/>
            </a:xfrm>
            <a:custGeom>
              <a:avLst/>
              <a:gdLst/>
              <a:ahLst/>
              <a:cxnLst/>
              <a:rect l="l" t="t" r="r" b="b"/>
              <a:pathLst>
                <a:path w="1691" h="1690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89"/>
                    <a:pt x="846" y="1689"/>
                  </a:cubicBezTo>
                  <a:cubicBezTo>
                    <a:pt x="1302" y="1689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91875" y="1524200"/>
              <a:ext cx="42275" cy="42250"/>
            </a:xfrm>
            <a:custGeom>
              <a:avLst/>
              <a:gdLst/>
              <a:ahLst/>
              <a:cxnLst/>
              <a:rect l="l" t="t" r="r" b="b"/>
              <a:pathLst>
                <a:path w="1691" h="1690" extrusionOk="0">
                  <a:moveTo>
                    <a:pt x="846" y="1"/>
                  </a:moveTo>
                  <a:cubicBezTo>
                    <a:pt x="366" y="1"/>
                    <a:pt x="1" y="366"/>
                    <a:pt x="1" y="845"/>
                  </a:cubicBezTo>
                  <a:cubicBezTo>
                    <a:pt x="1" y="1302"/>
                    <a:pt x="366" y="1690"/>
                    <a:pt x="846" y="1690"/>
                  </a:cubicBezTo>
                  <a:cubicBezTo>
                    <a:pt x="1302" y="1690"/>
                    <a:pt x="1690" y="1302"/>
                    <a:pt x="1690" y="845"/>
                  </a:cubicBezTo>
                  <a:cubicBezTo>
                    <a:pt x="1690" y="366"/>
                    <a:pt x="130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 flipH="1">
            <a:off x="8558260" y="531825"/>
            <a:ext cx="453975" cy="495325"/>
            <a:chOff x="4291875" y="618050"/>
            <a:chExt cx="453975" cy="495325"/>
          </a:xfrm>
        </p:grpSpPr>
        <p:sp>
          <p:nvSpPr>
            <p:cNvPr id="27" name="Google Shape;27;p2"/>
            <p:cNvSpPr/>
            <p:nvPr/>
          </p:nvSpPr>
          <p:spPr>
            <a:xfrm>
              <a:off x="4497325" y="618050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497325" y="844575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291875" y="618050"/>
              <a:ext cx="42275" cy="42250"/>
            </a:xfrm>
            <a:custGeom>
              <a:avLst/>
              <a:gdLst/>
              <a:ahLst/>
              <a:cxnLst/>
              <a:rect l="l" t="t" r="r" b="b"/>
              <a:pathLst>
                <a:path w="1691" h="1690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89"/>
                    <a:pt x="846" y="1689"/>
                  </a:cubicBezTo>
                  <a:cubicBezTo>
                    <a:pt x="1302" y="1689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291875" y="844575"/>
              <a:ext cx="42275" cy="42250"/>
            </a:xfrm>
            <a:custGeom>
              <a:avLst/>
              <a:gdLst/>
              <a:ahLst/>
              <a:cxnLst/>
              <a:rect l="l" t="t" r="r" b="b"/>
              <a:pathLst>
                <a:path w="1691" h="1690" extrusionOk="0">
                  <a:moveTo>
                    <a:pt x="846" y="1"/>
                  </a:moveTo>
                  <a:cubicBezTo>
                    <a:pt x="366" y="1"/>
                    <a:pt x="1" y="366"/>
                    <a:pt x="1" y="845"/>
                  </a:cubicBezTo>
                  <a:cubicBezTo>
                    <a:pt x="1" y="1302"/>
                    <a:pt x="366" y="1690"/>
                    <a:pt x="846" y="1690"/>
                  </a:cubicBezTo>
                  <a:cubicBezTo>
                    <a:pt x="1302" y="1690"/>
                    <a:pt x="1690" y="1302"/>
                    <a:pt x="1690" y="845"/>
                  </a:cubicBezTo>
                  <a:cubicBezTo>
                    <a:pt x="1690" y="366"/>
                    <a:pt x="1302" y="1"/>
                    <a:pt x="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291875" y="1071125"/>
              <a:ext cx="42275" cy="42250"/>
            </a:xfrm>
            <a:custGeom>
              <a:avLst/>
              <a:gdLst/>
              <a:ahLst/>
              <a:cxnLst/>
              <a:rect l="l" t="t" r="r" b="b"/>
              <a:pathLst>
                <a:path w="1691" h="1690" extrusionOk="0">
                  <a:moveTo>
                    <a:pt x="846" y="1"/>
                  </a:moveTo>
                  <a:cubicBezTo>
                    <a:pt x="366" y="1"/>
                    <a:pt x="1" y="366"/>
                    <a:pt x="1" y="845"/>
                  </a:cubicBezTo>
                  <a:cubicBezTo>
                    <a:pt x="1" y="1302"/>
                    <a:pt x="366" y="1690"/>
                    <a:pt x="846" y="1690"/>
                  </a:cubicBezTo>
                  <a:cubicBezTo>
                    <a:pt x="1302" y="1690"/>
                    <a:pt x="1690" y="1302"/>
                    <a:pt x="1690" y="845"/>
                  </a:cubicBezTo>
                  <a:cubicBezTo>
                    <a:pt x="1690" y="366"/>
                    <a:pt x="1302" y="1"/>
                    <a:pt x="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703600" y="618050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703600" y="844575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/>
          <p:nvPr/>
        </p:nvSpPr>
        <p:spPr>
          <a:xfrm flipH="1">
            <a:off x="328210" y="148100"/>
            <a:ext cx="676225" cy="676800"/>
          </a:xfrm>
          <a:custGeom>
            <a:avLst/>
            <a:gdLst/>
            <a:ahLst/>
            <a:cxnLst/>
            <a:rect l="l" t="t" r="r" b="b"/>
            <a:pathLst>
              <a:path w="27049" h="27072" extrusionOk="0">
                <a:moveTo>
                  <a:pt x="13513" y="1"/>
                </a:moveTo>
                <a:cubicBezTo>
                  <a:pt x="6049" y="1"/>
                  <a:pt x="1" y="6072"/>
                  <a:pt x="1" y="13536"/>
                </a:cubicBezTo>
                <a:cubicBezTo>
                  <a:pt x="1" y="21023"/>
                  <a:pt x="6049" y="27071"/>
                  <a:pt x="13513" y="27071"/>
                </a:cubicBezTo>
                <a:cubicBezTo>
                  <a:pt x="21000" y="27071"/>
                  <a:pt x="27049" y="21023"/>
                  <a:pt x="27049" y="13536"/>
                </a:cubicBezTo>
                <a:cubicBezTo>
                  <a:pt x="27049" y="6072"/>
                  <a:pt x="21000" y="1"/>
                  <a:pt x="135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flipH="1">
            <a:off x="642060" y="462525"/>
            <a:ext cx="459950" cy="459375"/>
          </a:xfrm>
          <a:custGeom>
            <a:avLst/>
            <a:gdLst/>
            <a:ahLst/>
            <a:cxnLst/>
            <a:rect l="l" t="t" r="r" b="b"/>
            <a:pathLst>
              <a:path w="18398" h="18375" fill="none" extrusionOk="0">
                <a:moveTo>
                  <a:pt x="18398" y="9199"/>
                </a:moveTo>
                <a:cubicBezTo>
                  <a:pt x="18398" y="14266"/>
                  <a:pt x="14289" y="18375"/>
                  <a:pt x="9199" y="18375"/>
                </a:cubicBezTo>
                <a:cubicBezTo>
                  <a:pt x="4132" y="18375"/>
                  <a:pt x="1" y="14266"/>
                  <a:pt x="1" y="9199"/>
                </a:cubicBezTo>
                <a:cubicBezTo>
                  <a:pt x="1" y="4109"/>
                  <a:pt x="4132" y="0"/>
                  <a:pt x="9199" y="0"/>
                </a:cubicBezTo>
                <a:cubicBezTo>
                  <a:pt x="14289" y="0"/>
                  <a:pt x="18398" y="4109"/>
                  <a:pt x="18398" y="9199"/>
                </a:cubicBezTo>
                <a:close/>
              </a:path>
            </a:pathLst>
          </a:custGeom>
          <a:solidFill>
            <a:schemeClr val="lt1"/>
          </a:solidFill>
          <a:ln w="9700" cap="flat" cmpd="sng">
            <a:solidFill>
              <a:schemeClr val="lt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-1066401" y="4068300"/>
            <a:ext cx="2132365" cy="2132365"/>
          </a:xfrm>
          <a:custGeom>
            <a:avLst/>
            <a:gdLst/>
            <a:ahLst/>
            <a:cxnLst/>
            <a:rect l="l" t="t" r="r" b="b"/>
            <a:pathLst>
              <a:path w="121226" h="121226" extrusionOk="0">
                <a:moveTo>
                  <a:pt x="60624" y="20133"/>
                </a:moveTo>
                <a:cubicBezTo>
                  <a:pt x="82970" y="20133"/>
                  <a:pt x="101116" y="38256"/>
                  <a:pt x="101116" y="60625"/>
                </a:cubicBezTo>
                <a:cubicBezTo>
                  <a:pt x="101116" y="82993"/>
                  <a:pt x="82970" y="101117"/>
                  <a:pt x="60624" y="101117"/>
                </a:cubicBezTo>
                <a:cubicBezTo>
                  <a:pt x="38255" y="101117"/>
                  <a:pt x="20109" y="82993"/>
                  <a:pt x="20109" y="60625"/>
                </a:cubicBezTo>
                <a:cubicBezTo>
                  <a:pt x="20109" y="38256"/>
                  <a:pt x="38255" y="20133"/>
                  <a:pt x="60624" y="20133"/>
                </a:cubicBezTo>
                <a:close/>
                <a:moveTo>
                  <a:pt x="60624" y="1"/>
                </a:moveTo>
                <a:cubicBezTo>
                  <a:pt x="27139" y="1"/>
                  <a:pt x="0" y="27140"/>
                  <a:pt x="0" y="60625"/>
                </a:cubicBezTo>
                <a:cubicBezTo>
                  <a:pt x="0" y="94086"/>
                  <a:pt x="27139" y="121226"/>
                  <a:pt x="60624" y="121226"/>
                </a:cubicBezTo>
                <a:cubicBezTo>
                  <a:pt x="94086" y="121226"/>
                  <a:pt x="121225" y="94086"/>
                  <a:pt x="121225" y="60625"/>
                </a:cubicBezTo>
                <a:cubicBezTo>
                  <a:pt x="121225" y="27140"/>
                  <a:pt x="94086" y="1"/>
                  <a:pt x="60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2"/>
          <p:cNvGrpSpPr/>
          <p:nvPr/>
        </p:nvGrpSpPr>
        <p:grpSpPr>
          <a:xfrm>
            <a:off x="3370698" y="-1452949"/>
            <a:ext cx="2379318" cy="2219997"/>
            <a:chOff x="3154238" y="-1361450"/>
            <a:chExt cx="2812100" cy="2623800"/>
          </a:xfrm>
        </p:grpSpPr>
        <p:sp>
          <p:nvSpPr>
            <p:cNvPr id="38" name="Google Shape;38;p2"/>
            <p:cNvSpPr/>
            <p:nvPr/>
          </p:nvSpPr>
          <p:spPr>
            <a:xfrm>
              <a:off x="3154238" y="-1361450"/>
              <a:ext cx="2812100" cy="2623800"/>
            </a:xfrm>
            <a:custGeom>
              <a:avLst/>
              <a:gdLst/>
              <a:ahLst/>
              <a:cxnLst/>
              <a:rect l="l" t="t" r="r" b="b"/>
              <a:pathLst>
                <a:path w="112484" h="104952" fill="none" extrusionOk="0">
                  <a:moveTo>
                    <a:pt x="112483" y="0"/>
                  </a:moveTo>
                  <a:lnTo>
                    <a:pt x="112483" y="48710"/>
                  </a:lnTo>
                  <a:cubicBezTo>
                    <a:pt x="112483" y="79775"/>
                    <a:pt x="87307" y="104951"/>
                    <a:pt x="56242" y="104951"/>
                  </a:cubicBezTo>
                  <a:lnTo>
                    <a:pt x="56242" y="104951"/>
                  </a:lnTo>
                  <a:cubicBezTo>
                    <a:pt x="25177" y="104951"/>
                    <a:pt x="0" y="79775"/>
                    <a:pt x="0" y="48710"/>
                  </a:cubicBezTo>
                  <a:lnTo>
                    <a:pt x="0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356238" y="-1361450"/>
              <a:ext cx="2408100" cy="2421775"/>
            </a:xfrm>
            <a:custGeom>
              <a:avLst/>
              <a:gdLst/>
              <a:ahLst/>
              <a:cxnLst/>
              <a:rect l="l" t="t" r="r" b="b"/>
              <a:pathLst>
                <a:path w="96324" h="96871" fill="none" extrusionOk="0">
                  <a:moveTo>
                    <a:pt x="1" y="0"/>
                  </a:moveTo>
                  <a:lnTo>
                    <a:pt x="1" y="48710"/>
                  </a:lnTo>
                  <a:cubicBezTo>
                    <a:pt x="1" y="75301"/>
                    <a:pt x="21570" y="96871"/>
                    <a:pt x="48162" y="96871"/>
                  </a:cubicBezTo>
                  <a:lnTo>
                    <a:pt x="48162" y="96871"/>
                  </a:lnTo>
                  <a:cubicBezTo>
                    <a:pt x="74753" y="96871"/>
                    <a:pt x="96323" y="75301"/>
                    <a:pt x="96323" y="48710"/>
                  </a:cubicBezTo>
                  <a:lnTo>
                    <a:pt x="96323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255238" y="-1361450"/>
              <a:ext cx="2610100" cy="2522775"/>
            </a:xfrm>
            <a:custGeom>
              <a:avLst/>
              <a:gdLst/>
              <a:ahLst/>
              <a:cxnLst/>
              <a:rect l="l" t="t" r="r" b="b"/>
              <a:pathLst>
                <a:path w="104404" h="100911" fill="none" extrusionOk="0">
                  <a:moveTo>
                    <a:pt x="0" y="0"/>
                  </a:moveTo>
                  <a:lnTo>
                    <a:pt x="0" y="48755"/>
                  </a:lnTo>
                  <a:cubicBezTo>
                    <a:pt x="0" y="77561"/>
                    <a:pt x="23351" y="100911"/>
                    <a:pt x="52156" y="100911"/>
                  </a:cubicBezTo>
                  <a:lnTo>
                    <a:pt x="52156" y="100911"/>
                  </a:lnTo>
                  <a:cubicBezTo>
                    <a:pt x="81007" y="100911"/>
                    <a:pt x="104403" y="77515"/>
                    <a:pt x="104403" y="48664"/>
                  </a:cubicBezTo>
                  <a:lnTo>
                    <a:pt x="104403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8163304" y="2879637"/>
            <a:ext cx="981027" cy="3457727"/>
            <a:chOff x="8399475" y="3067251"/>
            <a:chExt cx="755450" cy="2662658"/>
          </a:xfrm>
        </p:grpSpPr>
        <p:sp>
          <p:nvSpPr>
            <p:cNvPr id="42" name="Google Shape;42;p2"/>
            <p:cNvSpPr/>
            <p:nvPr/>
          </p:nvSpPr>
          <p:spPr>
            <a:xfrm>
              <a:off x="8400019" y="438890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400019" y="4199783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400019" y="4011200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00019" y="382264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400019" y="3633500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00019" y="344494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400019" y="3256358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966301" y="3067251"/>
              <a:ext cx="24" cy="266265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77715" y="3067251"/>
              <a:ext cx="24" cy="266265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588595" y="3067251"/>
              <a:ext cx="24" cy="266265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399475" y="3067251"/>
              <a:ext cx="24" cy="266265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400019" y="3067775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400019" y="571005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400019" y="5520933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400019" y="5332350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400019" y="514379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400019" y="4954650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00019" y="476609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400019" y="4577508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54901" y="3067251"/>
              <a:ext cx="24" cy="266265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7926612" y="1867576"/>
            <a:ext cx="359880" cy="789653"/>
            <a:chOff x="7332112" y="2515526"/>
            <a:chExt cx="359880" cy="789653"/>
          </a:xfrm>
        </p:grpSpPr>
        <p:sp>
          <p:nvSpPr>
            <p:cNvPr id="63" name="Google Shape;63;p2"/>
            <p:cNvSpPr/>
            <p:nvPr/>
          </p:nvSpPr>
          <p:spPr>
            <a:xfrm>
              <a:off x="7511687" y="2515526"/>
              <a:ext cx="180300" cy="359880"/>
            </a:xfrm>
            <a:custGeom>
              <a:avLst/>
              <a:gdLst/>
              <a:ahLst/>
              <a:cxnLst/>
              <a:rect l="l" t="t" r="r" b="b"/>
              <a:pathLst>
                <a:path w="6004" h="11984" extrusionOk="0">
                  <a:moveTo>
                    <a:pt x="1" y="1"/>
                  </a:moveTo>
                  <a:lnTo>
                    <a:pt x="1" y="11984"/>
                  </a:lnTo>
                  <a:cubicBezTo>
                    <a:pt x="3310" y="11984"/>
                    <a:pt x="6004" y="9291"/>
                    <a:pt x="6004" y="5981"/>
                  </a:cubicBezTo>
                  <a:cubicBezTo>
                    <a:pt x="6004" y="2671"/>
                    <a:pt x="3310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332112" y="2515526"/>
              <a:ext cx="179609" cy="359880"/>
            </a:xfrm>
            <a:custGeom>
              <a:avLst/>
              <a:gdLst/>
              <a:ahLst/>
              <a:cxnLst/>
              <a:rect l="l" t="t" r="r" b="b"/>
              <a:pathLst>
                <a:path w="5981" h="11984" extrusionOk="0">
                  <a:moveTo>
                    <a:pt x="5981" y="1"/>
                  </a:moveTo>
                  <a:cubicBezTo>
                    <a:pt x="2671" y="1"/>
                    <a:pt x="1" y="2671"/>
                    <a:pt x="1" y="5981"/>
                  </a:cubicBezTo>
                  <a:cubicBezTo>
                    <a:pt x="1" y="9291"/>
                    <a:pt x="2671" y="11984"/>
                    <a:pt x="5981" y="11984"/>
                  </a:cubicBezTo>
                  <a:lnTo>
                    <a:pt x="59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332112" y="3124879"/>
              <a:ext cx="359880" cy="180300"/>
            </a:xfrm>
            <a:custGeom>
              <a:avLst/>
              <a:gdLst/>
              <a:ahLst/>
              <a:cxnLst/>
              <a:rect l="l" t="t" r="r" b="b"/>
              <a:pathLst>
                <a:path w="11984" h="6004" extrusionOk="0">
                  <a:moveTo>
                    <a:pt x="1" y="0"/>
                  </a:moveTo>
                  <a:cubicBezTo>
                    <a:pt x="1" y="3310"/>
                    <a:pt x="2671" y="6003"/>
                    <a:pt x="5981" y="6003"/>
                  </a:cubicBezTo>
                  <a:cubicBezTo>
                    <a:pt x="9290" y="6003"/>
                    <a:pt x="11984" y="3310"/>
                    <a:pt x="11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332112" y="2945304"/>
              <a:ext cx="359880" cy="179609"/>
            </a:xfrm>
            <a:custGeom>
              <a:avLst/>
              <a:gdLst/>
              <a:ahLst/>
              <a:cxnLst/>
              <a:rect l="l" t="t" r="r" b="b"/>
              <a:pathLst>
                <a:path w="11984" h="5981" extrusionOk="0">
                  <a:moveTo>
                    <a:pt x="5981" y="0"/>
                  </a:moveTo>
                  <a:cubicBezTo>
                    <a:pt x="2671" y="0"/>
                    <a:pt x="1" y="2671"/>
                    <a:pt x="1" y="5980"/>
                  </a:cubicBezTo>
                  <a:lnTo>
                    <a:pt x="11984" y="5980"/>
                  </a:lnTo>
                  <a:cubicBezTo>
                    <a:pt x="11984" y="2671"/>
                    <a:pt x="9290" y="0"/>
                    <a:pt x="5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2"/>
          <p:cNvSpPr/>
          <p:nvPr/>
        </p:nvSpPr>
        <p:spPr>
          <a:xfrm>
            <a:off x="220888" y="2431075"/>
            <a:ext cx="107300" cy="281350"/>
          </a:xfrm>
          <a:custGeom>
            <a:avLst/>
            <a:gdLst/>
            <a:ahLst/>
            <a:cxnLst/>
            <a:rect l="l" t="t" r="r" b="b"/>
            <a:pathLst>
              <a:path w="4292" h="11254" fill="none" extrusionOk="0">
                <a:moveTo>
                  <a:pt x="4291" y="9108"/>
                </a:moveTo>
                <a:lnTo>
                  <a:pt x="4291" y="2146"/>
                </a:lnTo>
                <a:cubicBezTo>
                  <a:pt x="4291" y="960"/>
                  <a:pt x="3333" y="1"/>
                  <a:pt x="2146" y="1"/>
                </a:cubicBezTo>
                <a:lnTo>
                  <a:pt x="2146" y="1"/>
                </a:lnTo>
                <a:cubicBezTo>
                  <a:pt x="982" y="1"/>
                  <a:pt x="0" y="960"/>
                  <a:pt x="0" y="2146"/>
                </a:cubicBezTo>
                <a:lnTo>
                  <a:pt x="0" y="9108"/>
                </a:lnTo>
                <a:cubicBezTo>
                  <a:pt x="0" y="10272"/>
                  <a:pt x="982" y="11254"/>
                  <a:pt x="2146" y="11254"/>
                </a:cubicBezTo>
                <a:lnTo>
                  <a:pt x="2146" y="11254"/>
                </a:lnTo>
                <a:cubicBezTo>
                  <a:pt x="3333" y="11254"/>
                  <a:pt x="4291" y="10272"/>
                  <a:pt x="4291" y="9108"/>
                </a:cubicBezTo>
                <a:close/>
              </a:path>
            </a:pathLst>
          </a:custGeom>
          <a:noFill/>
          <a:ln w="9700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 flipH="1">
            <a:off x="-24" y="0"/>
            <a:ext cx="2220024" cy="2220024"/>
          </a:xfrm>
          <a:custGeom>
            <a:avLst/>
            <a:gdLst/>
            <a:ahLst/>
            <a:cxnLst/>
            <a:rect l="l" t="t" r="r" b="b"/>
            <a:pathLst>
              <a:path w="125107" h="125107" extrusionOk="0">
                <a:moveTo>
                  <a:pt x="1" y="1"/>
                </a:moveTo>
                <a:lnTo>
                  <a:pt x="1" y="21000"/>
                </a:lnTo>
                <a:cubicBezTo>
                  <a:pt x="1" y="26684"/>
                  <a:pt x="4589" y="31271"/>
                  <a:pt x="10272" y="31271"/>
                </a:cubicBezTo>
                <a:lnTo>
                  <a:pt x="21000" y="31271"/>
                </a:lnTo>
                <a:cubicBezTo>
                  <a:pt x="26683" y="31271"/>
                  <a:pt x="31271" y="35882"/>
                  <a:pt x="31271" y="41566"/>
                </a:cubicBezTo>
                <a:lnTo>
                  <a:pt x="31271" y="52271"/>
                </a:lnTo>
                <a:cubicBezTo>
                  <a:pt x="31271" y="57954"/>
                  <a:pt x="35882" y="62565"/>
                  <a:pt x="41543" y="62565"/>
                </a:cubicBezTo>
                <a:lnTo>
                  <a:pt x="52271" y="62565"/>
                </a:lnTo>
                <a:cubicBezTo>
                  <a:pt x="57954" y="62565"/>
                  <a:pt x="62542" y="67153"/>
                  <a:pt x="62542" y="72836"/>
                </a:cubicBezTo>
                <a:lnTo>
                  <a:pt x="62542" y="83564"/>
                </a:lnTo>
                <a:cubicBezTo>
                  <a:pt x="62542" y="89225"/>
                  <a:pt x="67153" y="93835"/>
                  <a:pt x="72836" y="93835"/>
                </a:cubicBezTo>
                <a:lnTo>
                  <a:pt x="83541" y="93835"/>
                </a:lnTo>
                <a:cubicBezTo>
                  <a:pt x="89225" y="93835"/>
                  <a:pt x="93836" y="98423"/>
                  <a:pt x="93836" y="104107"/>
                </a:cubicBezTo>
                <a:lnTo>
                  <a:pt x="93836" y="114835"/>
                </a:lnTo>
                <a:cubicBezTo>
                  <a:pt x="93836" y="120518"/>
                  <a:pt x="98423" y="125106"/>
                  <a:pt x="104107" y="125106"/>
                </a:cubicBezTo>
                <a:lnTo>
                  <a:pt x="114835" y="125106"/>
                </a:lnTo>
                <a:cubicBezTo>
                  <a:pt x="120495" y="125106"/>
                  <a:pt x="125106" y="120518"/>
                  <a:pt x="125106" y="114835"/>
                </a:cubicBezTo>
                <a:lnTo>
                  <a:pt x="12510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6386350" y="5143500"/>
            <a:ext cx="280775" cy="107300"/>
          </a:xfrm>
          <a:custGeom>
            <a:avLst/>
            <a:gdLst/>
            <a:ahLst/>
            <a:cxnLst/>
            <a:rect l="l" t="t" r="r" b="b"/>
            <a:pathLst>
              <a:path w="11231" h="4292" fill="none" extrusionOk="0">
                <a:moveTo>
                  <a:pt x="9085" y="0"/>
                </a:moveTo>
                <a:lnTo>
                  <a:pt x="2146" y="0"/>
                </a:lnTo>
                <a:cubicBezTo>
                  <a:pt x="959" y="0"/>
                  <a:pt x="0" y="959"/>
                  <a:pt x="0" y="2146"/>
                </a:cubicBezTo>
                <a:lnTo>
                  <a:pt x="0" y="2146"/>
                </a:lnTo>
                <a:cubicBezTo>
                  <a:pt x="0" y="3333"/>
                  <a:pt x="959" y="4291"/>
                  <a:pt x="2146" y="4291"/>
                </a:cubicBezTo>
                <a:lnTo>
                  <a:pt x="9085" y="4291"/>
                </a:lnTo>
                <a:cubicBezTo>
                  <a:pt x="10272" y="4291"/>
                  <a:pt x="11230" y="3333"/>
                  <a:pt x="11230" y="2146"/>
                </a:cubicBezTo>
                <a:lnTo>
                  <a:pt x="11230" y="2146"/>
                </a:lnTo>
                <a:cubicBezTo>
                  <a:pt x="11230" y="959"/>
                  <a:pt x="10272" y="0"/>
                  <a:pt x="9085" y="0"/>
                </a:cubicBezTo>
                <a:close/>
              </a:path>
            </a:pathLst>
          </a:custGeom>
          <a:noFill/>
          <a:ln w="9700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7" name="Google Shape;987;p32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988" name="Google Shape;988;p32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2" name="Google Shape;992;p32"/>
          <p:cNvSpPr/>
          <p:nvPr/>
        </p:nvSpPr>
        <p:spPr>
          <a:xfrm rot="10800000" flipH="1">
            <a:off x="8426450" y="-28700"/>
            <a:ext cx="717600" cy="213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3" name="Google Shape;993;p32"/>
          <p:cNvGrpSpPr/>
          <p:nvPr/>
        </p:nvGrpSpPr>
        <p:grpSpPr>
          <a:xfrm flipH="1">
            <a:off x="7125160" y="340200"/>
            <a:ext cx="922750" cy="922150"/>
            <a:chOff x="715100" y="1540725"/>
            <a:chExt cx="922750" cy="922150"/>
          </a:xfrm>
        </p:grpSpPr>
        <p:sp>
          <p:nvSpPr>
            <p:cNvPr id="994" name="Google Shape;994;p32"/>
            <p:cNvSpPr/>
            <p:nvPr/>
          </p:nvSpPr>
          <p:spPr>
            <a:xfrm>
              <a:off x="715100" y="1540725"/>
              <a:ext cx="922750" cy="922150"/>
            </a:xfrm>
            <a:custGeom>
              <a:avLst/>
              <a:gdLst/>
              <a:ahLst/>
              <a:cxnLst/>
              <a:rect l="l" t="t" r="r" b="b"/>
              <a:pathLst>
                <a:path w="36910" h="36886" fill="none" extrusionOk="0">
                  <a:moveTo>
                    <a:pt x="36909" y="18443"/>
                  </a:moveTo>
                  <a:cubicBezTo>
                    <a:pt x="36909" y="28646"/>
                    <a:pt x="28646" y="36886"/>
                    <a:pt x="18443" y="36886"/>
                  </a:cubicBezTo>
                  <a:cubicBezTo>
                    <a:pt x="8263" y="36886"/>
                    <a:pt x="1" y="28646"/>
                    <a:pt x="1" y="18443"/>
                  </a:cubicBezTo>
                  <a:cubicBezTo>
                    <a:pt x="1" y="8263"/>
                    <a:pt x="8263" y="0"/>
                    <a:pt x="18443" y="0"/>
                  </a:cubicBezTo>
                  <a:cubicBezTo>
                    <a:pt x="28646" y="0"/>
                    <a:pt x="36909" y="8263"/>
                    <a:pt x="36909" y="18443"/>
                  </a:cubicBezTo>
                  <a:close/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798975" y="1624600"/>
              <a:ext cx="754975" cy="754400"/>
            </a:xfrm>
            <a:custGeom>
              <a:avLst/>
              <a:gdLst/>
              <a:ahLst/>
              <a:cxnLst/>
              <a:rect l="l" t="t" r="r" b="b"/>
              <a:pathLst>
                <a:path w="30199" h="30176" fill="none" extrusionOk="0">
                  <a:moveTo>
                    <a:pt x="30199" y="15088"/>
                  </a:moveTo>
                  <a:cubicBezTo>
                    <a:pt x="30199" y="23419"/>
                    <a:pt x="23420" y="30175"/>
                    <a:pt x="15088" y="30175"/>
                  </a:cubicBezTo>
                  <a:cubicBezTo>
                    <a:pt x="6757" y="30175"/>
                    <a:pt x="1" y="23419"/>
                    <a:pt x="1" y="15088"/>
                  </a:cubicBezTo>
                  <a:cubicBezTo>
                    <a:pt x="1" y="6757"/>
                    <a:pt x="6757" y="1"/>
                    <a:pt x="15088" y="1"/>
                  </a:cubicBezTo>
                  <a:cubicBezTo>
                    <a:pt x="23420" y="1"/>
                    <a:pt x="30199" y="6757"/>
                    <a:pt x="30199" y="15088"/>
                  </a:cubicBezTo>
                  <a:close/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877150" y="1702775"/>
              <a:ext cx="598050" cy="598050"/>
            </a:xfrm>
            <a:custGeom>
              <a:avLst/>
              <a:gdLst/>
              <a:ahLst/>
              <a:cxnLst/>
              <a:rect l="l" t="t" r="r" b="b"/>
              <a:pathLst>
                <a:path w="23922" h="23922" fill="none" extrusionOk="0">
                  <a:moveTo>
                    <a:pt x="23922" y="11961"/>
                  </a:moveTo>
                  <a:cubicBezTo>
                    <a:pt x="23922" y="18558"/>
                    <a:pt x="18558" y="23921"/>
                    <a:pt x="11961" y="23921"/>
                  </a:cubicBezTo>
                  <a:cubicBezTo>
                    <a:pt x="5365" y="23921"/>
                    <a:pt x="1" y="18558"/>
                    <a:pt x="1" y="11961"/>
                  </a:cubicBezTo>
                  <a:cubicBezTo>
                    <a:pt x="1" y="5365"/>
                    <a:pt x="5365" y="1"/>
                    <a:pt x="11961" y="1"/>
                  </a:cubicBezTo>
                  <a:cubicBezTo>
                    <a:pt x="18558" y="1"/>
                    <a:pt x="23922" y="5365"/>
                    <a:pt x="23922" y="11961"/>
                  </a:cubicBezTo>
                  <a:close/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954200" y="1779800"/>
              <a:ext cx="443975" cy="444000"/>
            </a:xfrm>
            <a:custGeom>
              <a:avLst/>
              <a:gdLst/>
              <a:ahLst/>
              <a:cxnLst/>
              <a:rect l="l" t="t" r="r" b="b"/>
              <a:pathLst>
                <a:path w="17759" h="17760" fill="none" extrusionOk="0">
                  <a:moveTo>
                    <a:pt x="17758" y="8880"/>
                  </a:moveTo>
                  <a:cubicBezTo>
                    <a:pt x="17758" y="13787"/>
                    <a:pt x="13787" y="17759"/>
                    <a:pt x="8879" y="17759"/>
                  </a:cubicBezTo>
                  <a:cubicBezTo>
                    <a:pt x="3972" y="17759"/>
                    <a:pt x="0" y="13787"/>
                    <a:pt x="0" y="8880"/>
                  </a:cubicBezTo>
                  <a:cubicBezTo>
                    <a:pt x="0" y="3973"/>
                    <a:pt x="3972" y="1"/>
                    <a:pt x="8879" y="1"/>
                  </a:cubicBezTo>
                  <a:cubicBezTo>
                    <a:pt x="13787" y="1"/>
                    <a:pt x="17758" y="3973"/>
                    <a:pt x="17758" y="8880"/>
                  </a:cubicBezTo>
                  <a:close/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1023250" y="1848850"/>
              <a:ext cx="305875" cy="305900"/>
            </a:xfrm>
            <a:custGeom>
              <a:avLst/>
              <a:gdLst/>
              <a:ahLst/>
              <a:cxnLst/>
              <a:rect l="l" t="t" r="r" b="b"/>
              <a:pathLst>
                <a:path w="12235" h="12236" fill="none" extrusionOk="0">
                  <a:moveTo>
                    <a:pt x="12235" y="6118"/>
                  </a:moveTo>
                  <a:cubicBezTo>
                    <a:pt x="12235" y="9496"/>
                    <a:pt x="9496" y="12235"/>
                    <a:pt x="6117" y="12235"/>
                  </a:cubicBezTo>
                  <a:cubicBezTo>
                    <a:pt x="2739" y="12235"/>
                    <a:pt x="0" y="9496"/>
                    <a:pt x="0" y="6118"/>
                  </a:cubicBezTo>
                  <a:cubicBezTo>
                    <a:pt x="0" y="2740"/>
                    <a:pt x="2739" y="1"/>
                    <a:pt x="6117" y="1"/>
                  </a:cubicBezTo>
                  <a:cubicBezTo>
                    <a:pt x="9496" y="1"/>
                    <a:pt x="12235" y="2740"/>
                    <a:pt x="12235" y="6118"/>
                  </a:cubicBezTo>
                  <a:close/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1094000" y="1919625"/>
              <a:ext cx="164375" cy="164350"/>
            </a:xfrm>
            <a:custGeom>
              <a:avLst/>
              <a:gdLst/>
              <a:ahLst/>
              <a:cxnLst/>
              <a:rect l="l" t="t" r="r" b="b"/>
              <a:pathLst>
                <a:path w="6575" h="6574" fill="none" extrusionOk="0">
                  <a:moveTo>
                    <a:pt x="6574" y="3287"/>
                  </a:moveTo>
                  <a:cubicBezTo>
                    <a:pt x="6574" y="5090"/>
                    <a:pt x="5113" y="6574"/>
                    <a:pt x="3287" y="6574"/>
                  </a:cubicBezTo>
                  <a:cubicBezTo>
                    <a:pt x="1484" y="6574"/>
                    <a:pt x="1" y="5090"/>
                    <a:pt x="1" y="3287"/>
                  </a:cubicBezTo>
                  <a:cubicBezTo>
                    <a:pt x="1" y="1484"/>
                    <a:pt x="1484" y="0"/>
                    <a:pt x="3287" y="0"/>
                  </a:cubicBezTo>
                  <a:cubicBezTo>
                    <a:pt x="5113" y="0"/>
                    <a:pt x="6574" y="1484"/>
                    <a:pt x="6574" y="3287"/>
                  </a:cubicBezTo>
                  <a:close/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0" name="Google Shape;1000;p32"/>
          <p:cNvSpPr/>
          <p:nvPr/>
        </p:nvSpPr>
        <p:spPr>
          <a:xfrm flipH="1">
            <a:off x="-24" y="0"/>
            <a:ext cx="2220024" cy="2220024"/>
          </a:xfrm>
          <a:custGeom>
            <a:avLst/>
            <a:gdLst/>
            <a:ahLst/>
            <a:cxnLst/>
            <a:rect l="l" t="t" r="r" b="b"/>
            <a:pathLst>
              <a:path w="125107" h="125107" extrusionOk="0">
                <a:moveTo>
                  <a:pt x="1" y="1"/>
                </a:moveTo>
                <a:lnTo>
                  <a:pt x="1" y="21000"/>
                </a:lnTo>
                <a:cubicBezTo>
                  <a:pt x="1" y="26684"/>
                  <a:pt x="4589" y="31271"/>
                  <a:pt x="10272" y="31271"/>
                </a:cubicBezTo>
                <a:lnTo>
                  <a:pt x="21000" y="31271"/>
                </a:lnTo>
                <a:cubicBezTo>
                  <a:pt x="26683" y="31271"/>
                  <a:pt x="31271" y="35882"/>
                  <a:pt x="31271" y="41566"/>
                </a:cubicBezTo>
                <a:lnTo>
                  <a:pt x="31271" y="52271"/>
                </a:lnTo>
                <a:cubicBezTo>
                  <a:pt x="31271" y="57954"/>
                  <a:pt x="35882" y="62565"/>
                  <a:pt x="41543" y="62565"/>
                </a:cubicBezTo>
                <a:lnTo>
                  <a:pt x="52271" y="62565"/>
                </a:lnTo>
                <a:cubicBezTo>
                  <a:pt x="57954" y="62565"/>
                  <a:pt x="62542" y="67153"/>
                  <a:pt x="62542" y="72836"/>
                </a:cubicBezTo>
                <a:lnTo>
                  <a:pt x="62542" y="83564"/>
                </a:lnTo>
                <a:cubicBezTo>
                  <a:pt x="62542" y="89225"/>
                  <a:pt x="67153" y="93835"/>
                  <a:pt x="72836" y="93835"/>
                </a:cubicBezTo>
                <a:lnTo>
                  <a:pt x="83541" y="93835"/>
                </a:lnTo>
                <a:cubicBezTo>
                  <a:pt x="89225" y="93835"/>
                  <a:pt x="93836" y="98423"/>
                  <a:pt x="93836" y="104107"/>
                </a:cubicBezTo>
                <a:lnTo>
                  <a:pt x="93836" y="114835"/>
                </a:lnTo>
                <a:cubicBezTo>
                  <a:pt x="93836" y="120518"/>
                  <a:pt x="98423" y="125106"/>
                  <a:pt x="104107" y="125106"/>
                </a:cubicBezTo>
                <a:lnTo>
                  <a:pt x="114835" y="125106"/>
                </a:lnTo>
                <a:cubicBezTo>
                  <a:pt x="120495" y="125106"/>
                  <a:pt x="125106" y="120518"/>
                  <a:pt x="125106" y="114835"/>
                </a:cubicBezTo>
                <a:lnTo>
                  <a:pt x="12510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1" name="Google Shape;1001;p32"/>
          <p:cNvGrpSpPr/>
          <p:nvPr/>
        </p:nvGrpSpPr>
        <p:grpSpPr>
          <a:xfrm flipH="1">
            <a:off x="8559110" y="984900"/>
            <a:ext cx="453125" cy="495325"/>
            <a:chOff x="4291875" y="1071125"/>
            <a:chExt cx="453125" cy="495325"/>
          </a:xfrm>
        </p:grpSpPr>
        <p:sp>
          <p:nvSpPr>
            <p:cNvPr id="1002" name="Google Shape;1002;p32"/>
            <p:cNvSpPr/>
            <p:nvPr/>
          </p:nvSpPr>
          <p:spPr>
            <a:xfrm>
              <a:off x="4702750" y="1071125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4702750" y="1297675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4702750" y="1524200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4497325" y="1071125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4497325" y="1297675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4497325" y="1524200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4291875" y="1297675"/>
              <a:ext cx="42275" cy="42250"/>
            </a:xfrm>
            <a:custGeom>
              <a:avLst/>
              <a:gdLst/>
              <a:ahLst/>
              <a:cxnLst/>
              <a:rect l="l" t="t" r="r" b="b"/>
              <a:pathLst>
                <a:path w="1691" h="1690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89"/>
                    <a:pt x="846" y="1689"/>
                  </a:cubicBezTo>
                  <a:cubicBezTo>
                    <a:pt x="1302" y="1689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4291875" y="1524200"/>
              <a:ext cx="42275" cy="42250"/>
            </a:xfrm>
            <a:custGeom>
              <a:avLst/>
              <a:gdLst/>
              <a:ahLst/>
              <a:cxnLst/>
              <a:rect l="l" t="t" r="r" b="b"/>
              <a:pathLst>
                <a:path w="1691" h="1690" extrusionOk="0">
                  <a:moveTo>
                    <a:pt x="846" y="1"/>
                  </a:moveTo>
                  <a:cubicBezTo>
                    <a:pt x="366" y="1"/>
                    <a:pt x="1" y="366"/>
                    <a:pt x="1" y="845"/>
                  </a:cubicBezTo>
                  <a:cubicBezTo>
                    <a:pt x="1" y="1302"/>
                    <a:pt x="366" y="1690"/>
                    <a:pt x="846" y="1690"/>
                  </a:cubicBezTo>
                  <a:cubicBezTo>
                    <a:pt x="1302" y="1690"/>
                    <a:pt x="1690" y="1302"/>
                    <a:pt x="1690" y="845"/>
                  </a:cubicBezTo>
                  <a:cubicBezTo>
                    <a:pt x="1690" y="366"/>
                    <a:pt x="130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0" name="Google Shape;1010;p32"/>
          <p:cNvGrpSpPr/>
          <p:nvPr/>
        </p:nvGrpSpPr>
        <p:grpSpPr>
          <a:xfrm flipH="1">
            <a:off x="8558260" y="531825"/>
            <a:ext cx="453975" cy="495325"/>
            <a:chOff x="4291875" y="618050"/>
            <a:chExt cx="453975" cy="495325"/>
          </a:xfrm>
        </p:grpSpPr>
        <p:sp>
          <p:nvSpPr>
            <p:cNvPr id="1011" name="Google Shape;1011;p32"/>
            <p:cNvSpPr/>
            <p:nvPr/>
          </p:nvSpPr>
          <p:spPr>
            <a:xfrm>
              <a:off x="4497325" y="618050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4497325" y="844575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4291875" y="618050"/>
              <a:ext cx="42275" cy="42250"/>
            </a:xfrm>
            <a:custGeom>
              <a:avLst/>
              <a:gdLst/>
              <a:ahLst/>
              <a:cxnLst/>
              <a:rect l="l" t="t" r="r" b="b"/>
              <a:pathLst>
                <a:path w="1691" h="1690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89"/>
                    <a:pt x="846" y="1689"/>
                  </a:cubicBezTo>
                  <a:cubicBezTo>
                    <a:pt x="1302" y="1689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4291875" y="844575"/>
              <a:ext cx="42275" cy="42250"/>
            </a:xfrm>
            <a:custGeom>
              <a:avLst/>
              <a:gdLst/>
              <a:ahLst/>
              <a:cxnLst/>
              <a:rect l="l" t="t" r="r" b="b"/>
              <a:pathLst>
                <a:path w="1691" h="1690" extrusionOk="0">
                  <a:moveTo>
                    <a:pt x="846" y="1"/>
                  </a:moveTo>
                  <a:cubicBezTo>
                    <a:pt x="366" y="1"/>
                    <a:pt x="1" y="366"/>
                    <a:pt x="1" y="845"/>
                  </a:cubicBezTo>
                  <a:cubicBezTo>
                    <a:pt x="1" y="1302"/>
                    <a:pt x="366" y="1690"/>
                    <a:pt x="846" y="1690"/>
                  </a:cubicBezTo>
                  <a:cubicBezTo>
                    <a:pt x="1302" y="1690"/>
                    <a:pt x="1690" y="1302"/>
                    <a:pt x="1690" y="845"/>
                  </a:cubicBezTo>
                  <a:cubicBezTo>
                    <a:pt x="1690" y="366"/>
                    <a:pt x="1302" y="1"/>
                    <a:pt x="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4291875" y="1071125"/>
              <a:ext cx="42275" cy="42250"/>
            </a:xfrm>
            <a:custGeom>
              <a:avLst/>
              <a:gdLst/>
              <a:ahLst/>
              <a:cxnLst/>
              <a:rect l="l" t="t" r="r" b="b"/>
              <a:pathLst>
                <a:path w="1691" h="1690" extrusionOk="0">
                  <a:moveTo>
                    <a:pt x="846" y="1"/>
                  </a:moveTo>
                  <a:cubicBezTo>
                    <a:pt x="366" y="1"/>
                    <a:pt x="1" y="366"/>
                    <a:pt x="1" y="845"/>
                  </a:cubicBezTo>
                  <a:cubicBezTo>
                    <a:pt x="1" y="1302"/>
                    <a:pt x="366" y="1690"/>
                    <a:pt x="846" y="1690"/>
                  </a:cubicBezTo>
                  <a:cubicBezTo>
                    <a:pt x="1302" y="1690"/>
                    <a:pt x="1690" y="1302"/>
                    <a:pt x="1690" y="845"/>
                  </a:cubicBezTo>
                  <a:cubicBezTo>
                    <a:pt x="1690" y="366"/>
                    <a:pt x="1302" y="1"/>
                    <a:pt x="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4703600" y="618050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4703600" y="844575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8" name="Google Shape;1018;p32"/>
          <p:cNvSpPr/>
          <p:nvPr/>
        </p:nvSpPr>
        <p:spPr>
          <a:xfrm flipH="1">
            <a:off x="328210" y="148100"/>
            <a:ext cx="676225" cy="676800"/>
          </a:xfrm>
          <a:custGeom>
            <a:avLst/>
            <a:gdLst/>
            <a:ahLst/>
            <a:cxnLst/>
            <a:rect l="l" t="t" r="r" b="b"/>
            <a:pathLst>
              <a:path w="27049" h="27072" extrusionOk="0">
                <a:moveTo>
                  <a:pt x="13513" y="1"/>
                </a:moveTo>
                <a:cubicBezTo>
                  <a:pt x="6049" y="1"/>
                  <a:pt x="1" y="6072"/>
                  <a:pt x="1" y="13536"/>
                </a:cubicBezTo>
                <a:cubicBezTo>
                  <a:pt x="1" y="21023"/>
                  <a:pt x="6049" y="27071"/>
                  <a:pt x="13513" y="27071"/>
                </a:cubicBezTo>
                <a:cubicBezTo>
                  <a:pt x="21000" y="27071"/>
                  <a:pt x="27049" y="21023"/>
                  <a:pt x="27049" y="13536"/>
                </a:cubicBezTo>
                <a:cubicBezTo>
                  <a:pt x="27049" y="6072"/>
                  <a:pt x="21000" y="1"/>
                  <a:pt x="135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2"/>
          <p:cNvSpPr/>
          <p:nvPr/>
        </p:nvSpPr>
        <p:spPr>
          <a:xfrm flipH="1">
            <a:off x="642060" y="462525"/>
            <a:ext cx="459950" cy="459375"/>
          </a:xfrm>
          <a:custGeom>
            <a:avLst/>
            <a:gdLst/>
            <a:ahLst/>
            <a:cxnLst/>
            <a:rect l="l" t="t" r="r" b="b"/>
            <a:pathLst>
              <a:path w="18398" h="18375" fill="none" extrusionOk="0">
                <a:moveTo>
                  <a:pt x="18398" y="9199"/>
                </a:moveTo>
                <a:cubicBezTo>
                  <a:pt x="18398" y="14266"/>
                  <a:pt x="14289" y="18375"/>
                  <a:pt x="9199" y="18375"/>
                </a:cubicBezTo>
                <a:cubicBezTo>
                  <a:pt x="4132" y="18375"/>
                  <a:pt x="1" y="14266"/>
                  <a:pt x="1" y="9199"/>
                </a:cubicBezTo>
                <a:cubicBezTo>
                  <a:pt x="1" y="4109"/>
                  <a:pt x="4132" y="0"/>
                  <a:pt x="9199" y="0"/>
                </a:cubicBezTo>
                <a:cubicBezTo>
                  <a:pt x="14289" y="0"/>
                  <a:pt x="18398" y="4109"/>
                  <a:pt x="18398" y="9199"/>
                </a:cubicBezTo>
                <a:close/>
              </a:path>
            </a:pathLst>
          </a:custGeom>
          <a:solidFill>
            <a:schemeClr val="lt1"/>
          </a:solidFill>
          <a:ln w="9700" cap="flat" cmpd="sng">
            <a:solidFill>
              <a:srgbClr val="FFFFFF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2"/>
          <p:cNvSpPr/>
          <p:nvPr/>
        </p:nvSpPr>
        <p:spPr>
          <a:xfrm>
            <a:off x="-1066401" y="4068300"/>
            <a:ext cx="2132365" cy="2132365"/>
          </a:xfrm>
          <a:custGeom>
            <a:avLst/>
            <a:gdLst/>
            <a:ahLst/>
            <a:cxnLst/>
            <a:rect l="l" t="t" r="r" b="b"/>
            <a:pathLst>
              <a:path w="121226" h="121226" extrusionOk="0">
                <a:moveTo>
                  <a:pt x="60624" y="20133"/>
                </a:moveTo>
                <a:cubicBezTo>
                  <a:pt x="82970" y="20133"/>
                  <a:pt x="101116" y="38256"/>
                  <a:pt x="101116" y="60625"/>
                </a:cubicBezTo>
                <a:cubicBezTo>
                  <a:pt x="101116" y="82993"/>
                  <a:pt x="82970" y="101117"/>
                  <a:pt x="60624" y="101117"/>
                </a:cubicBezTo>
                <a:cubicBezTo>
                  <a:pt x="38255" y="101117"/>
                  <a:pt x="20109" y="82993"/>
                  <a:pt x="20109" y="60625"/>
                </a:cubicBezTo>
                <a:cubicBezTo>
                  <a:pt x="20109" y="38256"/>
                  <a:pt x="38255" y="20133"/>
                  <a:pt x="60624" y="20133"/>
                </a:cubicBezTo>
                <a:close/>
                <a:moveTo>
                  <a:pt x="60624" y="1"/>
                </a:moveTo>
                <a:cubicBezTo>
                  <a:pt x="27139" y="1"/>
                  <a:pt x="0" y="27140"/>
                  <a:pt x="0" y="60625"/>
                </a:cubicBezTo>
                <a:cubicBezTo>
                  <a:pt x="0" y="94086"/>
                  <a:pt x="27139" y="121226"/>
                  <a:pt x="60624" y="121226"/>
                </a:cubicBezTo>
                <a:cubicBezTo>
                  <a:pt x="94086" y="121226"/>
                  <a:pt x="121225" y="94086"/>
                  <a:pt x="121225" y="60625"/>
                </a:cubicBezTo>
                <a:cubicBezTo>
                  <a:pt x="121225" y="27140"/>
                  <a:pt x="94086" y="1"/>
                  <a:pt x="60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32"/>
          <p:cNvGrpSpPr/>
          <p:nvPr/>
        </p:nvGrpSpPr>
        <p:grpSpPr>
          <a:xfrm>
            <a:off x="3370698" y="-1452949"/>
            <a:ext cx="2379318" cy="2219997"/>
            <a:chOff x="3154238" y="-1361450"/>
            <a:chExt cx="2812100" cy="2623800"/>
          </a:xfrm>
        </p:grpSpPr>
        <p:sp>
          <p:nvSpPr>
            <p:cNvPr id="1022" name="Google Shape;1022;p32"/>
            <p:cNvSpPr/>
            <p:nvPr/>
          </p:nvSpPr>
          <p:spPr>
            <a:xfrm>
              <a:off x="3154238" y="-1361450"/>
              <a:ext cx="2812100" cy="2623800"/>
            </a:xfrm>
            <a:custGeom>
              <a:avLst/>
              <a:gdLst/>
              <a:ahLst/>
              <a:cxnLst/>
              <a:rect l="l" t="t" r="r" b="b"/>
              <a:pathLst>
                <a:path w="112484" h="104952" fill="none" extrusionOk="0">
                  <a:moveTo>
                    <a:pt x="112483" y="0"/>
                  </a:moveTo>
                  <a:lnTo>
                    <a:pt x="112483" y="48710"/>
                  </a:lnTo>
                  <a:cubicBezTo>
                    <a:pt x="112483" y="79775"/>
                    <a:pt x="87307" y="104951"/>
                    <a:pt x="56242" y="104951"/>
                  </a:cubicBezTo>
                  <a:lnTo>
                    <a:pt x="56242" y="104951"/>
                  </a:lnTo>
                  <a:cubicBezTo>
                    <a:pt x="25177" y="104951"/>
                    <a:pt x="0" y="79775"/>
                    <a:pt x="0" y="48710"/>
                  </a:cubicBezTo>
                  <a:lnTo>
                    <a:pt x="0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3356238" y="-1361450"/>
              <a:ext cx="2408100" cy="2421775"/>
            </a:xfrm>
            <a:custGeom>
              <a:avLst/>
              <a:gdLst/>
              <a:ahLst/>
              <a:cxnLst/>
              <a:rect l="l" t="t" r="r" b="b"/>
              <a:pathLst>
                <a:path w="96324" h="96871" fill="none" extrusionOk="0">
                  <a:moveTo>
                    <a:pt x="1" y="0"/>
                  </a:moveTo>
                  <a:lnTo>
                    <a:pt x="1" y="48710"/>
                  </a:lnTo>
                  <a:cubicBezTo>
                    <a:pt x="1" y="75301"/>
                    <a:pt x="21570" y="96871"/>
                    <a:pt x="48162" y="96871"/>
                  </a:cubicBezTo>
                  <a:lnTo>
                    <a:pt x="48162" y="96871"/>
                  </a:lnTo>
                  <a:cubicBezTo>
                    <a:pt x="74753" y="96871"/>
                    <a:pt x="96323" y="75301"/>
                    <a:pt x="96323" y="48710"/>
                  </a:cubicBezTo>
                  <a:lnTo>
                    <a:pt x="96323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3255238" y="-1361450"/>
              <a:ext cx="2610100" cy="2522775"/>
            </a:xfrm>
            <a:custGeom>
              <a:avLst/>
              <a:gdLst/>
              <a:ahLst/>
              <a:cxnLst/>
              <a:rect l="l" t="t" r="r" b="b"/>
              <a:pathLst>
                <a:path w="104404" h="100911" fill="none" extrusionOk="0">
                  <a:moveTo>
                    <a:pt x="0" y="0"/>
                  </a:moveTo>
                  <a:lnTo>
                    <a:pt x="0" y="48755"/>
                  </a:lnTo>
                  <a:cubicBezTo>
                    <a:pt x="0" y="77561"/>
                    <a:pt x="23351" y="100911"/>
                    <a:pt x="52156" y="100911"/>
                  </a:cubicBezTo>
                  <a:lnTo>
                    <a:pt x="52156" y="100911"/>
                  </a:lnTo>
                  <a:cubicBezTo>
                    <a:pt x="81007" y="100911"/>
                    <a:pt x="104403" y="77515"/>
                    <a:pt x="104403" y="48664"/>
                  </a:cubicBezTo>
                  <a:lnTo>
                    <a:pt x="104403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5" name="Google Shape;1025;p32"/>
          <p:cNvSpPr/>
          <p:nvPr/>
        </p:nvSpPr>
        <p:spPr>
          <a:xfrm>
            <a:off x="781661" y="3163900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2"/>
          <p:cNvSpPr/>
          <p:nvPr/>
        </p:nvSpPr>
        <p:spPr>
          <a:xfrm>
            <a:off x="781661" y="3504650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2"/>
          <p:cNvSpPr/>
          <p:nvPr/>
        </p:nvSpPr>
        <p:spPr>
          <a:xfrm>
            <a:off x="781661" y="3845399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8" name="Google Shape;1028;p32"/>
          <p:cNvGrpSpPr/>
          <p:nvPr/>
        </p:nvGrpSpPr>
        <p:grpSpPr>
          <a:xfrm>
            <a:off x="8163304" y="2879637"/>
            <a:ext cx="981027" cy="3457727"/>
            <a:chOff x="8399475" y="3067251"/>
            <a:chExt cx="755450" cy="2662658"/>
          </a:xfrm>
        </p:grpSpPr>
        <p:sp>
          <p:nvSpPr>
            <p:cNvPr id="1029" name="Google Shape;1029;p32"/>
            <p:cNvSpPr/>
            <p:nvPr/>
          </p:nvSpPr>
          <p:spPr>
            <a:xfrm>
              <a:off x="8400019" y="438890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8400019" y="4199783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8400019" y="4011200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8400019" y="382264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8400019" y="3633500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8400019" y="344494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8400019" y="3256358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8966301" y="3067251"/>
              <a:ext cx="24" cy="266265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8777715" y="3067251"/>
              <a:ext cx="24" cy="266265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8588595" y="3067251"/>
              <a:ext cx="24" cy="266265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8399475" y="3067251"/>
              <a:ext cx="24" cy="266265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8400019" y="3067775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8400019" y="571005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8400019" y="5520933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8400019" y="5332350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8400019" y="514379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8400019" y="4954650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8400019" y="476609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8400019" y="4577508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9154901" y="3067251"/>
              <a:ext cx="24" cy="266265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9" name="Google Shape;1049;p32"/>
          <p:cNvSpPr/>
          <p:nvPr/>
        </p:nvSpPr>
        <p:spPr>
          <a:xfrm>
            <a:off x="-552550" y="3370263"/>
            <a:ext cx="1989250" cy="2421775"/>
          </a:xfrm>
          <a:custGeom>
            <a:avLst/>
            <a:gdLst/>
            <a:ahLst/>
            <a:cxnLst/>
            <a:rect l="l" t="t" r="r" b="b"/>
            <a:pathLst>
              <a:path w="79570" h="96871" fill="none" extrusionOk="0">
                <a:moveTo>
                  <a:pt x="1" y="0"/>
                </a:moveTo>
                <a:lnTo>
                  <a:pt x="69435" y="0"/>
                </a:lnTo>
                <a:cubicBezTo>
                  <a:pt x="75050" y="0"/>
                  <a:pt x="79570" y="4542"/>
                  <a:pt x="79570" y="10135"/>
                </a:cubicBezTo>
                <a:lnTo>
                  <a:pt x="79570" y="96871"/>
                </a:lnTo>
              </a:path>
            </a:pathLst>
          </a:custGeom>
          <a:noFill/>
          <a:ln w="9700" cap="flat" cmpd="sng">
            <a:solidFill>
              <a:srgbClr val="FFFFFF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32"/>
          <p:cNvGrpSpPr/>
          <p:nvPr/>
        </p:nvGrpSpPr>
        <p:grpSpPr>
          <a:xfrm>
            <a:off x="7926612" y="1867576"/>
            <a:ext cx="359880" cy="789653"/>
            <a:chOff x="7332112" y="2515526"/>
            <a:chExt cx="359880" cy="789653"/>
          </a:xfrm>
        </p:grpSpPr>
        <p:sp>
          <p:nvSpPr>
            <p:cNvPr id="1051" name="Google Shape;1051;p32"/>
            <p:cNvSpPr/>
            <p:nvPr/>
          </p:nvSpPr>
          <p:spPr>
            <a:xfrm>
              <a:off x="7511687" y="2515526"/>
              <a:ext cx="180300" cy="359880"/>
            </a:xfrm>
            <a:custGeom>
              <a:avLst/>
              <a:gdLst/>
              <a:ahLst/>
              <a:cxnLst/>
              <a:rect l="l" t="t" r="r" b="b"/>
              <a:pathLst>
                <a:path w="6004" h="11984" extrusionOk="0">
                  <a:moveTo>
                    <a:pt x="1" y="1"/>
                  </a:moveTo>
                  <a:lnTo>
                    <a:pt x="1" y="11984"/>
                  </a:lnTo>
                  <a:cubicBezTo>
                    <a:pt x="3310" y="11984"/>
                    <a:pt x="6004" y="9291"/>
                    <a:pt x="6004" y="5981"/>
                  </a:cubicBezTo>
                  <a:cubicBezTo>
                    <a:pt x="6004" y="2671"/>
                    <a:pt x="3310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7332112" y="2515526"/>
              <a:ext cx="179609" cy="359880"/>
            </a:xfrm>
            <a:custGeom>
              <a:avLst/>
              <a:gdLst/>
              <a:ahLst/>
              <a:cxnLst/>
              <a:rect l="l" t="t" r="r" b="b"/>
              <a:pathLst>
                <a:path w="5981" h="11984" extrusionOk="0">
                  <a:moveTo>
                    <a:pt x="5981" y="1"/>
                  </a:moveTo>
                  <a:cubicBezTo>
                    <a:pt x="2671" y="1"/>
                    <a:pt x="1" y="2671"/>
                    <a:pt x="1" y="5981"/>
                  </a:cubicBezTo>
                  <a:cubicBezTo>
                    <a:pt x="1" y="9291"/>
                    <a:pt x="2671" y="11984"/>
                    <a:pt x="5981" y="11984"/>
                  </a:cubicBezTo>
                  <a:lnTo>
                    <a:pt x="59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2"/>
            <p:cNvSpPr/>
            <p:nvPr/>
          </p:nvSpPr>
          <p:spPr>
            <a:xfrm>
              <a:off x="7332112" y="3124879"/>
              <a:ext cx="359880" cy="180300"/>
            </a:xfrm>
            <a:custGeom>
              <a:avLst/>
              <a:gdLst/>
              <a:ahLst/>
              <a:cxnLst/>
              <a:rect l="l" t="t" r="r" b="b"/>
              <a:pathLst>
                <a:path w="11984" h="6004" extrusionOk="0">
                  <a:moveTo>
                    <a:pt x="1" y="0"/>
                  </a:moveTo>
                  <a:cubicBezTo>
                    <a:pt x="1" y="3310"/>
                    <a:pt x="2671" y="6003"/>
                    <a:pt x="5981" y="6003"/>
                  </a:cubicBezTo>
                  <a:cubicBezTo>
                    <a:pt x="9290" y="6003"/>
                    <a:pt x="11984" y="3310"/>
                    <a:pt x="11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2"/>
            <p:cNvSpPr/>
            <p:nvPr/>
          </p:nvSpPr>
          <p:spPr>
            <a:xfrm>
              <a:off x="7332112" y="2945304"/>
              <a:ext cx="359880" cy="179609"/>
            </a:xfrm>
            <a:custGeom>
              <a:avLst/>
              <a:gdLst/>
              <a:ahLst/>
              <a:cxnLst/>
              <a:rect l="l" t="t" r="r" b="b"/>
              <a:pathLst>
                <a:path w="11984" h="5981" extrusionOk="0">
                  <a:moveTo>
                    <a:pt x="5981" y="0"/>
                  </a:moveTo>
                  <a:cubicBezTo>
                    <a:pt x="2671" y="0"/>
                    <a:pt x="1" y="2671"/>
                    <a:pt x="1" y="5980"/>
                  </a:cubicBezTo>
                  <a:lnTo>
                    <a:pt x="11984" y="5980"/>
                  </a:lnTo>
                  <a:cubicBezTo>
                    <a:pt x="11984" y="2671"/>
                    <a:pt x="9290" y="0"/>
                    <a:pt x="5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5" name="Google Shape;1055;p32"/>
          <p:cNvSpPr/>
          <p:nvPr/>
        </p:nvSpPr>
        <p:spPr>
          <a:xfrm>
            <a:off x="220888" y="2431075"/>
            <a:ext cx="107300" cy="281350"/>
          </a:xfrm>
          <a:custGeom>
            <a:avLst/>
            <a:gdLst/>
            <a:ahLst/>
            <a:cxnLst/>
            <a:rect l="l" t="t" r="r" b="b"/>
            <a:pathLst>
              <a:path w="4292" h="11254" fill="none" extrusionOk="0">
                <a:moveTo>
                  <a:pt x="4291" y="9108"/>
                </a:moveTo>
                <a:lnTo>
                  <a:pt x="4291" y="2146"/>
                </a:lnTo>
                <a:cubicBezTo>
                  <a:pt x="4291" y="960"/>
                  <a:pt x="3333" y="1"/>
                  <a:pt x="2146" y="1"/>
                </a:cubicBezTo>
                <a:lnTo>
                  <a:pt x="2146" y="1"/>
                </a:lnTo>
                <a:cubicBezTo>
                  <a:pt x="982" y="1"/>
                  <a:pt x="0" y="960"/>
                  <a:pt x="0" y="2146"/>
                </a:cubicBezTo>
                <a:lnTo>
                  <a:pt x="0" y="9108"/>
                </a:lnTo>
                <a:cubicBezTo>
                  <a:pt x="0" y="10272"/>
                  <a:pt x="982" y="11254"/>
                  <a:pt x="2146" y="11254"/>
                </a:cubicBezTo>
                <a:lnTo>
                  <a:pt x="2146" y="11254"/>
                </a:lnTo>
                <a:cubicBezTo>
                  <a:pt x="3333" y="11254"/>
                  <a:pt x="4291" y="10272"/>
                  <a:pt x="4291" y="9108"/>
                </a:cubicBezTo>
                <a:close/>
              </a:path>
            </a:pathLst>
          </a:custGeom>
          <a:noFill/>
          <a:ln w="9700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" name="Google Shape;1057;p33"/>
          <p:cNvGrpSpPr/>
          <p:nvPr/>
        </p:nvGrpSpPr>
        <p:grpSpPr>
          <a:xfrm>
            <a:off x="-247175" y="1614576"/>
            <a:ext cx="964775" cy="2169138"/>
            <a:chOff x="8428350" y="1614576"/>
            <a:chExt cx="964775" cy="2169138"/>
          </a:xfrm>
        </p:grpSpPr>
        <p:sp>
          <p:nvSpPr>
            <p:cNvPr id="1058" name="Google Shape;1058;p33"/>
            <p:cNvSpPr/>
            <p:nvPr/>
          </p:nvSpPr>
          <p:spPr>
            <a:xfrm>
              <a:off x="8428350" y="1614576"/>
              <a:ext cx="31" cy="216913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3"/>
            <p:cNvSpPr/>
            <p:nvPr/>
          </p:nvSpPr>
          <p:spPr>
            <a:xfrm>
              <a:off x="8429046" y="1615245"/>
              <a:ext cx="950090" cy="31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0" name="Google Shape;1060;p33"/>
            <p:cNvGrpSpPr/>
            <p:nvPr/>
          </p:nvGrpSpPr>
          <p:grpSpPr>
            <a:xfrm>
              <a:off x="8429046" y="1614576"/>
              <a:ext cx="964079" cy="2169138"/>
              <a:chOff x="8429046" y="1614576"/>
              <a:chExt cx="964079" cy="2169138"/>
            </a:xfrm>
          </p:grpSpPr>
          <p:sp>
            <p:nvSpPr>
              <p:cNvPr id="1061" name="Google Shape;1061;p33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3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3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3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3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3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3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3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3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3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3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3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3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4" name="Google Shape;1074;p33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1075" name="Google Shape;1075;p33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3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3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3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9" name="Google Shape;1079;p33"/>
          <p:cNvSpPr/>
          <p:nvPr/>
        </p:nvSpPr>
        <p:spPr>
          <a:xfrm rot="10800000" flipH="1">
            <a:off x="0" y="-6275"/>
            <a:ext cx="717600" cy="1452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0" name="Google Shape;1080;p33"/>
          <p:cNvGrpSpPr/>
          <p:nvPr/>
        </p:nvGrpSpPr>
        <p:grpSpPr>
          <a:xfrm rot="5400000">
            <a:off x="8334637" y="-129736"/>
            <a:ext cx="359880" cy="789653"/>
            <a:chOff x="7332112" y="2515526"/>
            <a:chExt cx="359880" cy="789653"/>
          </a:xfrm>
        </p:grpSpPr>
        <p:sp>
          <p:nvSpPr>
            <p:cNvPr id="1081" name="Google Shape;1081;p33"/>
            <p:cNvSpPr/>
            <p:nvPr/>
          </p:nvSpPr>
          <p:spPr>
            <a:xfrm>
              <a:off x="7511687" y="2515526"/>
              <a:ext cx="180300" cy="359880"/>
            </a:xfrm>
            <a:custGeom>
              <a:avLst/>
              <a:gdLst/>
              <a:ahLst/>
              <a:cxnLst/>
              <a:rect l="l" t="t" r="r" b="b"/>
              <a:pathLst>
                <a:path w="6004" h="11984" extrusionOk="0">
                  <a:moveTo>
                    <a:pt x="1" y="1"/>
                  </a:moveTo>
                  <a:lnTo>
                    <a:pt x="1" y="11984"/>
                  </a:lnTo>
                  <a:cubicBezTo>
                    <a:pt x="3310" y="11984"/>
                    <a:pt x="6004" y="9291"/>
                    <a:pt x="6004" y="5981"/>
                  </a:cubicBezTo>
                  <a:cubicBezTo>
                    <a:pt x="6004" y="2671"/>
                    <a:pt x="3310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3"/>
            <p:cNvSpPr/>
            <p:nvPr/>
          </p:nvSpPr>
          <p:spPr>
            <a:xfrm>
              <a:off x="7332112" y="2515526"/>
              <a:ext cx="179609" cy="359880"/>
            </a:xfrm>
            <a:custGeom>
              <a:avLst/>
              <a:gdLst/>
              <a:ahLst/>
              <a:cxnLst/>
              <a:rect l="l" t="t" r="r" b="b"/>
              <a:pathLst>
                <a:path w="5981" h="11984" extrusionOk="0">
                  <a:moveTo>
                    <a:pt x="5981" y="1"/>
                  </a:moveTo>
                  <a:cubicBezTo>
                    <a:pt x="2671" y="1"/>
                    <a:pt x="1" y="2671"/>
                    <a:pt x="1" y="5981"/>
                  </a:cubicBezTo>
                  <a:cubicBezTo>
                    <a:pt x="1" y="9291"/>
                    <a:pt x="2671" y="11984"/>
                    <a:pt x="5981" y="11984"/>
                  </a:cubicBezTo>
                  <a:lnTo>
                    <a:pt x="59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3"/>
            <p:cNvSpPr/>
            <p:nvPr/>
          </p:nvSpPr>
          <p:spPr>
            <a:xfrm>
              <a:off x="7332112" y="3124879"/>
              <a:ext cx="359880" cy="180300"/>
            </a:xfrm>
            <a:custGeom>
              <a:avLst/>
              <a:gdLst/>
              <a:ahLst/>
              <a:cxnLst/>
              <a:rect l="l" t="t" r="r" b="b"/>
              <a:pathLst>
                <a:path w="11984" h="6004" extrusionOk="0">
                  <a:moveTo>
                    <a:pt x="1" y="0"/>
                  </a:moveTo>
                  <a:cubicBezTo>
                    <a:pt x="1" y="3310"/>
                    <a:pt x="2671" y="6003"/>
                    <a:pt x="5981" y="6003"/>
                  </a:cubicBezTo>
                  <a:cubicBezTo>
                    <a:pt x="9290" y="6003"/>
                    <a:pt x="11984" y="3310"/>
                    <a:pt x="11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3"/>
            <p:cNvSpPr/>
            <p:nvPr/>
          </p:nvSpPr>
          <p:spPr>
            <a:xfrm>
              <a:off x="7332112" y="2945304"/>
              <a:ext cx="359880" cy="179609"/>
            </a:xfrm>
            <a:custGeom>
              <a:avLst/>
              <a:gdLst/>
              <a:ahLst/>
              <a:cxnLst/>
              <a:rect l="l" t="t" r="r" b="b"/>
              <a:pathLst>
                <a:path w="11984" h="5981" extrusionOk="0">
                  <a:moveTo>
                    <a:pt x="5981" y="0"/>
                  </a:moveTo>
                  <a:cubicBezTo>
                    <a:pt x="2671" y="0"/>
                    <a:pt x="1" y="2671"/>
                    <a:pt x="1" y="5980"/>
                  </a:cubicBezTo>
                  <a:lnTo>
                    <a:pt x="11984" y="5980"/>
                  </a:lnTo>
                  <a:cubicBezTo>
                    <a:pt x="11984" y="2671"/>
                    <a:pt x="9290" y="0"/>
                    <a:pt x="5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5" name="Google Shape;1085;p33"/>
          <p:cNvSpPr/>
          <p:nvPr/>
        </p:nvSpPr>
        <p:spPr>
          <a:xfrm>
            <a:off x="8501598" y="2820025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33"/>
          <p:cNvSpPr/>
          <p:nvPr/>
        </p:nvSpPr>
        <p:spPr>
          <a:xfrm>
            <a:off x="8501598" y="3160775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33"/>
          <p:cNvSpPr/>
          <p:nvPr/>
        </p:nvSpPr>
        <p:spPr>
          <a:xfrm>
            <a:off x="8501598" y="3501524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878475" y="1514850"/>
            <a:ext cx="3643200" cy="15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2605163" y="1874400"/>
            <a:ext cx="116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3878507" y="2951225"/>
            <a:ext cx="34320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75" name="Google Shape;75;p3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5400000" flipH="1">
            <a:off x="-24" y="2922650"/>
            <a:ext cx="2220024" cy="2220024"/>
          </a:xfrm>
          <a:custGeom>
            <a:avLst/>
            <a:gdLst/>
            <a:ahLst/>
            <a:cxnLst/>
            <a:rect l="l" t="t" r="r" b="b"/>
            <a:pathLst>
              <a:path w="125107" h="125107" extrusionOk="0">
                <a:moveTo>
                  <a:pt x="1" y="1"/>
                </a:moveTo>
                <a:lnTo>
                  <a:pt x="1" y="21000"/>
                </a:lnTo>
                <a:cubicBezTo>
                  <a:pt x="1" y="26684"/>
                  <a:pt x="4589" y="31271"/>
                  <a:pt x="10272" y="31271"/>
                </a:cubicBezTo>
                <a:lnTo>
                  <a:pt x="21000" y="31271"/>
                </a:lnTo>
                <a:cubicBezTo>
                  <a:pt x="26683" y="31271"/>
                  <a:pt x="31271" y="35882"/>
                  <a:pt x="31271" y="41566"/>
                </a:cubicBezTo>
                <a:lnTo>
                  <a:pt x="31271" y="52271"/>
                </a:lnTo>
                <a:cubicBezTo>
                  <a:pt x="31271" y="57954"/>
                  <a:pt x="35882" y="62565"/>
                  <a:pt x="41543" y="62565"/>
                </a:cubicBezTo>
                <a:lnTo>
                  <a:pt x="52271" y="62565"/>
                </a:lnTo>
                <a:cubicBezTo>
                  <a:pt x="57954" y="62565"/>
                  <a:pt x="62542" y="67153"/>
                  <a:pt x="62542" y="72836"/>
                </a:cubicBezTo>
                <a:lnTo>
                  <a:pt x="62542" y="83564"/>
                </a:lnTo>
                <a:cubicBezTo>
                  <a:pt x="62542" y="89225"/>
                  <a:pt x="67153" y="93835"/>
                  <a:pt x="72836" y="93835"/>
                </a:cubicBezTo>
                <a:lnTo>
                  <a:pt x="83541" y="93835"/>
                </a:lnTo>
                <a:cubicBezTo>
                  <a:pt x="89225" y="93835"/>
                  <a:pt x="93836" y="98423"/>
                  <a:pt x="93836" y="104107"/>
                </a:cubicBezTo>
                <a:lnTo>
                  <a:pt x="93836" y="114835"/>
                </a:lnTo>
                <a:cubicBezTo>
                  <a:pt x="93836" y="120518"/>
                  <a:pt x="98423" y="125106"/>
                  <a:pt x="104107" y="125106"/>
                </a:cubicBezTo>
                <a:lnTo>
                  <a:pt x="114835" y="125106"/>
                </a:lnTo>
                <a:cubicBezTo>
                  <a:pt x="120495" y="125106"/>
                  <a:pt x="125106" y="120518"/>
                  <a:pt x="125106" y="114835"/>
                </a:cubicBezTo>
                <a:lnTo>
                  <a:pt x="12510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flipH="1">
            <a:off x="328210" y="3776725"/>
            <a:ext cx="676225" cy="676800"/>
          </a:xfrm>
          <a:custGeom>
            <a:avLst/>
            <a:gdLst/>
            <a:ahLst/>
            <a:cxnLst/>
            <a:rect l="l" t="t" r="r" b="b"/>
            <a:pathLst>
              <a:path w="27049" h="27072" extrusionOk="0">
                <a:moveTo>
                  <a:pt x="13513" y="1"/>
                </a:moveTo>
                <a:cubicBezTo>
                  <a:pt x="6049" y="1"/>
                  <a:pt x="1" y="6072"/>
                  <a:pt x="1" y="13536"/>
                </a:cubicBezTo>
                <a:cubicBezTo>
                  <a:pt x="1" y="21023"/>
                  <a:pt x="6049" y="27071"/>
                  <a:pt x="13513" y="27071"/>
                </a:cubicBezTo>
                <a:cubicBezTo>
                  <a:pt x="21000" y="27071"/>
                  <a:pt x="27049" y="21023"/>
                  <a:pt x="27049" y="13536"/>
                </a:cubicBezTo>
                <a:cubicBezTo>
                  <a:pt x="27049" y="6072"/>
                  <a:pt x="21000" y="1"/>
                  <a:pt x="135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"/>
          <p:cNvSpPr/>
          <p:nvPr/>
        </p:nvSpPr>
        <p:spPr>
          <a:xfrm flipH="1">
            <a:off x="642060" y="4091150"/>
            <a:ext cx="459950" cy="459375"/>
          </a:xfrm>
          <a:custGeom>
            <a:avLst/>
            <a:gdLst/>
            <a:ahLst/>
            <a:cxnLst/>
            <a:rect l="l" t="t" r="r" b="b"/>
            <a:pathLst>
              <a:path w="18398" h="18375" fill="none" extrusionOk="0">
                <a:moveTo>
                  <a:pt x="18398" y="9199"/>
                </a:moveTo>
                <a:cubicBezTo>
                  <a:pt x="18398" y="14266"/>
                  <a:pt x="14289" y="18375"/>
                  <a:pt x="9199" y="18375"/>
                </a:cubicBezTo>
                <a:cubicBezTo>
                  <a:pt x="4132" y="18375"/>
                  <a:pt x="1" y="14266"/>
                  <a:pt x="1" y="9199"/>
                </a:cubicBezTo>
                <a:cubicBezTo>
                  <a:pt x="1" y="4109"/>
                  <a:pt x="4132" y="0"/>
                  <a:pt x="9199" y="0"/>
                </a:cubicBezTo>
                <a:cubicBezTo>
                  <a:pt x="14289" y="0"/>
                  <a:pt x="18398" y="4109"/>
                  <a:pt x="18398" y="9199"/>
                </a:cubicBezTo>
                <a:close/>
              </a:path>
            </a:pathLst>
          </a:custGeom>
          <a:solidFill>
            <a:schemeClr val="lt1"/>
          </a:solidFill>
          <a:ln w="9700" cap="flat" cmpd="sng">
            <a:solidFill>
              <a:schemeClr val="lt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"/>
          <p:cNvSpPr/>
          <p:nvPr/>
        </p:nvSpPr>
        <p:spPr>
          <a:xfrm>
            <a:off x="8284600" y="3910856"/>
            <a:ext cx="459938" cy="229984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"/>
          <p:cNvSpPr/>
          <p:nvPr/>
        </p:nvSpPr>
        <p:spPr>
          <a:xfrm>
            <a:off x="8284600" y="4188317"/>
            <a:ext cx="459938" cy="229984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rgbClr val="5CC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"/>
          <p:cNvSpPr/>
          <p:nvPr/>
        </p:nvSpPr>
        <p:spPr>
          <a:xfrm>
            <a:off x="8284600" y="3633395"/>
            <a:ext cx="459938" cy="229984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rgbClr val="F8A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body" idx="1"/>
          </p:nvPr>
        </p:nvSpPr>
        <p:spPr>
          <a:xfrm>
            <a:off x="2100225" y="1152475"/>
            <a:ext cx="494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8" name="Google Shape;88;p4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89" name="Google Shape;89;p4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4"/>
          <p:cNvSpPr/>
          <p:nvPr/>
        </p:nvSpPr>
        <p:spPr>
          <a:xfrm rot="10800000" flipH="1">
            <a:off x="0" y="-6275"/>
            <a:ext cx="717600" cy="1452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>
            <a:off x="76373" y="2820025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76373" y="3160775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"/>
          <p:cNvSpPr/>
          <p:nvPr/>
        </p:nvSpPr>
        <p:spPr>
          <a:xfrm>
            <a:off x="76373" y="3501524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4"/>
          <p:cNvGrpSpPr/>
          <p:nvPr/>
        </p:nvGrpSpPr>
        <p:grpSpPr>
          <a:xfrm>
            <a:off x="8428350" y="1614576"/>
            <a:ext cx="964775" cy="2169138"/>
            <a:chOff x="8428350" y="1614576"/>
            <a:chExt cx="964775" cy="2169138"/>
          </a:xfrm>
        </p:grpSpPr>
        <p:sp>
          <p:nvSpPr>
            <p:cNvPr id="98" name="Google Shape;98;p4"/>
            <p:cNvSpPr/>
            <p:nvPr/>
          </p:nvSpPr>
          <p:spPr>
            <a:xfrm>
              <a:off x="8428350" y="1614576"/>
              <a:ext cx="31" cy="216913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8429046" y="1615245"/>
              <a:ext cx="950090" cy="31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" name="Google Shape;100;p4"/>
            <p:cNvGrpSpPr/>
            <p:nvPr/>
          </p:nvGrpSpPr>
          <p:grpSpPr>
            <a:xfrm>
              <a:off x="8429046" y="1614576"/>
              <a:ext cx="964079" cy="2169138"/>
              <a:chOff x="8429046" y="1614576"/>
              <a:chExt cx="964079" cy="2169138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" name="Google Shape;114;p4"/>
          <p:cNvGrpSpPr/>
          <p:nvPr/>
        </p:nvGrpSpPr>
        <p:grpSpPr>
          <a:xfrm rot="5400000">
            <a:off x="8334637" y="-129736"/>
            <a:ext cx="359880" cy="789653"/>
            <a:chOff x="7332112" y="2515526"/>
            <a:chExt cx="359880" cy="789653"/>
          </a:xfrm>
        </p:grpSpPr>
        <p:sp>
          <p:nvSpPr>
            <p:cNvPr id="115" name="Google Shape;115;p4"/>
            <p:cNvSpPr/>
            <p:nvPr/>
          </p:nvSpPr>
          <p:spPr>
            <a:xfrm>
              <a:off x="7511687" y="2515526"/>
              <a:ext cx="180300" cy="359880"/>
            </a:xfrm>
            <a:custGeom>
              <a:avLst/>
              <a:gdLst/>
              <a:ahLst/>
              <a:cxnLst/>
              <a:rect l="l" t="t" r="r" b="b"/>
              <a:pathLst>
                <a:path w="6004" h="11984" extrusionOk="0">
                  <a:moveTo>
                    <a:pt x="1" y="1"/>
                  </a:moveTo>
                  <a:lnTo>
                    <a:pt x="1" y="11984"/>
                  </a:lnTo>
                  <a:cubicBezTo>
                    <a:pt x="3310" y="11984"/>
                    <a:pt x="6004" y="9291"/>
                    <a:pt x="6004" y="5981"/>
                  </a:cubicBezTo>
                  <a:cubicBezTo>
                    <a:pt x="6004" y="2671"/>
                    <a:pt x="3310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7332112" y="2515526"/>
              <a:ext cx="179609" cy="359880"/>
            </a:xfrm>
            <a:custGeom>
              <a:avLst/>
              <a:gdLst/>
              <a:ahLst/>
              <a:cxnLst/>
              <a:rect l="l" t="t" r="r" b="b"/>
              <a:pathLst>
                <a:path w="5981" h="11984" extrusionOk="0">
                  <a:moveTo>
                    <a:pt x="5981" y="1"/>
                  </a:moveTo>
                  <a:cubicBezTo>
                    <a:pt x="2671" y="1"/>
                    <a:pt x="1" y="2671"/>
                    <a:pt x="1" y="5981"/>
                  </a:cubicBezTo>
                  <a:cubicBezTo>
                    <a:pt x="1" y="9291"/>
                    <a:pt x="2671" y="11984"/>
                    <a:pt x="5981" y="11984"/>
                  </a:cubicBezTo>
                  <a:lnTo>
                    <a:pt x="59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7332112" y="3124879"/>
              <a:ext cx="359880" cy="180300"/>
            </a:xfrm>
            <a:custGeom>
              <a:avLst/>
              <a:gdLst/>
              <a:ahLst/>
              <a:cxnLst/>
              <a:rect l="l" t="t" r="r" b="b"/>
              <a:pathLst>
                <a:path w="11984" h="6004" extrusionOk="0">
                  <a:moveTo>
                    <a:pt x="1" y="0"/>
                  </a:moveTo>
                  <a:cubicBezTo>
                    <a:pt x="1" y="3310"/>
                    <a:pt x="2671" y="6003"/>
                    <a:pt x="5981" y="6003"/>
                  </a:cubicBezTo>
                  <a:cubicBezTo>
                    <a:pt x="9290" y="6003"/>
                    <a:pt x="11984" y="3310"/>
                    <a:pt x="11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7332112" y="2945304"/>
              <a:ext cx="359880" cy="179609"/>
            </a:xfrm>
            <a:custGeom>
              <a:avLst/>
              <a:gdLst/>
              <a:ahLst/>
              <a:cxnLst/>
              <a:rect l="l" t="t" r="r" b="b"/>
              <a:pathLst>
                <a:path w="11984" h="5981" extrusionOk="0">
                  <a:moveTo>
                    <a:pt x="5981" y="0"/>
                  </a:moveTo>
                  <a:cubicBezTo>
                    <a:pt x="2671" y="0"/>
                    <a:pt x="1" y="2671"/>
                    <a:pt x="1" y="5980"/>
                  </a:cubicBezTo>
                  <a:lnTo>
                    <a:pt x="11984" y="5980"/>
                  </a:lnTo>
                  <a:cubicBezTo>
                    <a:pt x="11984" y="2671"/>
                    <a:pt x="9290" y="0"/>
                    <a:pt x="5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4"/>
          <p:cNvSpPr/>
          <p:nvPr/>
        </p:nvSpPr>
        <p:spPr>
          <a:xfrm rot="5400000">
            <a:off x="8746750" y="4128875"/>
            <a:ext cx="107300" cy="281350"/>
          </a:xfrm>
          <a:custGeom>
            <a:avLst/>
            <a:gdLst/>
            <a:ahLst/>
            <a:cxnLst/>
            <a:rect l="l" t="t" r="r" b="b"/>
            <a:pathLst>
              <a:path w="4292" h="11254" fill="none" extrusionOk="0">
                <a:moveTo>
                  <a:pt x="4291" y="9108"/>
                </a:moveTo>
                <a:lnTo>
                  <a:pt x="4291" y="2146"/>
                </a:lnTo>
                <a:cubicBezTo>
                  <a:pt x="4291" y="960"/>
                  <a:pt x="3333" y="1"/>
                  <a:pt x="2146" y="1"/>
                </a:cubicBezTo>
                <a:lnTo>
                  <a:pt x="2146" y="1"/>
                </a:lnTo>
                <a:cubicBezTo>
                  <a:pt x="982" y="1"/>
                  <a:pt x="0" y="960"/>
                  <a:pt x="0" y="2146"/>
                </a:cubicBezTo>
                <a:lnTo>
                  <a:pt x="0" y="9108"/>
                </a:lnTo>
                <a:cubicBezTo>
                  <a:pt x="0" y="10272"/>
                  <a:pt x="982" y="11254"/>
                  <a:pt x="2146" y="11254"/>
                </a:cubicBezTo>
                <a:lnTo>
                  <a:pt x="2146" y="11254"/>
                </a:lnTo>
                <a:cubicBezTo>
                  <a:pt x="3333" y="11254"/>
                  <a:pt x="4291" y="10272"/>
                  <a:pt x="4291" y="9108"/>
                </a:cubicBezTo>
                <a:close/>
              </a:path>
            </a:pathLst>
          </a:custGeom>
          <a:noFill/>
          <a:ln w="9700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subTitle" idx="1"/>
          </p:nvPr>
        </p:nvSpPr>
        <p:spPr>
          <a:xfrm>
            <a:off x="1533650" y="2480950"/>
            <a:ext cx="2907600" cy="5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sz="24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sz="24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sz="24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sz="24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sz="24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sz="24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sz="24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sz="24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subTitle" idx="2"/>
          </p:nvPr>
        </p:nvSpPr>
        <p:spPr>
          <a:xfrm>
            <a:off x="4702750" y="2480950"/>
            <a:ext cx="2907600" cy="5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sz="24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sz="24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sz="24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sz="24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sz="24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sz="24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sz="24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sz="24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ubTitle" idx="3"/>
          </p:nvPr>
        </p:nvSpPr>
        <p:spPr>
          <a:xfrm>
            <a:off x="1533650" y="28557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subTitle" idx="4"/>
          </p:nvPr>
        </p:nvSpPr>
        <p:spPr>
          <a:xfrm>
            <a:off x="4702750" y="28557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6" name="Google Shape;126;p5"/>
          <p:cNvGrpSpPr/>
          <p:nvPr/>
        </p:nvGrpSpPr>
        <p:grpSpPr>
          <a:xfrm>
            <a:off x="-244079" y="994026"/>
            <a:ext cx="964079" cy="2169138"/>
            <a:chOff x="-248979" y="1614576"/>
            <a:chExt cx="964079" cy="2169138"/>
          </a:xfrm>
        </p:grpSpPr>
        <p:grpSp>
          <p:nvGrpSpPr>
            <p:cNvPr id="127" name="Google Shape;127;p5"/>
            <p:cNvGrpSpPr/>
            <p:nvPr/>
          </p:nvGrpSpPr>
          <p:grpSpPr>
            <a:xfrm>
              <a:off x="-248979" y="1614576"/>
              <a:ext cx="964079" cy="2169138"/>
              <a:chOff x="8429046" y="1614576"/>
              <a:chExt cx="964079" cy="2169138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" name="Google Shape;141;p5"/>
            <p:cNvSpPr/>
            <p:nvPr/>
          </p:nvSpPr>
          <p:spPr>
            <a:xfrm>
              <a:off x="-248979" y="1615249"/>
              <a:ext cx="950090" cy="31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5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143" name="Google Shape;143;p5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5"/>
          <p:cNvSpPr/>
          <p:nvPr/>
        </p:nvSpPr>
        <p:spPr>
          <a:xfrm>
            <a:off x="8497186" y="3650200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"/>
          <p:cNvSpPr/>
          <p:nvPr/>
        </p:nvSpPr>
        <p:spPr>
          <a:xfrm rot="10800000" flipH="1">
            <a:off x="8426450" y="-1238325"/>
            <a:ext cx="717600" cy="213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"/>
          <p:cNvSpPr/>
          <p:nvPr/>
        </p:nvSpPr>
        <p:spPr>
          <a:xfrm>
            <a:off x="8497186" y="3993700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"/>
          <p:cNvSpPr/>
          <p:nvPr/>
        </p:nvSpPr>
        <p:spPr>
          <a:xfrm>
            <a:off x="6538750" y="5295900"/>
            <a:ext cx="280775" cy="107300"/>
          </a:xfrm>
          <a:custGeom>
            <a:avLst/>
            <a:gdLst/>
            <a:ahLst/>
            <a:cxnLst/>
            <a:rect l="l" t="t" r="r" b="b"/>
            <a:pathLst>
              <a:path w="11231" h="4292" fill="none" extrusionOk="0">
                <a:moveTo>
                  <a:pt x="9085" y="0"/>
                </a:moveTo>
                <a:lnTo>
                  <a:pt x="2146" y="0"/>
                </a:lnTo>
                <a:cubicBezTo>
                  <a:pt x="959" y="0"/>
                  <a:pt x="0" y="959"/>
                  <a:pt x="0" y="2146"/>
                </a:cubicBezTo>
                <a:lnTo>
                  <a:pt x="0" y="2146"/>
                </a:lnTo>
                <a:cubicBezTo>
                  <a:pt x="0" y="3333"/>
                  <a:pt x="959" y="4291"/>
                  <a:pt x="2146" y="4291"/>
                </a:cubicBezTo>
                <a:lnTo>
                  <a:pt x="9085" y="4291"/>
                </a:lnTo>
                <a:cubicBezTo>
                  <a:pt x="10272" y="4291"/>
                  <a:pt x="11230" y="3333"/>
                  <a:pt x="11230" y="2146"/>
                </a:cubicBezTo>
                <a:lnTo>
                  <a:pt x="11230" y="2146"/>
                </a:lnTo>
                <a:cubicBezTo>
                  <a:pt x="11230" y="959"/>
                  <a:pt x="10272" y="0"/>
                  <a:pt x="9085" y="0"/>
                </a:cubicBezTo>
                <a:close/>
              </a:path>
            </a:pathLst>
          </a:custGeom>
          <a:noFill/>
          <a:ln w="9700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3" name="Google Shape;153;p6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154" name="Google Shape;154;p6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6"/>
          <p:cNvSpPr/>
          <p:nvPr/>
        </p:nvSpPr>
        <p:spPr>
          <a:xfrm rot="10800000" flipH="1">
            <a:off x="0" y="-6275"/>
            <a:ext cx="717600" cy="1452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76373" y="2820025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76373" y="3160775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76373" y="3501524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" name="Google Shape;162;p6"/>
          <p:cNvGrpSpPr/>
          <p:nvPr/>
        </p:nvGrpSpPr>
        <p:grpSpPr>
          <a:xfrm>
            <a:off x="8428350" y="1614576"/>
            <a:ext cx="964775" cy="2169138"/>
            <a:chOff x="8428350" y="1614576"/>
            <a:chExt cx="964775" cy="2169138"/>
          </a:xfrm>
        </p:grpSpPr>
        <p:sp>
          <p:nvSpPr>
            <p:cNvPr id="163" name="Google Shape;163;p6"/>
            <p:cNvSpPr/>
            <p:nvPr/>
          </p:nvSpPr>
          <p:spPr>
            <a:xfrm>
              <a:off x="8428350" y="1614576"/>
              <a:ext cx="31" cy="216913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8429046" y="1615245"/>
              <a:ext cx="950090" cy="31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6"/>
            <p:cNvGrpSpPr/>
            <p:nvPr/>
          </p:nvGrpSpPr>
          <p:grpSpPr>
            <a:xfrm>
              <a:off x="8429046" y="1614576"/>
              <a:ext cx="964079" cy="2169138"/>
              <a:chOff x="8429046" y="1614576"/>
              <a:chExt cx="964079" cy="2169138"/>
            </a:xfrm>
          </p:grpSpPr>
          <p:sp>
            <p:nvSpPr>
              <p:cNvPr id="166" name="Google Shape;166;p6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6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6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6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6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6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6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6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6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" name="Google Shape;179;p6"/>
          <p:cNvGrpSpPr/>
          <p:nvPr/>
        </p:nvGrpSpPr>
        <p:grpSpPr>
          <a:xfrm rot="5400000">
            <a:off x="8334637" y="-129736"/>
            <a:ext cx="359880" cy="789653"/>
            <a:chOff x="7332112" y="2515526"/>
            <a:chExt cx="359880" cy="789653"/>
          </a:xfrm>
        </p:grpSpPr>
        <p:sp>
          <p:nvSpPr>
            <p:cNvPr id="180" name="Google Shape;180;p6"/>
            <p:cNvSpPr/>
            <p:nvPr/>
          </p:nvSpPr>
          <p:spPr>
            <a:xfrm>
              <a:off x="7511687" y="2515526"/>
              <a:ext cx="180300" cy="359880"/>
            </a:xfrm>
            <a:custGeom>
              <a:avLst/>
              <a:gdLst/>
              <a:ahLst/>
              <a:cxnLst/>
              <a:rect l="l" t="t" r="r" b="b"/>
              <a:pathLst>
                <a:path w="6004" h="11984" extrusionOk="0">
                  <a:moveTo>
                    <a:pt x="1" y="1"/>
                  </a:moveTo>
                  <a:lnTo>
                    <a:pt x="1" y="11984"/>
                  </a:lnTo>
                  <a:cubicBezTo>
                    <a:pt x="3310" y="11984"/>
                    <a:pt x="6004" y="9291"/>
                    <a:pt x="6004" y="5981"/>
                  </a:cubicBezTo>
                  <a:cubicBezTo>
                    <a:pt x="6004" y="2671"/>
                    <a:pt x="3310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7332112" y="2515526"/>
              <a:ext cx="179609" cy="359880"/>
            </a:xfrm>
            <a:custGeom>
              <a:avLst/>
              <a:gdLst/>
              <a:ahLst/>
              <a:cxnLst/>
              <a:rect l="l" t="t" r="r" b="b"/>
              <a:pathLst>
                <a:path w="5981" h="11984" extrusionOk="0">
                  <a:moveTo>
                    <a:pt x="5981" y="1"/>
                  </a:moveTo>
                  <a:cubicBezTo>
                    <a:pt x="2671" y="1"/>
                    <a:pt x="1" y="2671"/>
                    <a:pt x="1" y="5981"/>
                  </a:cubicBezTo>
                  <a:cubicBezTo>
                    <a:pt x="1" y="9291"/>
                    <a:pt x="2671" y="11984"/>
                    <a:pt x="5981" y="11984"/>
                  </a:cubicBezTo>
                  <a:lnTo>
                    <a:pt x="59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7332112" y="3124879"/>
              <a:ext cx="359880" cy="180300"/>
            </a:xfrm>
            <a:custGeom>
              <a:avLst/>
              <a:gdLst/>
              <a:ahLst/>
              <a:cxnLst/>
              <a:rect l="l" t="t" r="r" b="b"/>
              <a:pathLst>
                <a:path w="11984" h="6004" extrusionOk="0">
                  <a:moveTo>
                    <a:pt x="1" y="0"/>
                  </a:moveTo>
                  <a:cubicBezTo>
                    <a:pt x="1" y="3310"/>
                    <a:pt x="2671" y="6003"/>
                    <a:pt x="5981" y="6003"/>
                  </a:cubicBezTo>
                  <a:cubicBezTo>
                    <a:pt x="9290" y="6003"/>
                    <a:pt x="11984" y="3310"/>
                    <a:pt x="11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7332112" y="2945304"/>
              <a:ext cx="359880" cy="179609"/>
            </a:xfrm>
            <a:custGeom>
              <a:avLst/>
              <a:gdLst/>
              <a:ahLst/>
              <a:cxnLst/>
              <a:rect l="l" t="t" r="r" b="b"/>
              <a:pathLst>
                <a:path w="11984" h="5981" extrusionOk="0">
                  <a:moveTo>
                    <a:pt x="5981" y="0"/>
                  </a:moveTo>
                  <a:cubicBezTo>
                    <a:pt x="2671" y="0"/>
                    <a:pt x="1" y="2671"/>
                    <a:pt x="1" y="5980"/>
                  </a:cubicBezTo>
                  <a:lnTo>
                    <a:pt x="11984" y="5980"/>
                  </a:lnTo>
                  <a:cubicBezTo>
                    <a:pt x="11984" y="2671"/>
                    <a:pt x="9290" y="0"/>
                    <a:pt x="5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6"/>
          <p:cNvSpPr/>
          <p:nvPr/>
        </p:nvSpPr>
        <p:spPr>
          <a:xfrm rot="5400000">
            <a:off x="8746750" y="4128875"/>
            <a:ext cx="107300" cy="281350"/>
          </a:xfrm>
          <a:custGeom>
            <a:avLst/>
            <a:gdLst/>
            <a:ahLst/>
            <a:cxnLst/>
            <a:rect l="l" t="t" r="r" b="b"/>
            <a:pathLst>
              <a:path w="4292" h="11254" fill="none" extrusionOk="0">
                <a:moveTo>
                  <a:pt x="4291" y="9108"/>
                </a:moveTo>
                <a:lnTo>
                  <a:pt x="4291" y="2146"/>
                </a:lnTo>
                <a:cubicBezTo>
                  <a:pt x="4291" y="960"/>
                  <a:pt x="3333" y="1"/>
                  <a:pt x="2146" y="1"/>
                </a:cubicBezTo>
                <a:lnTo>
                  <a:pt x="2146" y="1"/>
                </a:lnTo>
                <a:cubicBezTo>
                  <a:pt x="982" y="1"/>
                  <a:pt x="0" y="960"/>
                  <a:pt x="0" y="2146"/>
                </a:cubicBezTo>
                <a:lnTo>
                  <a:pt x="0" y="9108"/>
                </a:lnTo>
                <a:cubicBezTo>
                  <a:pt x="0" y="10272"/>
                  <a:pt x="982" y="11254"/>
                  <a:pt x="2146" y="11254"/>
                </a:cubicBezTo>
                <a:lnTo>
                  <a:pt x="2146" y="11254"/>
                </a:lnTo>
                <a:cubicBezTo>
                  <a:pt x="3333" y="11254"/>
                  <a:pt x="4291" y="10272"/>
                  <a:pt x="4291" y="9108"/>
                </a:cubicBezTo>
                <a:close/>
              </a:path>
            </a:pathLst>
          </a:custGeom>
          <a:noFill/>
          <a:ln w="9700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21" name="Google Shape;221;p8"/>
          <p:cNvGrpSpPr/>
          <p:nvPr/>
        </p:nvGrpSpPr>
        <p:grpSpPr>
          <a:xfrm flipH="1"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222" name="Google Shape;222;p8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8"/>
          <p:cNvSpPr/>
          <p:nvPr/>
        </p:nvSpPr>
        <p:spPr>
          <a:xfrm rot="-5400000" flipH="1">
            <a:off x="-25" y="2922650"/>
            <a:ext cx="2220024" cy="2220024"/>
          </a:xfrm>
          <a:custGeom>
            <a:avLst/>
            <a:gdLst/>
            <a:ahLst/>
            <a:cxnLst/>
            <a:rect l="l" t="t" r="r" b="b"/>
            <a:pathLst>
              <a:path w="125107" h="125107" extrusionOk="0">
                <a:moveTo>
                  <a:pt x="1" y="1"/>
                </a:moveTo>
                <a:lnTo>
                  <a:pt x="1" y="21000"/>
                </a:lnTo>
                <a:cubicBezTo>
                  <a:pt x="1" y="26684"/>
                  <a:pt x="4589" y="31271"/>
                  <a:pt x="10272" y="31271"/>
                </a:cubicBezTo>
                <a:lnTo>
                  <a:pt x="21000" y="31271"/>
                </a:lnTo>
                <a:cubicBezTo>
                  <a:pt x="26683" y="31271"/>
                  <a:pt x="31271" y="35882"/>
                  <a:pt x="31271" y="41566"/>
                </a:cubicBezTo>
                <a:lnTo>
                  <a:pt x="31271" y="52271"/>
                </a:lnTo>
                <a:cubicBezTo>
                  <a:pt x="31271" y="57954"/>
                  <a:pt x="35882" y="62565"/>
                  <a:pt x="41543" y="62565"/>
                </a:cubicBezTo>
                <a:lnTo>
                  <a:pt x="52271" y="62565"/>
                </a:lnTo>
                <a:cubicBezTo>
                  <a:pt x="57954" y="62565"/>
                  <a:pt x="62542" y="67153"/>
                  <a:pt x="62542" y="72836"/>
                </a:cubicBezTo>
                <a:lnTo>
                  <a:pt x="62542" y="83564"/>
                </a:lnTo>
                <a:cubicBezTo>
                  <a:pt x="62542" y="89225"/>
                  <a:pt x="67153" y="93835"/>
                  <a:pt x="72836" y="93835"/>
                </a:cubicBezTo>
                <a:lnTo>
                  <a:pt x="83541" y="93835"/>
                </a:lnTo>
                <a:cubicBezTo>
                  <a:pt x="89225" y="93835"/>
                  <a:pt x="93836" y="98423"/>
                  <a:pt x="93836" y="104107"/>
                </a:cubicBezTo>
                <a:lnTo>
                  <a:pt x="93836" y="114835"/>
                </a:lnTo>
                <a:cubicBezTo>
                  <a:pt x="93836" y="120518"/>
                  <a:pt x="98423" y="125106"/>
                  <a:pt x="104107" y="125106"/>
                </a:cubicBezTo>
                <a:lnTo>
                  <a:pt x="114835" y="125106"/>
                </a:lnTo>
                <a:cubicBezTo>
                  <a:pt x="120495" y="125106"/>
                  <a:pt x="125106" y="120518"/>
                  <a:pt x="125106" y="114835"/>
                </a:cubicBezTo>
                <a:lnTo>
                  <a:pt x="12510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" name="Google Shape;227;p8"/>
          <p:cNvGrpSpPr/>
          <p:nvPr/>
        </p:nvGrpSpPr>
        <p:grpSpPr>
          <a:xfrm flipH="1">
            <a:off x="3393959" y="-1452949"/>
            <a:ext cx="2379318" cy="2219997"/>
            <a:chOff x="3154238" y="-1361450"/>
            <a:chExt cx="2812100" cy="2623800"/>
          </a:xfrm>
        </p:grpSpPr>
        <p:sp>
          <p:nvSpPr>
            <p:cNvPr id="228" name="Google Shape;228;p8"/>
            <p:cNvSpPr/>
            <p:nvPr/>
          </p:nvSpPr>
          <p:spPr>
            <a:xfrm>
              <a:off x="3154238" y="-1361450"/>
              <a:ext cx="2812100" cy="2623800"/>
            </a:xfrm>
            <a:custGeom>
              <a:avLst/>
              <a:gdLst/>
              <a:ahLst/>
              <a:cxnLst/>
              <a:rect l="l" t="t" r="r" b="b"/>
              <a:pathLst>
                <a:path w="112484" h="104952" fill="none" extrusionOk="0">
                  <a:moveTo>
                    <a:pt x="112483" y="0"/>
                  </a:moveTo>
                  <a:lnTo>
                    <a:pt x="112483" y="48710"/>
                  </a:lnTo>
                  <a:cubicBezTo>
                    <a:pt x="112483" y="79775"/>
                    <a:pt x="87307" y="104951"/>
                    <a:pt x="56242" y="104951"/>
                  </a:cubicBezTo>
                  <a:lnTo>
                    <a:pt x="56242" y="104951"/>
                  </a:lnTo>
                  <a:cubicBezTo>
                    <a:pt x="25177" y="104951"/>
                    <a:pt x="0" y="79775"/>
                    <a:pt x="0" y="48710"/>
                  </a:cubicBezTo>
                  <a:lnTo>
                    <a:pt x="0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3356238" y="-1361450"/>
              <a:ext cx="2408100" cy="2421775"/>
            </a:xfrm>
            <a:custGeom>
              <a:avLst/>
              <a:gdLst/>
              <a:ahLst/>
              <a:cxnLst/>
              <a:rect l="l" t="t" r="r" b="b"/>
              <a:pathLst>
                <a:path w="96324" h="96871" fill="none" extrusionOk="0">
                  <a:moveTo>
                    <a:pt x="1" y="0"/>
                  </a:moveTo>
                  <a:lnTo>
                    <a:pt x="1" y="48710"/>
                  </a:lnTo>
                  <a:cubicBezTo>
                    <a:pt x="1" y="75301"/>
                    <a:pt x="21570" y="96871"/>
                    <a:pt x="48162" y="96871"/>
                  </a:cubicBezTo>
                  <a:lnTo>
                    <a:pt x="48162" y="96871"/>
                  </a:lnTo>
                  <a:cubicBezTo>
                    <a:pt x="74753" y="96871"/>
                    <a:pt x="96323" y="75301"/>
                    <a:pt x="96323" y="48710"/>
                  </a:cubicBezTo>
                  <a:lnTo>
                    <a:pt x="96323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3255238" y="-1361450"/>
              <a:ext cx="2610100" cy="2522775"/>
            </a:xfrm>
            <a:custGeom>
              <a:avLst/>
              <a:gdLst/>
              <a:ahLst/>
              <a:cxnLst/>
              <a:rect l="l" t="t" r="r" b="b"/>
              <a:pathLst>
                <a:path w="104404" h="100911" fill="none" extrusionOk="0">
                  <a:moveTo>
                    <a:pt x="0" y="0"/>
                  </a:moveTo>
                  <a:lnTo>
                    <a:pt x="0" y="48755"/>
                  </a:lnTo>
                  <a:cubicBezTo>
                    <a:pt x="0" y="77561"/>
                    <a:pt x="23351" y="100911"/>
                    <a:pt x="52156" y="100911"/>
                  </a:cubicBezTo>
                  <a:lnTo>
                    <a:pt x="52156" y="100911"/>
                  </a:lnTo>
                  <a:cubicBezTo>
                    <a:pt x="81007" y="100911"/>
                    <a:pt x="104403" y="77515"/>
                    <a:pt x="104403" y="48664"/>
                  </a:cubicBezTo>
                  <a:lnTo>
                    <a:pt x="104403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8"/>
          <p:cNvSpPr/>
          <p:nvPr/>
        </p:nvSpPr>
        <p:spPr>
          <a:xfrm>
            <a:off x="236425" y="2253325"/>
            <a:ext cx="280775" cy="107300"/>
          </a:xfrm>
          <a:custGeom>
            <a:avLst/>
            <a:gdLst/>
            <a:ahLst/>
            <a:cxnLst/>
            <a:rect l="l" t="t" r="r" b="b"/>
            <a:pathLst>
              <a:path w="11231" h="4292" fill="none" extrusionOk="0">
                <a:moveTo>
                  <a:pt x="9085" y="0"/>
                </a:moveTo>
                <a:lnTo>
                  <a:pt x="2146" y="0"/>
                </a:lnTo>
                <a:cubicBezTo>
                  <a:pt x="959" y="0"/>
                  <a:pt x="0" y="959"/>
                  <a:pt x="0" y="2146"/>
                </a:cubicBezTo>
                <a:lnTo>
                  <a:pt x="0" y="2146"/>
                </a:lnTo>
                <a:cubicBezTo>
                  <a:pt x="0" y="3333"/>
                  <a:pt x="959" y="4291"/>
                  <a:pt x="2146" y="4291"/>
                </a:cubicBezTo>
                <a:lnTo>
                  <a:pt x="9085" y="4291"/>
                </a:lnTo>
                <a:cubicBezTo>
                  <a:pt x="10272" y="4291"/>
                  <a:pt x="11230" y="3333"/>
                  <a:pt x="11230" y="2146"/>
                </a:cubicBezTo>
                <a:lnTo>
                  <a:pt x="11230" y="2146"/>
                </a:lnTo>
                <a:cubicBezTo>
                  <a:pt x="11230" y="959"/>
                  <a:pt x="10272" y="0"/>
                  <a:pt x="9085" y="0"/>
                </a:cubicBezTo>
                <a:close/>
              </a:path>
            </a:pathLst>
          </a:custGeom>
          <a:noFill/>
          <a:ln w="9700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8"/>
          <p:cNvSpPr/>
          <p:nvPr/>
        </p:nvSpPr>
        <p:spPr>
          <a:xfrm>
            <a:off x="6386350" y="5143500"/>
            <a:ext cx="280775" cy="107300"/>
          </a:xfrm>
          <a:custGeom>
            <a:avLst/>
            <a:gdLst/>
            <a:ahLst/>
            <a:cxnLst/>
            <a:rect l="l" t="t" r="r" b="b"/>
            <a:pathLst>
              <a:path w="11231" h="4292" fill="none" extrusionOk="0">
                <a:moveTo>
                  <a:pt x="9085" y="0"/>
                </a:moveTo>
                <a:lnTo>
                  <a:pt x="2146" y="0"/>
                </a:lnTo>
                <a:cubicBezTo>
                  <a:pt x="959" y="0"/>
                  <a:pt x="0" y="959"/>
                  <a:pt x="0" y="2146"/>
                </a:cubicBezTo>
                <a:lnTo>
                  <a:pt x="0" y="2146"/>
                </a:lnTo>
                <a:cubicBezTo>
                  <a:pt x="0" y="3333"/>
                  <a:pt x="959" y="4291"/>
                  <a:pt x="2146" y="4291"/>
                </a:cubicBezTo>
                <a:lnTo>
                  <a:pt x="9085" y="4291"/>
                </a:lnTo>
                <a:cubicBezTo>
                  <a:pt x="10272" y="4291"/>
                  <a:pt x="11230" y="3333"/>
                  <a:pt x="11230" y="2146"/>
                </a:cubicBezTo>
                <a:lnTo>
                  <a:pt x="11230" y="2146"/>
                </a:lnTo>
                <a:cubicBezTo>
                  <a:pt x="11230" y="959"/>
                  <a:pt x="10272" y="0"/>
                  <a:pt x="9085" y="0"/>
                </a:cubicBezTo>
                <a:close/>
              </a:path>
            </a:pathLst>
          </a:custGeom>
          <a:noFill/>
          <a:ln w="9700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"/>
          <p:cNvSpPr txBox="1">
            <a:spLocks noGrp="1"/>
          </p:cNvSpPr>
          <p:nvPr>
            <p:ph type="title" hasCustomPrompt="1"/>
          </p:nvPr>
        </p:nvSpPr>
        <p:spPr>
          <a:xfrm>
            <a:off x="1324877" y="2036538"/>
            <a:ext cx="6531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2" name="Google Shape;292;p13"/>
          <p:cNvSpPr txBox="1">
            <a:spLocks noGrp="1"/>
          </p:cNvSpPr>
          <p:nvPr>
            <p:ph type="subTitle" idx="1"/>
          </p:nvPr>
        </p:nvSpPr>
        <p:spPr>
          <a:xfrm>
            <a:off x="2001377" y="2124737"/>
            <a:ext cx="2463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3"/>
          <p:cNvSpPr txBox="1">
            <a:spLocks noGrp="1"/>
          </p:cNvSpPr>
          <p:nvPr>
            <p:ph type="title" idx="2" hasCustomPrompt="1"/>
          </p:nvPr>
        </p:nvSpPr>
        <p:spPr>
          <a:xfrm>
            <a:off x="4690827" y="2036538"/>
            <a:ext cx="6531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4" name="Google Shape;294;p13"/>
          <p:cNvSpPr txBox="1">
            <a:spLocks noGrp="1"/>
          </p:cNvSpPr>
          <p:nvPr>
            <p:ph type="subTitle" idx="3"/>
          </p:nvPr>
        </p:nvSpPr>
        <p:spPr>
          <a:xfrm>
            <a:off x="5367065" y="2124750"/>
            <a:ext cx="2463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3"/>
          <p:cNvSpPr txBox="1">
            <a:spLocks noGrp="1"/>
          </p:cNvSpPr>
          <p:nvPr>
            <p:ph type="title" idx="4" hasCustomPrompt="1"/>
          </p:nvPr>
        </p:nvSpPr>
        <p:spPr>
          <a:xfrm>
            <a:off x="1324877" y="3216100"/>
            <a:ext cx="6531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6" name="Google Shape;296;p13"/>
          <p:cNvSpPr txBox="1">
            <a:spLocks noGrp="1"/>
          </p:cNvSpPr>
          <p:nvPr>
            <p:ph type="subTitle" idx="5"/>
          </p:nvPr>
        </p:nvSpPr>
        <p:spPr>
          <a:xfrm>
            <a:off x="2001377" y="3291638"/>
            <a:ext cx="2463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title" idx="6" hasCustomPrompt="1"/>
          </p:nvPr>
        </p:nvSpPr>
        <p:spPr>
          <a:xfrm>
            <a:off x="4690827" y="3216100"/>
            <a:ext cx="6531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8" name="Google Shape;298;p13"/>
          <p:cNvSpPr txBox="1">
            <a:spLocks noGrp="1"/>
          </p:cNvSpPr>
          <p:nvPr>
            <p:ph type="subTitle" idx="7"/>
          </p:nvPr>
        </p:nvSpPr>
        <p:spPr>
          <a:xfrm>
            <a:off x="5367065" y="3291650"/>
            <a:ext cx="2463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Fredoka"/>
                <a:ea typeface="Fredoka"/>
                <a:cs typeface="Fredoka"/>
                <a:sym typeface="Fred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subTitle" idx="9"/>
          </p:nvPr>
        </p:nvSpPr>
        <p:spPr>
          <a:xfrm>
            <a:off x="1996215" y="1739513"/>
            <a:ext cx="2463600" cy="54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3"/>
          </p:nvPr>
        </p:nvSpPr>
        <p:spPr>
          <a:xfrm>
            <a:off x="5367075" y="1739525"/>
            <a:ext cx="2463600" cy="54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subTitle" idx="14"/>
          </p:nvPr>
        </p:nvSpPr>
        <p:spPr>
          <a:xfrm>
            <a:off x="1996215" y="2901937"/>
            <a:ext cx="2463600" cy="54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subTitle" idx="15"/>
          </p:nvPr>
        </p:nvSpPr>
        <p:spPr>
          <a:xfrm>
            <a:off x="5367075" y="2901950"/>
            <a:ext cx="2463600" cy="54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grpSp>
        <p:nvGrpSpPr>
          <p:cNvPr id="304" name="Google Shape;304;p13"/>
          <p:cNvGrpSpPr/>
          <p:nvPr/>
        </p:nvGrpSpPr>
        <p:grpSpPr>
          <a:xfrm>
            <a:off x="-248979" y="2697426"/>
            <a:ext cx="964079" cy="2169138"/>
            <a:chOff x="-248979" y="1614576"/>
            <a:chExt cx="964079" cy="2169138"/>
          </a:xfrm>
        </p:grpSpPr>
        <p:grpSp>
          <p:nvGrpSpPr>
            <p:cNvPr id="305" name="Google Shape;305;p13"/>
            <p:cNvGrpSpPr/>
            <p:nvPr/>
          </p:nvGrpSpPr>
          <p:grpSpPr>
            <a:xfrm>
              <a:off x="-248979" y="1614576"/>
              <a:ext cx="964079" cy="2169138"/>
              <a:chOff x="8429046" y="1614576"/>
              <a:chExt cx="964079" cy="2169138"/>
            </a:xfrm>
          </p:grpSpPr>
          <p:sp>
            <p:nvSpPr>
              <p:cNvPr id="306" name="Google Shape;306;p13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highlight>
                    <a:schemeClr val="lt1"/>
                  </a:highlight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highlight>
                    <a:schemeClr val="lt1"/>
                  </a:highlight>
                </a:endParaRPr>
              </a:p>
            </p:txBody>
          </p:sp>
          <p:sp>
            <p:nvSpPr>
              <p:cNvPr id="308" name="Google Shape;308;p13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highlight>
                    <a:schemeClr val="lt1"/>
                  </a:highlight>
                </a:endParaRPr>
              </a:p>
            </p:txBody>
          </p:sp>
          <p:sp>
            <p:nvSpPr>
              <p:cNvPr id="309" name="Google Shape;309;p13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highlight>
                    <a:schemeClr val="lt1"/>
                  </a:highlight>
                </a:endParaRPr>
              </a:p>
            </p:txBody>
          </p:sp>
          <p:sp>
            <p:nvSpPr>
              <p:cNvPr id="310" name="Google Shape;310;p13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highlight>
                    <a:schemeClr val="lt1"/>
                  </a:highlight>
                </a:endParaRPr>
              </a:p>
            </p:txBody>
          </p:sp>
          <p:sp>
            <p:nvSpPr>
              <p:cNvPr id="311" name="Google Shape;311;p13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highlight>
                    <a:schemeClr val="lt1"/>
                  </a:highlight>
                </a:endParaRPr>
              </a:p>
            </p:txBody>
          </p:sp>
          <p:sp>
            <p:nvSpPr>
              <p:cNvPr id="312" name="Google Shape;312;p13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highlight>
                    <a:schemeClr val="lt1"/>
                  </a:highlight>
                </a:endParaRPr>
              </a:p>
            </p:txBody>
          </p:sp>
          <p:sp>
            <p:nvSpPr>
              <p:cNvPr id="313" name="Google Shape;313;p13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highlight>
                    <a:schemeClr val="lt1"/>
                  </a:highlight>
                </a:endParaRPr>
              </a:p>
            </p:txBody>
          </p:sp>
          <p:sp>
            <p:nvSpPr>
              <p:cNvPr id="314" name="Google Shape;314;p13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highlight>
                    <a:schemeClr val="lt1"/>
                  </a:highlight>
                </a:endParaRPr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highlight>
                    <a:schemeClr val="lt1"/>
                  </a:highlight>
                </a:endParaRPr>
              </a:p>
            </p:txBody>
          </p:sp>
          <p:sp>
            <p:nvSpPr>
              <p:cNvPr id="316" name="Google Shape;316;p13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highlight>
                    <a:schemeClr val="lt1"/>
                  </a:highlight>
                </a:endParaRPr>
              </a:p>
            </p:txBody>
          </p:sp>
          <p:sp>
            <p:nvSpPr>
              <p:cNvPr id="317" name="Google Shape;317;p13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highlight>
                    <a:schemeClr val="lt1"/>
                  </a:highlight>
                </a:endParaRPr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highlight>
                    <a:schemeClr val="lt1"/>
                  </a:highlight>
                </a:endParaRPr>
              </a:p>
            </p:txBody>
          </p:sp>
        </p:grpSp>
        <p:sp>
          <p:nvSpPr>
            <p:cNvPr id="319" name="Google Shape;319;p13"/>
            <p:cNvSpPr/>
            <p:nvPr/>
          </p:nvSpPr>
          <p:spPr>
            <a:xfrm>
              <a:off x="-248979" y="1615249"/>
              <a:ext cx="950090" cy="31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</p:grpSp>
      <p:grpSp>
        <p:nvGrpSpPr>
          <p:cNvPr id="320" name="Google Shape;320;p13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321" name="Google Shape;321;p13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13"/>
          <p:cNvSpPr/>
          <p:nvPr/>
        </p:nvSpPr>
        <p:spPr>
          <a:xfrm>
            <a:off x="8497186" y="3650200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3"/>
          <p:cNvSpPr/>
          <p:nvPr/>
        </p:nvSpPr>
        <p:spPr>
          <a:xfrm>
            <a:off x="8497186" y="3993700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"/>
          <p:cNvSpPr/>
          <p:nvPr/>
        </p:nvSpPr>
        <p:spPr>
          <a:xfrm>
            <a:off x="8497186" y="4337199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3"/>
          <p:cNvSpPr/>
          <p:nvPr/>
        </p:nvSpPr>
        <p:spPr>
          <a:xfrm rot="10800000" flipH="1">
            <a:off x="8426450" y="-28700"/>
            <a:ext cx="717600" cy="213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dk2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7"/>
          <p:cNvSpPr txBox="1">
            <a:spLocks noGrp="1"/>
          </p:cNvSpPr>
          <p:nvPr>
            <p:ph type="subTitle" idx="1"/>
          </p:nvPr>
        </p:nvSpPr>
        <p:spPr>
          <a:xfrm>
            <a:off x="2079525" y="2785775"/>
            <a:ext cx="4984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17"/>
          <p:cNvSpPr txBox="1">
            <a:spLocks noGrp="1"/>
          </p:cNvSpPr>
          <p:nvPr>
            <p:ph type="title"/>
          </p:nvPr>
        </p:nvSpPr>
        <p:spPr>
          <a:xfrm>
            <a:off x="2079525" y="1681200"/>
            <a:ext cx="49848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70" name="Google Shape;470;p17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471" name="Google Shape;471;p17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17"/>
          <p:cNvSpPr/>
          <p:nvPr/>
        </p:nvSpPr>
        <p:spPr>
          <a:xfrm rot="5400000">
            <a:off x="6923976" y="2922650"/>
            <a:ext cx="2220024" cy="2220024"/>
          </a:xfrm>
          <a:custGeom>
            <a:avLst/>
            <a:gdLst/>
            <a:ahLst/>
            <a:cxnLst/>
            <a:rect l="l" t="t" r="r" b="b"/>
            <a:pathLst>
              <a:path w="125107" h="125107" extrusionOk="0">
                <a:moveTo>
                  <a:pt x="1" y="1"/>
                </a:moveTo>
                <a:lnTo>
                  <a:pt x="1" y="21000"/>
                </a:lnTo>
                <a:cubicBezTo>
                  <a:pt x="1" y="26684"/>
                  <a:pt x="4589" y="31271"/>
                  <a:pt x="10272" y="31271"/>
                </a:cubicBezTo>
                <a:lnTo>
                  <a:pt x="21000" y="31271"/>
                </a:lnTo>
                <a:cubicBezTo>
                  <a:pt x="26683" y="31271"/>
                  <a:pt x="31271" y="35882"/>
                  <a:pt x="31271" y="41566"/>
                </a:cubicBezTo>
                <a:lnTo>
                  <a:pt x="31271" y="52271"/>
                </a:lnTo>
                <a:cubicBezTo>
                  <a:pt x="31271" y="57954"/>
                  <a:pt x="35882" y="62565"/>
                  <a:pt x="41543" y="62565"/>
                </a:cubicBezTo>
                <a:lnTo>
                  <a:pt x="52271" y="62565"/>
                </a:lnTo>
                <a:cubicBezTo>
                  <a:pt x="57954" y="62565"/>
                  <a:pt x="62542" y="67153"/>
                  <a:pt x="62542" y="72836"/>
                </a:cubicBezTo>
                <a:lnTo>
                  <a:pt x="62542" y="83564"/>
                </a:lnTo>
                <a:cubicBezTo>
                  <a:pt x="62542" y="89225"/>
                  <a:pt x="67153" y="93835"/>
                  <a:pt x="72836" y="93835"/>
                </a:cubicBezTo>
                <a:lnTo>
                  <a:pt x="83541" y="93835"/>
                </a:lnTo>
                <a:cubicBezTo>
                  <a:pt x="89225" y="93835"/>
                  <a:pt x="93836" y="98423"/>
                  <a:pt x="93836" y="104107"/>
                </a:cubicBezTo>
                <a:lnTo>
                  <a:pt x="93836" y="114835"/>
                </a:lnTo>
                <a:cubicBezTo>
                  <a:pt x="93836" y="120518"/>
                  <a:pt x="98423" y="125106"/>
                  <a:pt x="104107" y="125106"/>
                </a:cubicBezTo>
                <a:lnTo>
                  <a:pt x="114835" y="125106"/>
                </a:lnTo>
                <a:cubicBezTo>
                  <a:pt x="120495" y="125106"/>
                  <a:pt x="125106" y="120518"/>
                  <a:pt x="125106" y="114835"/>
                </a:cubicBezTo>
                <a:lnTo>
                  <a:pt x="12510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17"/>
          <p:cNvGrpSpPr/>
          <p:nvPr/>
        </p:nvGrpSpPr>
        <p:grpSpPr>
          <a:xfrm>
            <a:off x="3370698" y="-1452949"/>
            <a:ext cx="2379318" cy="2219997"/>
            <a:chOff x="3154238" y="-1361450"/>
            <a:chExt cx="2812100" cy="2623800"/>
          </a:xfrm>
        </p:grpSpPr>
        <p:sp>
          <p:nvSpPr>
            <p:cNvPr id="477" name="Google Shape;477;p17"/>
            <p:cNvSpPr/>
            <p:nvPr/>
          </p:nvSpPr>
          <p:spPr>
            <a:xfrm>
              <a:off x="3154238" y="-1361450"/>
              <a:ext cx="2812100" cy="2623800"/>
            </a:xfrm>
            <a:custGeom>
              <a:avLst/>
              <a:gdLst/>
              <a:ahLst/>
              <a:cxnLst/>
              <a:rect l="l" t="t" r="r" b="b"/>
              <a:pathLst>
                <a:path w="112484" h="104952" fill="none" extrusionOk="0">
                  <a:moveTo>
                    <a:pt x="112483" y="0"/>
                  </a:moveTo>
                  <a:lnTo>
                    <a:pt x="112483" y="48710"/>
                  </a:lnTo>
                  <a:cubicBezTo>
                    <a:pt x="112483" y="79775"/>
                    <a:pt x="87307" y="104951"/>
                    <a:pt x="56242" y="104951"/>
                  </a:cubicBezTo>
                  <a:lnTo>
                    <a:pt x="56242" y="104951"/>
                  </a:lnTo>
                  <a:cubicBezTo>
                    <a:pt x="25177" y="104951"/>
                    <a:pt x="0" y="79775"/>
                    <a:pt x="0" y="48710"/>
                  </a:cubicBezTo>
                  <a:lnTo>
                    <a:pt x="0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3356238" y="-1361450"/>
              <a:ext cx="2408100" cy="2421775"/>
            </a:xfrm>
            <a:custGeom>
              <a:avLst/>
              <a:gdLst/>
              <a:ahLst/>
              <a:cxnLst/>
              <a:rect l="l" t="t" r="r" b="b"/>
              <a:pathLst>
                <a:path w="96324" h="96871" fill="none" extrusionOk="0">
                  <a:moveTo>
                    <a:pt x="1" y="0"/>
                  </a:moveTo>
                  <a:lnTo>
                    <a:pt x="1" y="48710"/>
                  </a:lnTo>
                  <a:cubicBezTo>
                    <a:pt x="1" y="75301"/>
                    <a:pt x="21570" y="96871"/>
                    <a:pt x="48162" y="96871"/>
                  </a:cubicBezTo>
                  <a:lnTo>
                    <a:pt x="48162" y="96871"/>
                  </a:lnTo>
                  <a:cubicBezTo>
                    <a:pt x="74753" y="96871"/>
                    <a:pt x="96323" y="75301"/>
                    <a:pt x="96323" y="48710"/>
                  </a:cubicBezTo>
                  <a:lnTo>
                    <a:pt x="96323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3255238" y="-1361450"/>
              <a:ext cx="2610100" cy="2522775"/>
            </a:xfrm>
            <a:custGeom>
              <a:avLst/>
              <a:gdLst/>
              <a:ahLst/>
              <a:cxnLst/>
              <a:rect l="l" t="t" r="r" b="b"/>
              <a:pathLst>
                <a:path w="104404" h="100911" fill="none" extrusionOk="0">
                  <a:moveTo>
                    <a:pt x="0" y="0"/>
                  </a:moveTo>
                  <a:lnTo>
                    <a:pt x="0" y="48755"/>
                  </a:lnTo>
                  <a:cubicBezTo>
                    <a:pt x="0" y="77561"/>
                    <a:pt x="23351" y="100911"/>
                    <a:pt x="52156" y="100911"/>
                  </a:cubicBezTo>
                  <a:lnTo>
                    <a:pt x="52156" y="100911"/>
                  </a:lnTo>
                  <a:cubicBezTo>
                    <a:pt x="81007" y="100911"/>
                    <a:pt x="104403" y="77515"/>
                    <a:pt x="104403" y="48664"/>
                  </a:cubicBezTo>
                  <a:lnTo>
                    <a:pt x="104403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Display"/>
              <a:buNone/>
              <a:defRPr sz="3000" b="1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  <p:sldLayoutId id="2147483659" r:id="rId8"/>
    <p:sldLayoutId id="2147483663" r:id="rId9"/>
    <p:sldLayoutId id="2147483678" r:id="rId10"/>
    <p:sldLayoutId id="214748367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37"/>
          <p:cNvGrpSpPr/>
          <p:nvPr/>
        </p:nvGrpSpPr>
        <p:grpSpPr>
          <a:xfrm flipH="1">
            <a:off x="7125160" y="340200"/>
            <a:ext cx="922750" cy="922150"/>
            <a:chOff x="715100" y="1540725"/>
            <a:chExt cx="922750" cy="922150"/>
          </a:xfrm>
        </p:grpSpPr>
        <p:sp>
          <p:nvSpPr>
            <p:cNvPr id="1099" name="Google Shape;1099;p37"/>
            <p:cNvSpPr/>
            <p:nvPr/>
          </p:nvSpPr>
          <p:spPr>
            <a:xfrm>
              <a:off x="715100" y="1540725"/>
              <a:ext cx="922750" cy="922150"/>
            </a:xfrm>
            <a:custGeom>
              <a:avLst/>
              <a:gdLst/>
              <a:ahLst/>
              <a:cxnLst/>
              <a:rect l="l" t="t" r="r" b="b"/>
              <a:pathLst>
                <a:path w="36910" h="36886" fill="none" extrusionOk="0">
                  <a:moveTo>
                    <a:pt x="36909" y="18443"/>
                  </a:moveTo>
                  <a:cubicBezTo>
                    <a:pt x="36909" y="28646"/>
                    <a:pt x="28646" y="36886"/>
                    <a:pt x="18443" y="36886"/>
                  </a:cubicBezTo>
                  <a:cubicBezTo>
                    <a:pt x="8263" y="36886"/>
                    <a:pt x="1" y="28646"/>
                    <a:pt x="1" y="18443"/>
                  </a:cubicBezTo>
                  <a:cubicBezTo>
                    <a:pt x="1" y="8263"/>
                    <a:pt x="8263" y="0"/>
                    <a:pt x="18443" y="0"/>
                  </a:cubicBezTo>
                  <a:cubicBezTo>
                    <a:pt x="28646" y="0"/>
                    <a:pt x="36909" y="8263"/>
                    <a:pt x="36909" y="18443"/>
                  </a:cubicBezTo>
                  <a:close/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798975" y="1624600"/>
              <a:ext cx="754975" cy="754400"/>
            </a:xfrm>
            <a:custGeom>
              <a:avLst/>
              <a:gdLst/>
              <a:ahLst/>
              <a:cxnLst/>
              <a:rect l="l" t="t" r="r" b="b"/>
              <a:pathLst>
                <a:path w="30199" h="30176" fill="none" extrusionOk="0">
                  <a:moveTo>
                    <a:pt x="30199" y="15088"/>
                  </a:moveTo>
                  <a:cubicBezTo>
                    <a:pt x="30199" y="23419"/>
                    <a:pt x="23420" y="30175"/>
                    <a:pt x="15088" y="30175"/>
                  </a:cubicBezTo>
                  <a:cubicBezTo>
                    <a:pt x="6757" y="30175"/>
                    <a:pt x="1" y="23419"/>
                    <a:pt x="1" y="15088"/>
                  </a:cubicBezTo>
                  <a:cubicBezTo>
                    <a:pt x="1" y="6757"/>
                    <a:pt x="6757" y="1"/>
                    <a:pt x="15088" y="1"/>
                  </a:cubicBezTo>
                  <a:cubicBezTo>
                    <a:pt x="23420" y="1"/>
                    <a:pt x="30199" y="6757"/>
                    <a:pt x="30199" y="15088"/>
                  </a:cubicBezTo>
                  <a:close/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877150" y="1702775"/>
              <a:ext cx="598050" cy="598050"/>
            </a:xfrm>
            <a:custGeom>
              <a:avLst/>
              <a:gdLst/>
              <a:ahLst/>
              <a:cxnLst/>
              <a:rect l="l" t="t" r="r" b="b"/>
              <a:pathLst>
                <a:path w="23922" h="23922" fill="none" extrusionOk="0">
                  <a:moveTo>
                    <a:pt x="23922" y="11961"/>
                  </a:moveTo>
                  <a:cubicBezTo>
                    <a:pt x="23922" y="18558"/>
                    <a:pt x="18558" y="23921"/>
                    <a:pt x="11961" y="23921"/>
                  </a:cubicBezTo>
                  <a:cubicBezTo>
                    <a:pt x="5365" y="23921"/>
                    <a:pt x="1" y="18558"/>
                    <a:pt x="1" y="11961"/>
                  </a:cubicBezTo>
                  <a:cubicBezTo>
                    <a:pt x="1" y="5365"/>
                    <a:pt x="5365" y="1"/>
                    <a:pt x="11961" y="1"/>
                  </a:cubicBezTo>
                  <a:cubicBezTo>
                    <a:pt x="18558" y="1"/>
                    <a:pt x="23922" y="5365"/>
                    <a:pt x="23922" y="11961"/>
                  </a:cubicBezTo>
                  <a:close/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954200" y="1779800"/>
              <a:ext cx="443975" cy="444000"/>
            </a:xfrm>
            <a:custGeom>
              <a:avLst/>
              <a:gdLst/>
              <a:ahLst/>
              <a:cxnLst/>
              <a:rect l="l" t="t" r="r" b="b"/>
              <a:pathLst>
                <a:path w="17759" h="17760" fill="none" extrusionOk="0">
                  <a:moveTo>
                    <a:pt x="17758" y="8880"/>
                  </a:moveTo>
                  <a:cubicBezTo>
                    <a:pt x="17758" y="13787"/>
                    <a:pt x="13787" y="17759"/>
                    <a:pt x="8879" y="17759"/>
                  </a:cubicBezTo>
                  <a:cubicBezTo>
                    <a:pt x="3972" y="17759"/>
                    <a:pt x="0" y="13787"/>
                    <a:pt x="0" y="8880"/>
                  </a:cubicBezTo>
                  <a:cubicBezTo>
                    <a:pt x="0" y="3973"/>
                    <a:pt x="3972" y="1"/>
                    <a:pt x="8879" y="1"/>
                  </a:cubicBezTo>
                  <a:cubicBezTo>
                    <a:pt x="13787" y="1"/>
                    <a:pt x="17758" y="3973"/>
                    <a:pt x="17758" y="8880"/>
                  </a:cubicBezTo>
                  <a:close/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1023250" y="1848850"/>
              <a:ext cx="305875" cy="305900"/>
            </a:xfrm>
            <a:custGeom>
              <a:avLst/>
              <a:gdLst/>
              <a:ahLst/>
              <a:cxnLst/>
              <a:rect l="l" t="t" r="r" b="b"/>
              <a:pathLst>
                <a:path w="12235" h="12236" fill="none" extrusionOk="0">
                  <a:moveTo>
                    <a:pt x="12235" y="6118"/>
                  </a:moveTo>
                  <a:cubicBezTo>
                    <a:pt x="12235" y="9496"/>
                    <a:pt x="9496" y="12235"/>
                    <a:pt x="6117" y="12235"/>
                  </a:cubicBezTo>
                  <a:cubicBezTo>
                    <a:pt x="2739" y="12235"/>
                    <a:pt x="0" y="9496"/>
                    <a:pt x="0" y="6118"/>
                  </a:cubicBezTo>
                  <a:cubicBezTo>
                    <a:pt x="0" y="2740"/>
                    <a:pt x="2739" y="1"/>
                    <a:pt x="6117" y="1"/>
                  </a:cubicBezTo>
                  <a:cubicBezTo>
                    <a:pt x="9496" y="1"/>
                    <a:pt x="12235" y="2740"/>
                    <a:pt x="12235" y="6118"/>
                  </a:cubicBezTo>
                  <a:close/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1094000" y="1919625"/>
              <a:ext cx="164375" cy="164350"/>
            </a:xfrm>
            <a:custGeom>
              <a:avLst/>
              <a:gdLst/>
              <a:ahLst/>
              <a:cxnLst/>
              <a:rect l="l" t="t" r="r" b="b"/>
              <a:pathLst>
                <a:path w="6575" h="6574" fill="none" extrusionOk="0">
                  <a:moveTo>
                    <a:pt x="6574" y="3287"/>
                  </a:moveTo>
                  <a:cubicBezTo>
                    <a:pt x="6574" y="5090"/>
                    <a:pt x="5113" y="6574"/>
                    <a:pt x="3287" y="6574"/>
                  </a:cubicBezTo>
                  <a:cubicBezTo>
                    <a:pt x="1484" y="6574"/>
                    <a:pt x="1" y="5090"/>
                    <a:pt x="1" y="3287"/>
                  </a:cubicBezTo>
                  <a:cubicBezTo>
                    <a:pt x="1" y="1484"/>
                    <a:pt x="1484" y="0"/>
                    <a:pt x="3287" y="0"/>
                  </a:cubicBezTo>
                  <a:cubicBezTo>
                    <a:pt x="5113" y="0"/>
                    <a:pt x="6574" y="1484"/>
                    <a:pt x="6574" y="3287"/>
                  </a:cubicBezTo>
                  <a:close/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5" name="Google Shape;1105;p37"/>
          <p:cNvSpPr txBox="1">
            <a:spLocks noGrp="1"/>
          </p:cNvSpPr>
          <p:nvPr>
            <p:ph type="ctrTitle"/>
          </p:nvPr>
        </p:nvSpPr>
        <p:spPr>
          <a:xfrm>
            <a:off x="1514575" y="1071865"/>
            <a:ext cx="6294235" cy="25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900" dirty="0">
                <a:solidFill>
                  <a:schemeClr val="accent5"/>
                </a:solidFill>
              </a:rPr>
              <a:t>Pool-</a:t>
            </a:r>
            <a:endParaRPr sz="9900"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Überwachung</a:t>
            </a:r>
            <a:endParaRPr sz="7200" dirty="0">
              <a:solidFill>
                <a:schemeClr val="lt1"/>
              </a:solidFill>
            </a:endParaRPr>
          </a:p>
        </p:txBody>
      </p:sp>
      <p:sp>
        <p:nvSpPr>
          <p:cNvPr id="1106" name="Google Shape;1106;p37"/>
          <p:cNvSpPr txBox="1">
            <a:spLocks noGrp="1"/>
          </p:cNvSpPr>
          <p:nvPr>
            <p:ph type="subTitle" idx="1"/>
          </p:nvPr>
        </p:nvSpPr>
        <p:spPr>
          <a:xfrm>
            <a:off x="1669800" y="3674925"/>
            <a:ext cx="58044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Florian Wilflingseder</a:t>
            </a:r>
            <a:endParaRPr dirty="0"/>
          </a:p>
        </p:txBody>
      </p:sp>
      <p:sp>
        <p:nvSpPr>
          <p:cNvPr id="1107" name="Google Shape;1107;p37"/>
          <p:cNvSpPr/>
          <p:nvPr/>
        </p:nvSpPr>
        <p:spPr>
          <a:xfrm>
            <a:off x="781661" y="3163900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37"/>
          <p:cNvSpPr/>
          <p:nvPr/>
        </p:nvSpPr>
        <p:spPr>
          <a:xfrm>
            <a:off x="781661" y="3504650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37"/>
          <p:cNvSpPr/>
          <p:nvPr/>
        </p:nvSpPr>
        <p:spPr>
          <a:xfrm>
            <a:off x="781661" y="3845399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37"/>
          <p:cNvSpPr/>
          <p:nvPr/>
        </p:nvSpPr>
        <p:spPr>
          <a:xfrm>
            <a:off x="-552550" y="3370263"/>
            <a:ext cx="1989250" cy="2421775"/>
          </a:xfrm>
          <a:custGeom>
            <a:avLst/>
            <a:gdLst/>
            <a:ahLst/>
            <a:cxnLst/>
            <a:rect l="l" t="t" r="r" b="b"/>
            <a:pathLst>
              <a:path w="79570" h="96871" fill="none" extrusionOk="0">
                <a:moveTo>
                  <a:pt x="1" y="0"/>
                </a:moveTo>
                <a:lnTo>
                  <a:pt x="69435" y="0"/>
                </a:lnTo>
                <a:cubicBezTo>
                  <a:pt x="75050" y="0"/>
                  <a:pt x="79570" y="4542"/>
                  <a:pt x="79570" y="10135"/>
                </a:cubicBezTo>
                <a:lnTo>
                  <a:pt x="79570" y="96871"/>
                </a:lnTo>
              </a:path>
            </a:pathLst>
          </a:custGeom>
          <a:noFill/>
          <a:ln w="9700" cap="flat" cmpd="sng">
            <a:solidFill>
              <a:schemeClr val="lt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41"/>
          <p:cNvSpPr/>
          <p:nvPr/>
        </p:nvSpPr>
        <p:spPr>
          <a:xfrm flipH="1">
            <a:off x="8024775" y="3426700"/>
            <a:ext cx="1989250" cy="2421775"/>
          </a:xfrm>
          <a:custGeom>
            <a:avLst/>
            <a:gdLst/>
            <a:ahLst/>
            <a:cxnLst/>
            <a:rect l="l" t="t" r="r" b="b"/>
            <a:pathLst>
              <a:path w="79570" h="96871" fill="none" extrusionOk="0">
                <a:moveTo>
                  <a:pt x="1" y="0"/>
                </a:moveTo>
                <a:lnTo>
                  <a:pt x="69435" y="0"/>
                </a:lnTo>
                <a:cubicBezTo>
                  <a:pt x="75050" y="0"/>
                  <a:pt x="79570" y="4542"/>
                  <a:pt x="79570" y="10135"/>
                </a:cubicBezTo>
                <a:lnTo>
                  <a:pt x="79570" y="96871"/>
                </a:lnTo>
              </a:path>
            </a:pathLst>
          </a:custGeom>
          <a:noFill/>
          <a:ln w="9700" cap="flat" cmpd="sng">
            <a:solidFill>
              <a:schemeClr val="lt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5" name="Google Shape;1185;p41"/>
          <p:cNvCxnSpPr/>
          <p:nvPr/>
        </p:nvCxnSpPr>
        <p:spPr>
          <a:xfrm>
            <a:off x="7521575" y="4675675"/>
            <a:ext cx="514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6" name="Google Shape;1186;p41"/>
          <p:cNvSpPr/>
          <p:nvPr/>
        </p:nvSpPr>
        <p:spPr>
          <a:xfrm flipH="1">
            <a:off x="7519950" y="3426700"/>
            <a:ext cx="1989250" cy="2421775"/>
          </a:xfrm>
          <a:custGeom>
            <a:avLst/>
            <a:gdLst/>
            <a:ahLst/>
            <a:cxnLst/>
            <a:rect l="l" t="t" r="r" b="b"/>
            <a:pathLst>
              <a:path w="79570" h="96871" fill="none" extrusionOk="0">
                <a:moveTo>
                  <a:pt x="1" y="0"/>
                </a:moveTo>
                <a:lnTo>
                  <a:pt x="69435" y="0"/>
                </a:lnTo>
                <a:cubicBezTo>
                  <a:pt x="75050" y="0"/>
                  <a:pt x="79570" y="4542"/>
                  <a:pt x="79570" y="10135"/>
                </a:cubicBezTo>
                <a:lnTo>
                  <a:pt x="79570" y="96871"/>
                </a:lnTo>
              </a:path>
            </a:pathLst>
          </a:custGeom>
          <a:noFill/>
          <a:ln w="9700" cap="flat" cmpd="sng">
            <a:solidFill>
              <a:schemeClr val="lt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41"/>
          <p:cNvSpPr/>
          <p:nvPr/>
        </p:nvSpPr>
        <p:spPr>
          <a:xfrm flipH="1">
            <a:off x="2605110" y="1710541"/>
            <a:ext cx="1168517" cy="1169510"/>
          </a:xfrm>
          <a:custGeom>
            <a:avLst/>
            <a:gdLst/>
            <a:ahLst/>
            <a:cxnLst/>
            <a:rect l="l" t="t" r="r" b="b"/>
            <a:pathLst>
              <a:path w="27049" h="27072" extrusionOk="0">
                <a:moveTo>
                  <a:pt x="13513" y="1"/>
                </a:moveTo>
                <a:cubicBezTo>
                  <a:pt x="6049" y="1"/>
                  <a:pt x="1" y="6072"/>
                  <a:pt x="1" y="13536"/>
                </a:cubicBezTo>
                <a:cubicBezTo>
                  <a:pt x="1" y="21023"/>
                  <a:pt x="6049" y="27071"/>
                  <a:pt x="13513" y="27071"/>
                </a:cubicBezTo>
                <a:cubicBezTo>
                  <a:pt x="21000" y="27071"/>
                  <a:pt x="27049" y="21023"/>
                  <a:pt x="27049" y="13536"/>
                </a:cubicBezTo>
                <a:cubicBezTo>
                  <a:pt x="27049" y="6072"/>
                  <a:pt x="21000" y="1"/>
                  <a:pt x="135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89" name="Google Shape;1189;p41"/>
          <p:cNvSpPr txBox="1">
            <a:spLocks noGrp="1"/>
          </p:cNvSpPr>
          <p:nvPr>
            <p:ph type="title"/>
          </p:nvPr>
        </p:nvSpPr>
        <p:spPr>
          <a:xfrm>
            <a:off x="3906952" y="1750145"/>
            <a:ext cx="1733702" cy="9660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</a:t>
            </a:r>
            <a:endParaRPr dirty="0"/>
          </a:p>
        </p:txBody>
      </p:sp>
      <p:sp>
        <p:nvSpPr>
          <p:cNvPr id="1190" name="Google Shape;1190;p41"/>
          <p:cNvSpPr txBox="1">
            <a:spLocks noGrp="1"/>
          </p:cNvSpPr>
          <p:nvPr>
            <p:ph type="title" idx="2"/>
          </p:nvPr>
        </p:nvSpPr>
        <p:spPr>
          <a:xfrm>
            <a:off x="2605163" y="1874400"/>
            <a:ext cx="116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191" name="Google Shape;1191;p41"/>
          <p:cNvSpPr/>
          <p:nvPr/>
        </p:nvSpPr>
        <p:spPr>
          <a:xfrm>
            <a:off x="-176550" y="-9525"/>
            <a:ext cx="1451725" cy="1540725"/>
          </a:xfrm>
          <a:custGeom>
            <a:avLst/>
            <a:gdLst/>
            <a:ahLst/>
            <a:cxnLst/>
            <a:rect l="l" t="t" r="r" b="b"/>
            <a:pathLst>
              <a:path w="58069" h="61629" extrusionOk="0">
                <a:moveTo>
                  <a:pt x="1" y="1"/>
                </a:moveTo>
                <a:cubicBezTo>
                  <a:pt x="3835" y="503"/>
                  <a:pt x="6780" y="3767"/>
                  <a:pt x="6780" y="7716"/>
                </a:cubicBezTo>
                <a:lnTo>
                  <a:pt x="6780" y="61629"/>
                </a:lnTo>
                <a:cubicBezTo>
                  <a:pt x="12258" y="60624"/>
                  <a:pt x="17485" y="58913"/>
                  <a:pt x="22370" y="56584"/>
                </a:cubicBezTo>
                <a:cubicBezTo>
                  <a:pt x="21982" y="54462"/>
                  <a:pt x="21799" y="52293"/>
                  <a:pt x="21799" y="50079"/>
                </a:cubicBezTo>
                <a:cubicBezTo>
                  <a:pt x="21799" y="30564"/>
                  <a:pt x="37206" y="14632"/>
                  <a:pt x="56539" y="13833"/>
                </a:cubicBezTo>
                <a:cubicBezTo>
                  <a:pt x="57543" y="9382"/>
                  <a:pt x="58068" y="4771"/>
                  <a:pt x="580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41"/>
          <p:cNvSpPr/>
          <p:nvPr/>
        </p:nvSpPr>
        <p:spPr>
          <a:xfrm>
            <a:off x="382675" y="335700"/>
            <a:ext cx="1799225" cy="1813500"/>
          </a:xfrm>
          <a:custGeom>
            <a:avLst/>
            <a:gdLst/>
            <a:ahLst/>
            <a:cxnLst/>
            <a:rect l="l" t="t" r="r" b="b"/>
            <a:pathLst>
              <a:path w="71969" h="72540" extrusionOk="0">
                <a:moveTo>
                  <a:pt x="35699" y="1"/>
                </a:moveTo>
                <a:cubicBezTo>
                  <a:pt x="35174" y="1"/>
                  <a:pt x="34672" y="1"/>
                  <a:pt x="34170" y="24"/>
                </a:cubicBezTo>
                <a:cubicBezTo>
                  <a:pt x="29902" y="18946"/>
                  <a:pt x="17097" y="34604"/>
                  <a:pt x="1" y="42775"/>
                </a:cubicBezTo>
                <a:cubicBezTo>
                  <a:pt x="3059" y="59712"/>
                  <a:pt x="17873" y="72540"/>
                  <a:pt x="35699" y="72540"/>
                </a:cubicBezTo>
                <a:cubicBezTo>
                  <a:pt x="55740" y="72540"/>
                  <a:pt x="71969" y="56311"/>
                  <a:pt x="71969" y="36270"/>
                </a:cubicBezTo>
                <a:cubicBezTo>
                  <a:pt x="71969" y="16230"/>
                  <a:pt x="55740" y="1"/>
                  <a:pt x="3569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41"/>
          <p:cNvSpPr/>
          <p:nvPr/>
        </p:nvSpPr>
        <p:spPr>
          <a:xfrm>
            <a:off x="368425" y="336275"/>
            <a:ext cx="868525" cy="1068825"/>
          </a:xfrm>
          <a:custGeom>
            <a:avLst/>
            <a:gdLst/>
            <a:ahLst/>
            <a:cxnLst/>
            <a:rect l="l" t="t" r="r" b="b"/>
            <a:pathLst>
              <a:path w="34741" h="42753" extrusionOk="0">
                <a:moveTo>
                  <a:pt x="34740" y="1"/>
                </a:moveTo>
                <a:lnTo>
                  <a:pt x="34740" y="1"/>
                </a:lnTo>
                <a:cubicBezTo>
                  <a:pt x="15407" y="800"/>
                  <a:pt x="0" y="16732"/>
                  <a:pt x="0" y="36247"/>
                </a:cubicBezTo>
                <a:cubicBezTo>
                  <a:pt x="0" y="38461"/>
                  <a:pt x="183" y="40630"/>
                  <a:pt x="571" y="42752"/>
                </a:cubicBezTo>
                <a:cubicBezTo>
                  <a:pt x="17667" y="34581"/>
                  <a:pt x="30472" y="18923"/>
                  <a:pt x="3474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41"/>
          <p:cNvSpPr/>
          <p:nvPr/>
        </p:nvSpPr>
        <p:spPr>
          <a:xfrm>
            <a:off x="7818400" y="-9525"/>
            <a:ext cx="1325600" cy="2199800"/>
          </a:xfrm>
          <a:custGeom>
            <a:avLst/>
            <a:gdLst/>
            <a:ahLst/>
            <a:cxnLst/>
            <a:rect l="l" t="t" r="r" b="b"/>
            <a:pathLst>
              <a:path w="53024" h="87992" extrusionOk="0">
                <a:moveTo>
                  <a:pt x="0" y="0"/>
                </a:moveTo>
                <a:lnTo>
                  <a:pt x="0" y="61469"/>
                </a:lnTo>
                <a:cubicBezTo>
                  <a:pt x="0" y="76122"/>
                  <a:pt x="11869" y="87992"/>
                  <a:pt x="26523" y="87992"/>
                </a:cubicBezTo>
                <a:cubicBezTo>
                  <a:pt x="41154" y="87992"/>
                  <a:pt x="53023" y="76122"/>
                  <a:pt x="53023" y="61469"/>
                </a:cubicBezTo>
                <a:lnTo>
                  <a:pt x="5302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41"/>
          <p:cNvSpPr/>
          <p:nvPr/>
        </p:nvSpPr>
        <p:spPr>
          <a:xfrm>
            <a:off x="7519950" y="259800"/>
            <a:ext cx="1325600" cy="2199825"/>
          </a:xfrm>
          <a:custGeom>
            <a:avLst/>
            <a:gdLst/>
            <a:ahLst/>
            <a:cxnLst/>
            <a:rect l="l" t="t" r="r" b="b"/>
            <a:pathLst>
              <a:path w="53024" h="87993" fill="none" extrusionOk="0">
                <a:moveTo>
                  <a:pt x="1" y="1"/>
                </a:moveTo>
                <a:lnTo>
                  <a:pt x="1" y="61492"/>
                </a:lnTo>
                <a:cubicBezTo>
                  <a:pt x="1" y="76123"/>
                  <a:pt x="11870" y="87992"/>
                  <a:pt x="26501" y="87992"/>
                </a:cubicBezTo>
                <a:lnTo>
                  <a:pt x="26501" y="87992"/>
                </a:lnTo>
                <a:cubicBezTo>
                  <a:pt x="41155" y="87992"/>
                  <a:pt x="53024" y="76123"/>
                  <a:pt x="53024" y="61492"/>
                </a:cubicBezTo>
                <a:lnTo>
                  <a:pt x="53024" y="1"/>
                </a:lnTo>
                <a:close/>
              </a:path>
            </a:pathLst>
          </a:custGeom>
          <a:noFill/>
          <a:ln w="9700" cap="flat" cmpd="sng">
            <a:solidFill>
              <a:schemeClr val="lt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41"/>
          <p:cNvSpPr/>
          <p:nvPr/>
        </p:nvSpPr>
        <p:spPr>
          <a:xfrm>
            <a:off x="8182450" y="259825"/>
            <a:ext cx="25" cy="2199757"/>
          </a:xfrm>
          <a:custGeom>
            <a:avLst/>
            <a:gdLst/>
            <a:ahLst/>
            <a:cxnLst/>
            <a:rect l="l" t="t" r="r" b="b"/>
            <a:pathLst>
              <a:path w="1" h="91485" fill="none" extrusionOk="0">
                <a:moveTo>
                  <a:pt x="1" y="91484"/>
                </a:moveTo>
                <a:lnTo>
                  <a:pt x="1" y="0"/>
                </a:lnTo>
              </a:path>
            </a:pathLst>
          </a:custGeom>
          <a:noFill/>
          <a:ln w="9700" cap="flat" cmpd="sng">
            <a:solidFill>
              <a:schemeClr val="lt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97" name="Google Shape;1197;p41"/>
          <p:cNvCxnSpPr/>
          <p:nvPr/>
        </p:nvCxnSpPr>
        <p:spPr>
          <a:xfrm>
            <a:off x="7521575" y="3708400"/>
            <a:ext cx="514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8" name="Google Shape;1198;p41"/>
          <p:cNvCxnSpPr/>
          <p:nvPr/>
        </p:nvCxnSpPr>
        <p:spPr>
          <a:xfrm>
            <a:off x="7521575" y="3901855"/>
            <a:ext cx="514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9" name="Google Shape;1199;p41"/>
          <p:cNvCxnSpPr/>
          <p:nvPr/>
        </p:nvCxnSpPr>
        <p:spPr>
          <a:xfrm>
            <a:off x="7521575" y="4095310"/>
            <a:ext cx="514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41"/>
          <p:cNvCxnSpPr/>
          <p:nvPr/>
        </p:nvCxnSpPr>
        <p:spPr>
          <a:xfrm>
            <a:off x="7521575" y="4288765"/>
            <a:ext cx="514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1" name="Google Shape;1201;p41"/>
          <p:cNvCxnSpPr/>
          <p:nvPr/>
        </p:nvCxnSpPr>
        <p:spPr>
          <a:xfrm>
            <a:off x="7521575" y="4482220"/>
            <a:ext cx="514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2" name="Google Shape;1202;p41"/>
          <p:cNvGrpSpPr/>
          <p:nvPr/>
        </p:nvGrpSpPr>
        <p:grpSpPr>
          <a:xfrm rot="5400000">
            <a:off x="4099124" y="-1230226"/>
            <a:ext cx="971525" cy="3431977"/>
            <a:chOff x="8399466" y="3067247"/>
            <a:chExt cx="748133" cy="2642828"/>
          </a:xfrm>
        </p:grpSpPr>
        <p:sp>
          <p:nvSpPr>
            <p:cNvPr id="1203" name="Google Shape;1203;p41"/>
            <p:cNvSpPr/>
            <p:nvPr/>
          </p:nvSpPr>
          <p:spPr>
            <a:xfrm>
              <a:off x="8400019" y="438890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1"/>
            <p:cNvSpPr/>
            <p:nvPr/>
          </p:nvSpPr>
          <p:spPr>
            <a:xfrm>
              <a:off x="8400019" y="4199783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1"/>
            <p:cNvSpPr/>
            <p:nvPr/>
          </p:nvSpPr>
          <p:spPr>
            <a:xfrm>
              <a:off x="8400019" y="4011200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8400019" y="382264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8400019" y="3633500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8400019" y="344494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8400019" y="3256358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8966305" y="3067247"/>
              <a:ext cx="24" cy="2642789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8777715" y="3067247"/>
              <a:ext cx="24" cy="2642789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8588590" y="3067247"/>
              <a:ext cx="24" cy="2642789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8399466" y="3067247"/>
              <a:ext cx="24" cy="2642789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8400019" y="3067775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8400019" y="571005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8400019" y="5520933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8400019" y="5332350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8400019" y="514379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8400019" y="4954650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8400019" y="476609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8400019" y="4577508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9147574" y="3067247"/>
              <a:ext cx="24" cy="2642789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8448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, draußen enthält.&#10;&#10;Automatisch generierte Beschreibung">
            <a:extLst>
              <a:ext uri="{FF2B5EF4-FFF2-40B4-BE49-F238E27FC236}">
                <a16:creationId xmlns:a16="http://schemas.microsoft.com/office/drawing/2014/main" id="{8A96AA5F-8813-2B32-A3BC-5177314F1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743" y="0"/>
            <a:ext cx="2626035" cy="5143500"/>
          </a:xfrm>
          <a:prstGeom prst="rect">
            <a:avLst/>
          </a:prstGeom>
        </p:spPr>
      </p:pic>
      <p:sp>
        <p:nvSpPr>
          <p:cNvPr id="7" name="Google Shape;1115;p38">
            <a:extLst>
              <a:ext uri="{FF2B5EF4-FFF2-40B4-BE49-F238E27FC236}">
                <a16:creationId xmlns:a16="http://schemas.microsoft.com/office/drawing/2014/main" id="{69F3C1E1-39D1-8F4D-34B4-A179C3D647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3456346" y="3219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</a:rPr>
              <a:t>UI:</a:t>
            </a:r>
            <a:endParaRPr sz="3000" dirty="0">
              <a:solidFill>
                <a:schemeClr val="lt1"/>
              </a:solidFill>
            </a:endParaRPr>
          </a:p>
        </p:txBody>
      </p:sp>
      <p:pic>
        <p:nvPicPr>
          <p:cNvPr id="12" name="Grafik 11" descr="Ein Bild, das Text, draußen, Uhr enthält.&#10;&#10;Automatisch generierte Beschreibung">
            <a:extLst>
              <a:ext uri="{FF2B5EF4-FFF2-40B4-BE49-F238E27FC236}">
                <a16:creationId xmlns:a16="http://schemas.microsoft.com/office/drawing/2014/main" id="{EEC1700F-1E3B-5146-AD00-121CEE822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224" y="0"/>
            <a:ext cx="255814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45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15;p38">
            <a:extLst>
              <a:ext uri="{FF2B5EF4-FFF2-40B4-BE49-F238E27FC236}">
                <a16:creationId xmlns:a16="http://schemas.microsoft.com/office/drawing/2014/main" id="{69F3C1E1-39D1-8F4D-34B4-A179C3D647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3456346" y="3219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</a:rPr>
              <a:t>UI:</a:t>
            </a:r>
            <a:endParaRPr sz="3000" dirty="0">
              <a:solidFill>
                <a:schemeClr val="lt1"/>
              </a:solidFill>
            </a:endParaRPr>
          </a:p>
        </p:txBody>
      </p:sp>
      <p:pic>
        <p:nvPicPr>
          <p:cNvPr id="6" name="Grafik 5" descr="Ein Bild, das Text, Elektronik, Computer enthält.&#10;&#10;Automatisch generierte Beschreibung">
            <a:extLst>
              <a:ext uri="{FF2B5EF4-FFF2-40B4-BE49-F238E27FC236}">
                <a16:creationId xmlns:a16="http://schemas.microsoft.com/office/drawing/2014/main" id="{3226943F-874E-4665-DD5F-B69F302CD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928" y="0"/>
            <a:ext cx="26121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62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50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DANKE! </a:t>
            </a:r>
            <a:endParaRPr dirty="0"/>
          </a:p>
        </p:txBody>
      </p:sp>
      <p:sp>
        <p:nvSpPr>
          <p:cNvPr id="1469" name="Google Shape;1469;p50"/>
          <p:cNvSpPr/>
          <p:nvPr/>
        </p:nvSpPr>
        <p:spPr>
          <a:xfrm flipH="1">
            <a:off x="7011610" y="-78883"/>
            <a:ext cx="2132365" cy="2132365"/>
          </a:xfrm>
          <a:custGeom>
            <a:avLst/>
            <a:gdLst/>
            <a:ahLst/>
            <a:cxnLst/>
            <a:rect l="l" t="t" r="r" b="b"/>
            <a:pathLst>
              <a:path w="121226" h="121226" extrusionOk="0">
                <a:moveTo>
                  <a:pt x="60624" y="20133"/>
                </a:moveTo>
                <a:cubicBezTo>
                  <a:pt x="82970" y="20133"/>
                  <a:pt x="101116" y="38256"/>
                  <a:pt x="101116" y="60625"/>
                </a:cubicBezTo>
                <a:cubicBezTo>
                  <a:pt x="101116" y="82993"/>
                  <a:pt x="82970" y="101117"/>
                  <a:pt x="60624" y="101117"/>
                </a:cubicBezTo>
                <a:cubicBezTo>
                  <a:pt x="38255" y="101117"/>
                  <a:pt x="20109" y="82993"/>
                  <a:pt x="20109" y="60625"/>
                </a:cubicBezTo>
                <a:cubicBezTo>
                  <a:pt x="20109" y="38256"/>
                  <a:pt x="38255" y="20133"/>
                  <a:pt x="60624" y="20133"/>
                </a:cubicBezTo>
                <a:close/>
                <a:moveTo>
                  <a:pt x="60624" y="1"/>
                </a:moveTo>
                <a:cubicBezTo>
                  <a:pt x="27139" y="1"/>
                  <a:pt x="0" y="27140"/>
                  <a:pt x="0" y="60625"/>
                </a:cubicBezTo>
                <a:cubicBezTo>
                  <a:pt x="0" y="94086"/>
                  <a:pt x="27139" y="121226"/>
                  <a:pt x="60624" y="121226"/>
                </a:cubicBezTo>
                <a:cubicBezTo>
                  <a:pt x="94086" y="121226"/>
                  <a:pt x="121225" y="94086"/>
                  <a:pt x="121225" y="60625"/>
                </a:cubicBezTo>
                <a:cubicBezTo>
                  <a:pt x="121225" y="27140"/>
                  <a:pt x="94086" y="1"/>
                  <a:pt x="606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" name="Google Shape;1470;p50"/>
          <p:cNvSpPr/>
          <p:nvPr/>
        </p:nvSpPr>
        <p:spPr>
          <a:xfrm rot="5400000" flipH="1">
            <a:off x="590613" y="57638"/>
            <a:ext cx="971800" cy="2117625"/>
          </a:xfrm>
          <a:custGeom>
            <a:avLst/>
            <a:gdLst/>
            <a:ahLst/>
            <a:cxnLst/>
            <a:rect l="l" t="t" r="r" b="b"/>
            <a:pathLst>
              <a:path w="38872" h="84705" extrusionOk="0">
                <a:moveTo>
                  <a:pt x="19424" y="0"/>
                </a:moveTo>
                <a:cubicBezTo>
                  <a:pt x="8697" y="0"/>
                  <a:pt x="0" y="8720"/>
                  <a:pt x="0" y="19447"/>
                </a:cubicBezTo>
                <a:lnTo>
                  <a:pt x="0" y="65281"/>
                </a:lnTo>
                <a:cubicBezTo>
                  <a:pt x="0" y="76008"/>
                  <a:pt x="8697" y="84705"/>
                  <a:pt x="19424" y="84705"/>
                </a:cubicBezTo>
                <a:cubicBezTo>
                  <a:pt x="24492" y="84705"/>
                  <a:pt x="29102" y="82765"/>
                  <a:pt x="32549" y="79615"/>
                </a:cubicBezTo>
                <a:cubicBezTo>
                  <a:pt x="23350" y="76374"/>
                  <a:pt x="16731" y="67586"/>
                  <a:pt x="16731" y="57269"/>
                </a:cubicBezTo>
                <a:cubicBezTo>
                  <a:pt x="16731" y="44715"/>
                  <a:pt x="26500" y="34466"/>
                  <a:pt x="38872" y="33668"/>
                </a:cubicBezTo>
                <a:lnTo>
                  <a:pt x="38872" y="19447"/>
                </a:lnTo>
                <a:cubicBezTo>
                  <a:pt x="38872" y="8720"/>
                  <a:pt x="30152" y="0"/>
                  <a:pt x="1942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1" name="Google Shape;1471;p50"/>
          <p:cNvSpPr/>
          <p:nvPr/>
        </p:nvSpPr>
        <p:spPr>
          <a:xfrm rot="5400000" flipH="1">
            <a:off x="308988" y="-197712"/>
            <a:ext cx="788650" cy="1184075"/>
          </a:xfrm>
          <a:custGeom>
            <a:avLst/>
            <a:gdLst/>
            <a:ahLst/>
            <a:cxnLst/>
            <a:rect l="l" t="t" r="r" b="b"/>
            <a:pathLst>
              <a:path w="31546" h="47363" extrusionOk="0">
                <a:moveTo>
                  <a:pt x="7876" y="0"/>
                </a:moveTo>
                <a:cubicBezTo>
                  <a:pt x="7351" y="0"/>
                  <a:pt x="6826" y="23"/>
                  <a:pt x="6324" y="69"/>
                </a:cubicBezTo>
                <a:lnTo>
                  <a:pt x="6324" y="31682"/>
                </a:lnTo>
                <a:cubicBezTo>
                  <a:pt x="6324" y="37365"/>
                  <a:pt x="3881" y="42455"/>
                  <a:pt x="1" y="46016"/>
                </a:cubicBezTo>
                <a:cubicBezTo>
                  <a:pt x="2466" y="46883"/>
                  <a:pt x="5114" y="47363"/>
                  <a:pt x="7876" y="47363"/>
                </a:cubicBezTo>
                <a:cubicBezTo>
                  <a:pt x="20932" y="47363"/>
                  <a:pt x="31546" y="36749"/>
                  <a:pt x="31546" y="23670"/>
                </a:cubicBezTo>
                <a:cubicBezTo>
                  <a:pt x="31546" y="10591"/>
                  <a:pt x="20932" y="0"/>
                  <a:pt x="78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50"/>
          <p:cNvSpPr/>
          <p:nvPr/>
        </p:nvSpPr>
        <p:spPr>
          <a:xfrm rot="5400000" flipH="1">
            <a:off x="442538" y="332963"/>
            <a:ext cx="553525" cy="1148700"/>
          </a:xfrm>
          <a:custGeom>
            <a:avLst/>
            <a:gdLst/>
            <a:ahLst/>
            <a:cxnLst/>
            <a:rect l="l" t="t" r="r" b="b"/>
            <a:pathLst>
              <a:path w="22141" h="45948" extrusionOk="0">
                <a:moveTo>
                  <a:pt x="22141" y="1"/>
                </a:moveTo>
                <a:cubicBezTo>
                  <a:pt x="9769" y="799"/>
                  <a:pt x="0" y="11048"/>
                  <a:pt x="0" y="23602"/>
                </a:cubicBezTo>
                <a:cubicBezTo>
                  <a:pt x="0" y="33919"/>
                  <a:pt x="6619" y="42707"/>
                  <a:pt x="15818" y="45948"/>
                </a:cubicBezTo>
                <a:cubicBezTo>
                  <a:pt x="19698" y="42387"/>
                  <a:pt x="22141" y="37297"/>
                  <a:pt x="22141" y="31614"/>
                </a:cubicBezTo>
                <a:lnTo>
                  <a:pt x="221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3" name="Google Shape;1473;p50"/>
          <p:cNvSpPr/>
          <p:nvPr/>
        </p:nvSpPr>
        <p:spPr>
          <a:xfrm rot="10800000" flipH="1">
            <a:off x="-12" y="555500"/>
            <a:ext cx="1406625" cy="703600"/>
          </a:xfrm>
          <a:custGeom>
            <a:avLst/>
            <a:gdLst/>
            <a:ahLst/>
            <a:cxnLst/>
            <a:rect l="l" t="t" r="r" b="b"/>
            <a:pathLst>
              <a:path w="56265" h="28144" fill="none" extrusionOk="0">
                <a:moveTo>
                  <a:pt x="0" y="28144"/>
                </a:moveTo>
                <a:cubicBezTo>
                  <a:pt x="0" y="12600"/>
                  <a:pt x="12600" y="0"/>
                  <a:pt x="28144" y="0"/>
                </a:cubicBezTo>
                <a:cubicBezTo>
                  <a:pt x="43665" y="0"/>
                  <a:pt x="56265" y="12600"/>
                  <a:pt x="56265" y="28144"/>
                </a:cubicBezTo>
              </a:path>
            </a:pathLst>
          </a:custGeom>
          <a:noFill/>
          <a:ln w="9700" cap="flat" cmpd="sng">
            <a:solidFill>
              <a:schemeClr val="lt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Google Shape;1474;p50"/>
          <p:cNvSpPr/>
          <p:nvPr/>
        </p:nvSpPr>
        <p:spPr>
          <a:xfrm flipH="1">
            <a:off x="7728275" y="2522925"/>
            <a:ext cx="699050" cy="1944750"/>
          </a:xfrm>
          <a:custGeom>
            <a:avLst/>
            <a:gdLst/>
            <a:ahLst/>
            <a:cxnLst/>
            <a:rect l="l" t="t" r="r" b="b"/>
            <a:pathLst>
              <a:path w="27962" h="77790" extrusionOk="0">
                <a:moveTo>
                  <a:pt x="27962" y="1"/>
                </a:moveTo>
                <a:cubicBezTo>
                  <a:pt x="24287" y="663"/>
                  <a:pt x="20475" y="1028"/>
                  <a:pt x="16595" y="1028"/>
                </a:cubicBezTo>
                <a:lnTo>
                  <a:pt x="1" y="1028"/>
                </a:lnTo>
                <a:lnTo>
                  <a:pt x="1" y="70029"/>
                </a:lnTo>
                <a:cubicBezTo>
                  <a:pt x="1" y="74320"/>
                  <a:pt x="3470" y="77789"/>
                  <a:pt x="7762" y="77789"/>
                </a:cubicBezTo>
                <a:lnTo>
                  <a:pt x="20201" y="77789"/>
                </a:lnTo>
                <a:cubicBezTo>
                  <a:pt x="24493" y="77789"/>
                  <a:pt x="27962" y="74320"/>
                  <a:pt x="27962" y="70029"/>
                </a:cubicBezTo>
                <a:lnTo>
                  <a:pt x="2796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50"/>
          <p:cNvSpPr/>
          <p:nvPr/>
        </p:nvSpPr>
        <p:spPr>
          <a:xfrm flipH="1">
            <a:off x="7728263" y="982225"/>
            <a:ext cx="699050" cy="1566400"/>
          </a:xfrm>
          <a:custGeom>
            <a:avLst/>
            <a:gdLst/>
            <a:ahLst/>
            <a:cxnLst/>
            <a:rect l="l" t="t" r="r" b="b"/>
            <a:pathLst>
              <a:path w="27962" h="62656" extrusionOk="0">
                <a:moveTo>
                  <a:pt x="6780" y="1"/>
                </a:moveTo>
                <a:cubicBezTo>
                  <a:pt x="2945" y="503"/>
                  <a:pt x="1" y="3767"/>
                  <a:pt x="1" y="7716"/>
                </a:cubicBezTo>
                <a:lnTo>
                  <a:pt x="1" y="62656"/>
                </a:lnTo>
                <a:lnTo>
                  <a:pt x="16595" y="62656"/>
                </a:lnTo>
                <a:cubicBezTo>
                  <a:pt x="20475" y="62656"/>
                  <a:pt x="24287" y="62291"/>
                  <a:pt x="27962" y="61629"/>
                </a:cubicBezTo>
                <a:lnTo>
                  <a:pt x="27962" y="7716"/>
                </a:lnTo>
                <a:cubicBezTo>
                  <a:pt x="27962" y="3767"/>
                  <a:pt x="25017" y="503"/>
                  <a:pt x="211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6" name="Google Shape;1476;p50"/>
          <p:cNvGrpSpPr/>
          <p:nvPr/>
        </p:nvGrpSpPr>
        <p:grpSpPr>
          <a:xfrm flipH="1">
            <a:off x="1169965" y="2360625"/>
            <a:ext cx="453975" cy="948400"/>
            <a:chOff x="7520035" y="2360625"/>
            <a:chExt cx="453975" cy="948400"/>
          </a:xfrm>
        </p:grpSpPr>
        <p:grpSp>
          <p:nvGrpSpPr>
            <p:cNvPr id="1477" name="Google Shape;1477;p50"/>
            <p:cNvGrpSpPr/>
            <p:nvPr/>
          </p:nvGrpSpPr>
          <p:grpSpPr>
            <a:xfrm flipH="1">
              <a:off x="7520885" y="2813700"/>
              <a:ext cx="453125" cy="495325"/>
              <a:chOff x="4291875" y="1071125"/>
              <a:chExt cx="453125" cy="495325"/>
            </a:xfrm>
          </p:grpSpPr>
          <p:sp>
            <p:nvSpPr>
              <p:cNvPr id="1478" name="Google Shape;1478;p50"/>
              <p:cNvSpPr/>
              <p:nvPr/>
            </p:nvSpPr>
            <p:spPr>
              <a:xfrm>
                <a:off x="4702750" y="107112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50"/>
              <p:cNvSpPr/>
              <p:nvPr/>
            </p:nvSpPr>
            <p:spPr>
              <a:xfrm>
                <a:off x="4702750" y="129767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50"/>
              <p:cNvSpPr/>
              <p:nvPr/>
            </p:nvSpPr>
            <p:spPr>
              <a:xfrm>
                <a:off x="4702750" y="1524200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50"/>
              <p:cNvSpPr/>
              <p:nvPr/>
            </p:nvSpPr>
            <p:spPr>
              <a:xfrm>
                <a:off x="4497325" y="107112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50"/>
              <p:cNvSpPr/>
              <p:nvPr/>
            </p:nvSpPr>
            <p:spPr>
              <a:xfrm>
                <a:off x="4497325" y="129767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50"/>
              <p:cNvSpPr/>
              <p:nvPr/>
            </p:nvSpPr>
            <p:spPr>
              <a:xfrm>
                <a:off x="4497325" y="1524200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50"/>
              <p:cNvSpPr/>
              <p:nvPr/>
            </p:nvSpPr>
            <p:spPr>
              <a:xfrm>
                <a:off x="4291875" y="1297675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0"/>
                    </a:moveTo>
                    <a:cubicBezTo>
                      <a:pt x="366" y="0"/>
                      <a:pt x="1" y="365"/>
                      <a:pt x="1" y="845"/>
                    </a:cubicBezTo>
                    <a:cubicBezTo>
                      <a:pt x="1" y="1301"/>
                      <a:pt x="366" y="1689"/>
                      <a:pt x="846" y="1689"/>
                    </a:cubicBezTo>
                    <a:cubicBezTo>
                      <a:pt x="1302" y="1689"/>
                      <a:pt x="1690" y="1301"/>
                      <a:pt x="1690" y="845"/>
                    </a:cubicBezTo>
                    <a:cubicBezTo>
                      <a:pt x="1690" y="365"/>
                      <a:pt x="1302" y="0"/>
                      <a:pt x="8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50"/>
              <p:cNvSpPr/>
              <p:nvPr/>
            </p:nvSpPr>
            <p:spPr>
              <a:xfrm>
                <a:off x="4291875" y="1524200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1"/>
                    </a:moveTo>
                    <a:cubicBezTo>
                      <a:pt x="366" y="1"/>
                      <a:pt x="1" y="366"/>
                      <a:pt x="1" y="845"/>
                    </a:cubicBezTo>
                    <a:cubicBezTo>
                      <a:pt x="1" y="1302"/>
                      <a:pt x="366" y="1690"/>
                      <a:pt x="846" y="1690"/>
                    </a:cubicBezTo>
                    <a:cubicBezTo>
                      <a:pt x="1302" y="1690"/>
                      <a:pt x="1690" y="1302"/>
                      <a:pt x="1690" y="845"/>
                    </a:cubicBezTo>
                    <a:cubicBezTo>
                      <a:pt x="1690" y="366"/>
                      <a:pt x="1302" y="1"/>
                      <a:pt x="8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6" name="Google Shape;1486;p50"/>
            <p:cNvGrpSpPr/>
            <p:nvPr/>
          </p:nvGrpSpPr>
          <p:grpSpPr>
            <a:xfrm flipH="1">
              <a:off x="7520035" y="2360625"/>
              <a:ext cx="453975" cy="495325"/>
              <a:chOff x="4291875" y="618050"/>
              <a:chExt cx="453975" cy="495325"/>
            </a:xfrm>
          </p:grpSpPr>
          <p:sp>
            <p:nvSpPr>
              <p:cNvPr id="1487" name="Google Shape;1487;p50"/>
              <p:cNvSpPr/>
              <p:nvPr/>
            </p:nvSpPr>
            <p:spPr>
              <a:xfrm>
                <a:off x="4497325" y="618050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50"/>
              <p:cNvSpPr/>
              <p:nvPr/>
            </p:nvSpPr>
            <p:spPr>
              <a:xfrm>
                <a:off x="4497325" y="84457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50"/>
              <p:cNvSpPr/>
              <p:nvPr/>
            </p:nvSpPr>
            <p:spPr>
              <a:xfrm>
                <a:off x="4291875" y="618050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0"/>
                    </a:moveTo>
                    <a:cubicBezTo>
                      <a:pt x="366" y="0"/>
                      <a:pt x="1" y="365"/>
                      <a:pt x="1" y="845"/>
                    </a:cubicBezTo>
                    <a:cubicBezTo>
                      <a:pt x="1" y="1301"/>
                      <a:pt x="366" y="1689"/>
                      <a:pt x="846" y="1689"/>
                    </a:cubicBezTo>
                    <a:cubicBezTo>
                      <a:pt x="1302" y="1689"/>
                      <a:pt x="1690" y="1301"/>
                      <a:pt x="1690" y="845"/>
                    </a:cubicBezTo>
                    <a:cubicBezTo>
                      <a:pt x="1690" y="365"/>
                      <a:pt x="1302" y="0"/>
                      <a:pt x="8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50"/>
              <p:cNvSpPr/>
              <p:nvPr/>
            </p:nvSpPr>
            <p:spPr>
              <a:xfrm>
                <a:off x="4291875" y="844575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1"/>
                    </a:moveTo>
                    <a:cubicBezTo>
                      <a:pt x="366" y="1"/>
                      <a:pt x="1" y="366"/>
                      <a:pt x="1" y="845"/>
                    </a:cubicBezTo>
                    <a:cubicBezTo>
                      <a:pt x="1" y="1302"/>
                      <a:pt x="366" y="1690"/>
                      <a:pt x="846" y="1690"/>
                    </a:cubicBezTo>
                    <a:cubicBezTo>
                      <a:pt x="1302" y="1690"/>
                      <a:pt x="1690" y="1302"/>
                      <a:pt x="1690" y="845"/>
                    </a:cubicBezTo>
                    <a:cubicBezTo>
                      <a:pt x="1690" y="366"/>
                      <a:pt x="1302" y="1"/>
                      <a:pt x="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50"/>
              <p:cNvSpPr/>
              <p:nvPr/>
            </p:nvSpPr>
            <p:spPr>
              <a:xfrm>
                <a:off x="4291875" y="1071125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1"/>
                    </a:moveTo>
                    <a:cubicBezTo>
                      <a:pt x="366" y="1"/>
                      <a:pt x="1" y="366"/>
                      <a:pt x="1" y="845"/>
                    </a:cubicBezTo>
                    <a:cubicBezTo>
                      <a:pt x="1" y="1302"/>
                      <a:pt x="366" y="1690"/>
                      <a:pt x="846" y="1690"/>
                    </a:cubicBezTo>
                    <a:cubicBezTo>
                      <a:pt x="1302" y="1690"/>
                      <a:pt x="1690" y="1302"/>
                      <a:pt x="1690" y="845"/>
                    </a:cubicBezTo>
                    <a:cubicBezTo>
                      <a:pt x="1690" y="366"/>
                      <a:pt x="1302" y="1"/>
                      <a:pt x="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50"/>
              <p:cNvSpPr/>
              <p:nvPr/>
            </p:nvSpPr>
            <p:spPr>
              <a:xfrm>
                <a:off x="4703600" y="618050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50"/>
              <p:cNvSpPr/>
              <p:nvPr/>
            </p:nvSpPr>
            <p:spPr>
              <a:xfrm>
                <a:off x="4703600" y="84457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40"/>
          <p:cNvSpPr txBox="1">
            <a:spLocks noGrp="1"/>
          </p:cNvSpPr>
          <p:nvPr>
            <p:ph type="title"/>
          </p:nvPr>
        </p:nvSpPr>
        <p:spPr>
          <a:xfrm>
            <a:off x="1614602" y="1822001"/>
            <a:ext cx="6108873" cy="12089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 Team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55" name="Google Shape;1155;p40"/>
          <p:cNvSpPr/>
          <p:nvPr/>
        </p:nvSpPr>
        <p:spPr>
          <a:xfrm>
            <a:off x="-1" y="0"/>
            <a:ext cx="2132365" cy="2132365"/>
          </a:xfrm>
          <a:custGeom>
            <a:avLst/>
            <a:gdLst/>
            <a:ahLst/>
            <a:cxnLst/>
            <a:rect l="l" t="t" r="r" b="b"/>
            <a:pathLst>
              <a:path w="121226" h="121226" extrusionOk="0">
                <a:moveTo>
                  <a:pt x="60624" y="20133"/>
                </a:moveTo>
                <a:cubicBezTo>
                  <a:pt x="82970" y="20133"/>
                  <a:pt x="101116" y="38256"/>
                  <a:pt x="101116" y="60625"/>
                </a:cubicBezTo>
                <a:cubicBezTo>
                  <a:pt x="101116" y="82993"/>
                  <a:pt x="82970" y="101117"/>
                  <a:pt x="60624" y="101117"/>
                </a:cubicBezTo>
                <a:cubicBezTo>
                  <a:pt x="38255" y="101117"/>
                  <a:pt x="20109" y="82993"/>
                  <a:pt x="20109" y="60625"/>
                </a:cubicBezTo>
                <a:cubicBezTo>
                  <a:pt x="20109" y="38256"/>
                  <a:pt x="38255" y="20133"/>
                  <a:pt x="60624" y="20133"/>
                </a:cubicBezTo>
                <a:close/>
                <a:moveTo>
                  <a:pt x="60624" y="1"/>
                </a:moveTo>
                <a:cubicBezTo>
                  <a:pt x="27139" y="1"/>
                  <a:pt x="0" y="27140"/>
                  <a:pt x="0" y="60625"/>
                </a:cubicBezTo>
                <a:cubicBezTo>
                  <a:pt x="0" y="94086"/>
                  <a:pt x="27139" y="121226"/>
                  <a:pt x="60624" y="121226"/>
                </a:cubicBezTo>
                <a:cubicBezTo>
                  <a:pt x="94086" y="121226"/>
                  <a:pt x="121225" y="94086"/>
                  <a:pt x="121225" y="60625"/>
                </a:cubicBezTo>
                <a:cubicBezTo>
                  <a:pt x="121225" y="27140"/>
                  <a:pt x="94086" y="1"/>
                  <a:pt x="60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40"/>
          <p:cNvSpPr/>
          <p:nvPr/>
        </p:nvSpPr>
        <p:spPr>
          <a:xfrm rot="-5400000">
            <a:off x="7456413" y="251213"/>
            <a:ext cx="971800" cy="2117625"/>
          </a:xfrm>
          <a:custGeom>
            <a:avLst/>
            <a:gdLst/>
            <a:ahLst/>
            <a:cxnLst/>
            <a:rect l="l" t="t" r="r" b="b"/>
            <a:pathLst>
              <a:path w="38872" h="84705" extrusionOk="0">
                <a:moveTo>
                  <a:pt x="19424" y="0"/>
                </a:moveTo>
                <a:cubicBezTo>
                  <a:pt x="8697" y="0"/>
                  <a:pt x="0" y="8720"/>
                  <a:pt x="0" y="19447"/>
                </a:cubicBezTo>
                <a:lnTo>
                  <a:pt x="0" y="65281"/>
                </a:lnTo>
                <a:cubicBezTo>
                  <a:pt x="0" y="76008"/>
                  <a:pt x="8697" y="84705"/>
                  <a:pt x="19424" y="84705"/>
                </a:cubicBezTo>
                <a:cubicBezTo>
                  <a:pt x="24492" y="84705"/>
                  <a:pt x="29102" y="82765"/>
                  <a:pt x="32549" y="79615"/>
                </a:cubicBezTo>
                <a:cubicBezTo>
                  <a:pt x="23350" y="76374"/>
                  <a:pt x="16731" y="67586"/>
                  <a:pt x="16731" y="57269"/>
                </a:cubicBezTo>
                <a:cubicBezTo>
                  <a:pt x="16731" y="44715"/>
                  <a:pt x="26500" y="34466"/>
                  <a:pt x="38872" y="33668"/>
                </a:cubicBezTo>
                <a:lnTo>
                  <a:pt x="38872" y="19447"/>
                </a:lnTo>
                <a:cubicBezTo>
                  <a:pt x="38872" y="8720"/>
                  <a:pt x="30152" y="0"/>
                  <a:pt x="1942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40"/>
          <p:cNvSpPr/>
          <p:nvPr/>
        </p:nvSpPr>
        <p:spPr>
          <a:xfrm rot="-5400000">
            <a:off x="7921188" y="-4137"/>
            <a:ext cx="788650" cy="1184075"/>
          </a:xfrm>
          <a:custGeom>
            <a:avLst/>
            <a:gdLst/>
            <a:ahLst/>
            <a:cxnLst/>
            <a:rect l="l" t="t" r="r" b="b"/>
            <a:pathLst>
              <a:path w="31546" h="47363" extrusionOk="0">
                <a:moveTo>
                  <a:pt x="7876" y="0"/>
                </a:moveTo>
                <a:cubicBezTo>
                  <a:pt x="7351" y="0"/>
                  <a:pt x="6826" y="23"/>
                  <a:pt x="6324" y="69"/>
                </a:cubicBezTo>
                <a:lnTo>
                  <a:pt x="6324" y="31682"/>
                </a:lnTo>
                <a:cubicBezTo>
                  <a:pt x="6324" y="37365"/>
                  <a:pt x="3881" y="42455"/>
                  <a:pt x="1" y="46016"/>
                </a:cubicBezTo>
                <a:cubicBezTo>
                  <a:pt x="2466" y="46883"/>
                  <a:pt x="5114" y="47363"/>
                  <a:pt x="7876" y="47363"/>
                </a:cubicBezTo>
                <a:cubicBezTo>
                  <a:pt x="20932" y="47363"/>
                  <a:pt x="31546" y="36749"/>
                  <a:pt x="31546" y="23670"/>
                </a:cubicBezTo>
                <a:cubicBezTo>
                  <a:pt x="31546" y="10591"/>
                  <a:pt x="20932" y="0"/>
                  <a:pt x="78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40"/>
          <p:cNvSpPr/>
          <p:nvPr/>
        </p:nvSpPr>
        <p:spPr>
          <a:xfrm rot="-5400000">
            <a:off x="8022763" y="526538"/>
            <a:ext cx="553525" cy="1148700"/>
          </a:xfrm>
          <a:custGeom>
            <a:avLst/>
            <a:gdLst/>
            <a:ahLst/>
            <a:cxnLst/>
            <a:rect l="l" t="t" r="r" b="b"/>
            <a:pathLst>
              <a:path w="22141" h="45948" extrusionOk="0">
                <a:moveTo>
                  <a:pt x="22141" y="1"/>
                </a:moveTo>
                <a:cubicBezTo>
                  <a:pt x="9769" y="799"/>
                  <a:pt x="0" y="11048"/>
                  <a:pt x="0" y="23602"/>
                </a:cubicBezTo>
                <a:cubicBezTo>
                  <a:pt x="0" y="33919"/>
                  <a:pt x="6619" y="42707"/>
                  <a:pt x="15818" y="45948"/>
                </a:cubicBezTo>
                <a:cubicBezTo>
                  <a:pt x="19698" y="42387"/>
                  <a:pt x="22141" y="37297"/>
                  <a:pt x="22141" y="31614"/>
                </a:cubicBezTo>
                <a:lnTo>
                  <a:pt x="221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40"/>
          <p:cNvSpPr/>
          <p:nvPr/>
        </p:nvSpPr>
        <p:spPr>
          <a:xfrm rot="-5400000">
            <a:off x="7260113" y="437238"/>
            <a:ext cx="1406625" cy="703600"/>
          </a:xfrm>
          <a:custGeom>
            <a:avLst/>
            <a:gdLst/>
            <a:ahLst/>
            <a:cxnLst/>
            <a:rect l="l" t="t" r="r" b="b"/>
            <a:pathLst>
              <a:path w="56265" h="28144" fill="none" extrusionOk="0">
                <a:moveTo>
                  <a:pt x="0" y="28144"/>
                </a:moveTo>
                <a:cubicBezTo>
                  <a:pt x="0" y="12600"/>
                  <a:pt x="12600" y="0"/>
                  <a:pt x="28144" y="0"/>
                </a:cubicBezTo>
                <a:cubicBezTo>
                  <a:pt x="43665" y="0"/>
                  <a:pt x="56265" y="12600"/>
                  <a:pt x="56265" y="28144"/>
                </a:cubicBezTo>
              </a:path>
            </a:pathLst>
          </a:custGeom>
          <a:noFill/>
          <a:ln w="9700" cap="flat" cmpd="sng">
            <a:solidFill>
              <a:schemeClr val="lt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40"/>
          <p:cNvSpPr/>
          <p:nvPr/>
        </p:nvSpPr>
        <p:spPr>
          <a:xfrm>
            <a:off x="716650" y="2522925"/>
            <a:ext cx="699050" cy="1944750"/>
          </a:xfrm>
          <a:custGeom>
            <a:avLst/>
            <a:gdLst/>
            <a:ahLst/>
            <a:cxnLst/>
            <a:rect l="l" t="t" r="r" b="b"/>
            <a:pathLst>
              <a:path w="27962" h="77790" extrusionOk="0">
                <a:moveTo>
                  <a:pt x="27962" y="1"/>
                </a:moveTo>
                <a:cubicBezTo>
                  <a:pt x="24287" y="663"/>
                  <a:pt x="20475" y="1028"/>
                  <a:pt x="16595" y="1028"/>
                </a:cubicBezTo>
                <a:lnTo>
                  <a:pt x="1" y="1028"/>
                </a:lnTo>
                <a:lnTo>
                  <a:pt x="1" y="70029"/>
                </a:lnTo>
                <a:cubicBezTo>
                  <a:pt x="1" y="74320"/>
                  <a:pt x="3470" y="77789"/>
                  <a:pt x="7762" y="77789"/>
                </a:cubicBezTo>
                <a:lnTo>
                  <a:pt x="20201" y="77789"/>
                </a:lnTo>
                <a:cubicBezTo>
                  <a:pt x="24493" y="77789"/>
                  <a:pt x="27962" y="74320"/>
                  <a:pt x="27962" y="70029"/>
                </a:cubicBezTo>
                <a:lnTo>
                  <a:pt x="2796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40"/>
          <p:cNvSpPr/>
          <p:nvPr/>
        </p:nvSpPr>
        <p:spPr>
          <a:xfrm>
            <a:off x="716663" y="982225"/>
            <a:ext cx="699050" cy="1566400"/>
          </a:xfrm>
          <a:custGeom>
            <a:avLst/>
            <a:gdLst/>
            <a:ahLst/>
            <a:cxnLst/>
            <a:rect l="l" t="t" r="r" b="b"/>
            <a:pathLst>
              <a:path w="27962" h="62656" extrusionOk="0">
                <a:moveTo>
                  <a:pt x="6780" y="1"/>
                </a:moveTo>
                <a:cubicBezTo>
                  <a:pt x="2945" y="503"/>
                  <a:pt x="1" y="3767"/>
                  <a:pt x="1" y="7716"/>
                </a:cubicBezTo>
                <a:lnTo>
                  <a:pt x="1" y="62656"/>
                </a:lnTo>
                <a:lnTo>
                  <a:pt x="16595" y="62656"/>
                </a:lnTo>
                <a:cubicBezTo>
                  <a:pt x="20475" y="62656"/>
                  <a:pt x="24287" y="62291"/>
                  <a:pt x="27962" y="61629"/>
                </a:cubicBezTo>
                <a:lnTo>
                  <a:pt x="27962" y="7716"/>
                </a:lnTo>
                <a:cubicBezTo>
                  <a:pt x="27962" y="3767"/>
                  <a:pt x="25017" y="503"/>
                  <a:pt x="211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2" name="Google Shape;1162;p40"/>
          <p:cNvGrpSpPr/>
          <p:nvPr/>
        </p:nvGrpSpPr>
        <p:grpSpPr>
          <a:xfrm>
            <a:off x="7520035" y="2360625"/>
            <a:ext cx="453975" cy="948400"/>
            <a:chOff x="7520035" y="2360625"/>
            <a:chExt cx="453975" cy="948400"/>
          </a:xfrm>
        </p:grpSpPr>
        <p:grpSp>
          <p:nvGrpSpPr>
            <p:cNvPr id="1163" name="Google Shape;1163;p40"/>
            <p:cNvGrpSpPr/>
            <p:nvPr/>
          </p:nvGrpSpPr>
          <p:grpSpPr>
            <a:xfrm flipH="1">
              <a:off x="7520885" y="2813700"/>
              <a:ext cx="453125" cy="495325"/>
              <a:chOff x="4291875" y="1071125"/>
              <a:chExt cx="453125" cy="495325"/>
            </a:xfrm>
          </p:grpSpPr>
          <p:sp>
            <p:nvSpPr>
              <p:cNvPr id="1164" name="Google Shape;1164;p40"/>
              <p:cNvSpPr/>
              <p:nvPr/>
            </p:nvSpPr>
            <p:spPr>
              <a:xfrm>
                <a:off x="4702750" y="107112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0"/>
              <p:cNvSpPr/>
              <p:nvPr/>
            </p:nvSpPr>
            <p:spPr>
              <a:xfrm>
                <a:off x="4702750" y="129767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0"/>
              <p:cNvSpPr/>
              <p:nvPr/>
            </p:nvSpPr>
            <p:spPr>
              <a:xfrm>
                <a:off x="4702750" y="1524200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0"/>
              <p:cNvSpPr/>
              <p:nvPr/>
            </p:nvSpPr>
            <p:spPr>
              <a:xfrm>
                <a:off x="4497325" y="107112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0"/>
              <p:cNvSpPr/>
              <p:nvPr/>
            </p:nvSpPr>
            <p:spPr>
              <a:xfrm>
                <a:off x="4497325" y="129767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0"/>
              <p:cNvSpPr/>
              <p:nvPr/>
            </p:nvSpPr>
            <p:spPr>
              <a:xfrm>
                <a:off x="4497325" y="1524200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0"/>
              <p:cNvSpPr/>
              <p:nvPr/>
            </p:nvSpPr>
            <p:spPr>
              <a:xfrm>
                <a:off x="4291875" y="1297675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0"/>
                    </a:moveTo>
                    <a:cubicBezTo>
                      <a:pt x="366" y="0"/>
                      <a:pt x="1" y="365"/>
                      <a:pt x="1" y="845"/>
                    </a:cubicBezTo>
                    <a:cubicBezTo>
                      <a:pt x="1" y="1301"/>
                      <a:pt x="366" y="1689"/>
                      <a:pt x="846" y="1689"/>
                    </a:cubicBezTo>
                    <a:cubicBezTo>
                      <a:pt x="1302" y="1689"/>
                      <a:pt x="1690" y="1301"/>
                      <a:pt x="1690" y="845"/>
                    </a:cubicBezTo>
                    <a:cubicBezTo>
                      <a:pt x="1690" y="365"/>
                      <a:pt x="1302" y="0"/>
                      <a:pt x="8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0"/>
              <p:cNvSpPr/>
              <p:nvPr/>
            </p:nvSpPr>
            <p:spPr>
              <a:xfrm>
                <a:off x="4291875" y="1524200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1"/>
                    </a:moveTo>
                    <a:cubicBezTo>
                      <a:pt x="366" y="1"/>
                      <a:pt x="1" y="366"/>
                      <a:pt x="1" y="845"/>
                    </a:cubicBezTo>
                    <a:cubicBezTo>
                      <a:pt x="1" y="1302"/>
                      <a:pt x="366" y="1690"/>
                      <a:pt x="846" y="1690"/>
                    </a:cubicBezTo>
                    <a:cubicBezTo>
                      <a:pt x="1302" y="1690"/>
                      <a:pt x="1690" y="1302"/>
                      <a:pt x="1690" y="845"/>
                    </a:cubicBezTo>
                    <a:cubicBezTo>
                      <a:pt x="1690" y="366"/>
                      <a:pt x="1302" y="1"/>
                      <a:pt x="8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2" name="Google Shape;1172;p40"/>
            <p:cNvGrpSpPr/>
            <p:nvPr/>
          </p:nvGrpSpPr>
          <p:grpSpPr>
            <a:xfrm flipH="1">
              <a:off x="7520035" y="2360625"/>
              <a:ext cx="453975" cy="495325"/>
              <a:chOff x="4291875" y="618050"/>
              <a:chExt cx="453975" cy="495325"/>
            </a:xfrm>
          </p:grpSpPr>
          <p:sp>
            <p:nvSpPr>
              <p:cNvPr id="1173" name="Google Shape;1173;p40"/>
              <p:cNvSpPr/>
              <p:nvPr/>
            </p:nvSpPr>
            <p:spPr>
              <a:xfrm>
                <a:off x="4497325" y="618050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0"/>
              <p:cNvSpPr/>
              <p:nvPr/>
            </p:nvSpPr>
            <p:spPr>
              <a:xfrm>
                <a:off x="4497325" y="84457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0"/>
              <p:cNvSpPr/>
              <p:nvPr/>
            </p:nvSpPr>
            <p:spPr>
              <a:xfrm>
                <a:off x="4291875" y="618050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0"/>
                    </a:moveTo>
                    <a:cubicBezTo>
                      <a:pt x="366" y="0"/>
                      <a:pt x="1" y="365"/>
                      <a:pt x="1" y="845"/>
                    </a:cubicBezTo>
                    <a:cubicBezTo>
                      <a:pt x="1" y="1301"/>
                      <a:pt x="366" y="1689"/>
                      <a:pt x="846" y="1689"/>
                    </a:cubicBezTo>
                    <a:cubicBezTo>
                      <a:pt x="1302" y="1689"/>
                      <a:pt x="1690" y="1301"/>
                      <a:pt x="1690" y="845"/>
                    </a:cubicBezTo>
                    <a:cubicBezTo>
                      <a:pt x="1690" y="365"/>
                      <a:pt x="1302" y="0"/>
                      <a:pt x="8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0"/>
              <p:cNvSpPr/>
              <p:nvPr/>
            </p:nvSpPr>
            <p:spPr>
              <a:xfrm>
                <a:off x="4291875" y="844575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1"/>
                    </a:moveTo>
                    <a:cubicBezTo>
                      <a:pt x="366" y="1"/>
                      <a:pt x="1" y="366"/>
                      <a:pt x="1" y="845"/>
                    </a:cubicBezTo>
                    <a:cubicBezTo>
                      <a:pt x="1" y="1302"/>
                      <a:pt x="366" y="1690"/>
                      <a:pt x="846" y="1690"/>
                    </a:cubicBezTo>
                    <a:cubicBezTo>
                      <a:pt x="1302" y="1690"/>
                      <a:pt x="1690" y="1302"/>
                      <a:pt x="1690" y="845"/>
                    </a:cubicBezTo>
                    <a:cubicBezTo>
                      <a:pt x="1690" y="366"/>
                      <a:pt x="1302" y="1"/>
                      <a:pt x="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0"/>
              <p:cNvSpPr/>
              <p:nvPr/>
            </p:nvSpPr>
            <p:spPr>
              <a:xfrm>
                <a:off x="4291875" y="1071125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1"/>
                    </a:moveTo>
                    <a:cubicBezTo>
                      <a:pt x="366" y="1"/>
                      <a:pt x="1" y="366"/>
                      <a:pt x="1" y="845"/>
                    </a:cubicBezTo>
                    <a:cubicBezTo>
                      <a:pt x="1" y="1302"/>
                      <a:pt x="366" y="1690"/>
                      <a:pt x="846" y="1690"/>
                    </a:cubicBezTo>
                    <a:cubicBezTo>
                      <a:pt x="1302" y="1690"/>
                      <a:pt x="1690" y="1302"/>
                      <a:pt x="1690" y="845"/>
                    </a:cubicBezTo>
                    <a:cubicBezTo>
                      <a:pt x="1690" y="366"/>
                      <a:pt x="1302" y="1"/>
                      <a:pt x="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0"/>
              <p:cNvSpPr/>
              <p:nvPr/>
            </p:nvSpPr>
            <p:spPr>
              <a:xfrm>
                <a:off x="4703600" y="618050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0"/>
              <p:cNvSpPr/>
              <p:nvPr/>
            </p:nvSpPr>
            <p:spPr>
              <a:xfrm>
                <a:off x="4703600" y="84457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40"/>
          <p:cNvSpPr/>
          <p:nvPr/>
        </p:nvSpPr>
        <p:spPr>
          <a:xfrm rot="-5400000">
            <a:off x="7456413" y="251213"/>
            <a:ext cx="971800" cy="2117625"/>
          </a:xfrm>
          <a:custGeom>
            <a:avLst/>
            <a:gdLst/>
            <a:ahLst/>
            <a:cxnLst/>
            <a:rect l="l" t="t" r="r" b="b"/>
            <a:pathLst>
              <a:path w="38872" h="84705" extrusionOk="0">
                <a:moveTo>
                  <a:pt x="19424" y="0"/>
                </a:moveTo>
                <a:cubicBezTo>
                  <a:pt x="8697" y="0"/>
                  <a:pt x="0" y="8720"/>
                  <a:pt x="0" y="19447"/>
                </a:cubicBezTo>
                <a:lnTo>
                  <a:pt x="0" y="65281"/>
                </a:lnTo>
                <a:cubicBezTo>
                  <a:pt x="0" y="76008"/>
                  <a:pt x="8697" y="84705"/>
                  <a:pt x="19424" y="84705"/>
                </a:cubicBezTo>
                <a:cubicBezTo>
                  <a:pt x="24492" y="84705"/>
                  <a:pt x="29102" y="82765"/>
                  <a:pt x="32549" y="79615"/>
                </a:cubicBezTo>
                <a:cubicBezTo>
                  <a:pt x="23350" y="76374"/>
                  <a:pt x="16731" y="67586"/>
                  <a:pt x="16731" y="57269"/>
                </a:cubicBezTo>
                <a:cubicBezTo>
                  <a:pt x="16731" y="44715"/>
                  <a:pt x="26500" y="34466"/>
                  <a:pt x="38872" y="33668"/>
                </a:cubicBezTo>
                <a:lnTo>
                  <a:pt x="38872" y="19447"/>
                </a:lnTo>
                <a:cubicBezTo>
                  <a:pt x="38872" y="8720"/>
                  <a:pt x="30152" y="0"/>
                  <a:pt x="1942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40"/>
          <p:cNvSpPr/>
          <p:nvPr/>
        </p:nvSpPr>
        <p:spPr>
          <a:xfrm>
            <a:off x="-1" y="0"/>
            <a:ext cx="2132365" cy="2132365"/>
          </a:xfrm>
          <a:custGeom>
            <a:avLst/>
            <a:gdLst/>
            <a:ahLst/>
            <a:cxnLst/>
            <a:rect l="l" t="t" r="r" b="b"/>
            <a:pathLst>
              <a:path w="121226" h="121226" extrusionOk="0">
                <a:moveTo>
                  <a:pt x="60624" y="20133"/>
                </a:moveTo>
                <a:cubicBezTo>
                  <a:pt x="82970" y="20133"/>
                  <a:pt x="101116" y="38256"/>
                  <a:pt x="101116" y="60625"/>
                </a:cubicBezTo>
                <a:cubicBezTo>
                  <a:pt x="101116" y="82993"/>
                  <a:pt x="82970" y="101117"/>
                  <a:pt x="60624" y="101117"/>
                </a:cubicBezTo>
                <a:cubicBezTo>
                  <a:pt x="38255" y="101117"/>
                  <a:pt x="20109" y="82993"/>
                  <a:pt x="20109" y="60625"/>
                </a:cubicBezTo>
                <a:cubicBezTo>
                  <a:pt x="20109" y="38256"/>
                  <a:pt x="38255" y="20133"/>
                  <a:pt x="60624" y="20133"/>
                </a:cubicBezTo>
                <a:close/>
                <a:moveTo>
                  <a:pt x="60624" y="1"/>
                </a:moveTo>
                <a:cubicBezTo>
                  <a:pt x="27139" y="1"/>
                  <a:pt x="0" y="27140"/>
                  <a:pt x="0" y="60625"/>
                </a:cubicBezTo>
                <a:cubicBezTo>
                  <a:pt x="0" y="94086"/>
                  <a:pt x="27139" y="121226"/>
                  <a:pt x="60624" y="121226"/>
                </a:cubicBezTo>
                <a:cubicBezTo>
                  <a:pt x="94086" y="121226"/>
                  <a:pt x="121225" y="94086"/>
                  <a:pt x="121225" y="60625"/>
                </a:cubicBezTo>
                <a:cubicBezTo>
                  <a:pt x="121225" y="27140"/>
                  <a:pt x="94086" y="1"/>
                  <a:pt x="60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0"/>
          <p:cNvSpPr txBox="1">
            <a:spLocks noGrp="1"/>
          </p:cNvSpPr>
          <p:nvPr>
            <p:ph type="title"/>
          </p:nvPr>
        </p:nvSpPr>
        <p:spPr>
          <a:xfrm>
            <a:off x="1474051" y="854075"/>
            <a:ext cx="6294509" cy="12089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Was ist Pool-Überwachung?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157" name="Google Shape;1157;p40"/>
          <p:cNvSpPr/>
          <p:nvPr/>
        </p:nvSpPr>
        <p:spPr>
          <a:xfrm rot="-5400000">
            <a:off x="7921188" y="-4137"/>
            <a:ext cx="788650" cy="1184075"/>
          </a:xfrm>
          <a:custGeom>
            <a:avLst/>
            <a:gdLst/>
            <a:ahLst/>
            <a:cxnLst/>
            <a:rect l="l" t="t" r="r" b="b"/>
            <a:pathLst>
              <a:path w="31546" h="47363" extrusionOk="0">
                <a:moveTo>
                  <a:pt x="7876" y="0"/>
                </a:moveTo>
                <a:cubicBezTo>
                  <a:pt x="7351" y="0"/>
                  <a:pt x="6826" y="23"/>
                  <a:pt x="6324" y="69"/>
                </a:cubicBezTo>
                <a:lnTo>
                  <a:pt x="6324" y="31682"/>
                </a:lnTo>
                <a:cubicBezTo>
                  <a:pt x="6324" y="37365"/>
                  <a:pt x="3881" y="42455"/>
                  <a:pt x="1" y="46016"/>
                </a:cubicBezTo>
                <a:cubicBezTo>
                  <a:pt x="2466" y="46883"/>
                  <a:pt x="5114" y="47363"/>
                  <a:pt x="7876" y="47363"/>
                </a:cubicBezTo>
                <a:cubicBezTo>
                  <a:pt x="20932" y="47363"/>
                  <a:pt x="31546" y="36749"/>
                  <a:pt x="31546" y="23670"/>
                </a:cubicBezTo>
                <a:cubicBezTo>
                  <a:pt x="31546" y="10591"/>
                  <a:pt x="20932" y="0"/>
                  <a:pt x="78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40"/>
          <p:cNvSpPr/>
          <p:nvPr/>
        </p:nvSpPr>
        <p:spPr>
          <a:xfrm rot="-5400000">
            <a:off x="8022763" y="526538"/>
            <a:ext cx="553525" cy="1148700"/>
          </a:xfrm>
          <a:custGeom>
            <a:avLst/>
            <a:gdLst/>
            <a:ahLst/>
            <a:cxnLst/>
            <a:rect l="l" t="t" r="r" b="b"/>
            <a:pathLst>
              <a:path w="22141" h="45948" extrusionOk="0">
                <a:moveTo>
                  <a:pt x="22141" y="1"/>
                </a:moveTo>
                <a:cubicBezTo>
                  <a:pt x="9769" y="799"/>
                  <a:pt x="0" y="11048"/>
                  <a:pt x="0" y="23602"/>
                </a:cubicBezTo>
                <a:cubicBezTo>
                  <a:pt x="0" y="33919"/>
                  <a:pt x="6619" y="42707"/>
                  <a:pt x="15818" y="45948"/>
                </a:cubicBezTo>
                <a:cubicBezTo>
                  <a:pt x="19698" y="42387"/>
                  <a:pt x="22141" y="37297"/>
                  <a:pt x="22141" y="31614"/>
                </a:cubicBezTo>
                <a:lnTo>
                  <a:pt x="221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40"/>
          <p:cNvSpPr/>
          <p:nvPr/>
        </p:nvSpPr>
        <p:spPr>
          <a:xfrm rot="-5400000">
            <a:off x="7260113" y="437238"/>
            <a:ext cx="1406625" cy="703600"/>
          </a:xfrm>
          <a:custGeom>
            <a:avLst/>
            <a:gdLst/>
            <a:ahLst/>
            <a:cxnLst/>
            <a:rect l="l" t="t" r="r" b="b"/>
            <a:pathLst>
              <a:path w="56265" h="28144" fill="none" extrusionOk="0">
                <a:moveTo>
                  <a:pt x="0" y="28144"/>
                </a:moveTo>
                <a:cubicBezTo>
                  <a:pt x="0" y="12600"/>
                  <a:pt x="12600" y="0"/>
                  <a:pt x="28144" y="0"/>
                </a:cubicBezTo>
                <a:cubicBezTo>
                  <a:pt x="43665" y="0"/>
                  <a:pt x="56265" y="12600"/>
                  <a:pt x="56265" y="28144"/>
                </a:cubicBezTo>
              </a:path>
            </a:pathLst>
          </a:custGeom>
          <a:noFill/>
          <a:ln w="9700" cap="flat" cmpd="sng">
            <a:solidFill>
              <a:schemeClr val="lt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40"/>
          <p:cNvSpPr/>
          <p:nvPr/>
        </p:nvSpPr>
        <p:spPr>
          <a:xfrm>
            <a:off x="716650" y="2522925"/>
            <a:ext cx="699050" cy="1944750"/>
          </a:xfrm>
          <a:custGeom>
            <a:avLst/>
            <a:gdLst/>
            <a:ahLst/>
            <a:cxnLst/>
            <a:rect l="l" t="t" r="r" b="b"/>
            <a:pathLst>
              <a:path w="27962" h="77790" extrusionOk="0">
                <a:moveTo>
                  <a:pt x="27962" y="1"/>
                </a:moveTo>
                <a:cubicBezTo>
                  <a:pt x="24287" y="663"/>
                  <a:pt x="20475" y="1028"/>
                  <a:pt x="16595" y="1028"/>
                </a:cubicBezTo>
                <a:lnTo>
                  <a:pt x="1" y="1028"/>
                </a:lnTo>
                <a:lnTo>
                  <a:pt x="1" y="70029"/>
                </a:lnTo>
                <a:cubicBezTo>
                  <a:pt x="1" y="74320"/>
                  <a:pt x="3470" y="77789"/>
                  <a:pt x="7762" y="77789"/>
                </a:cubicBezTo>
                <a:lnTo>
                  <a:pt x="20201" y="77789"/>
                </a:lnTo>
                <a:cubicBezTo>
                  <a:pt x="24493" y="77789"/>
                  <a:pt x="27962" y="74320"/>
                  <a:pt x="27962" y="70029"/>
                </a:cubicBezTo>
                <a:lnTo>
                  <a:pt x="2796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40"/>
          <p:cNvSpPr/>
          <p:nvPr/>
        </p:nvSpPr>
        <p:spPr>
          <a:xfrm>
            <a:off x="716663" y="982225"/>
            <a:ext cx="699050" cy="1566400"/>
          </a:xfrm>
          <a:custGeom>
            <a:avLst/>
            <a:gdLst/>
            <a:ahLst/>
            <a:cxnLst/>
            <a:rect l="l" t="t" r="r" b="b"/>
            <a:pathLst>
              <a:path w="27962" h="62656" extrusionOk="0">
                <a:moveTo>
                  <a:pt x="6780" y="1"/>
                </a:moveTo>
                <a:cubicBezTo>
                  <a:pt x="2945" y="503"/>
                  <a:pt x="1" y="3767"/>
                  <a:pt x="1" y="7716"/>
                </a:cubicBezTo>
                <a:lnTo>
                  <a:pt x="1" y="62656"/>
                </a:lnTo>
                <a:lnTo>
                  <a:pt x="16595" y="62656"/>
                </a:lnTo>
                <a:cubicBezTo>
                  <a:pt x="20475" y="62656"/>
                  <a:pt x="24287" y="62291"/>
                  <a:pt x="27962" y="61629"/>
                </a:cubicBezTo>
                <a:lnTo>
                  <a:pt x="27962" y="7716"/>
                </a:lnTo>
                <a:cubicBezTo>
                  <a:pt x="27962" y="3767"/>
                  <a:pt x="25017" y="503"/>
                  <a:pt x="211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2" name="Google Shape;1162;p40"/>
          <p:cNvGrpSpPr/>
          <p:nvPr/>
        </p:nvGrpSpPr>
        <p:grpSpPr>
          <a:xfrm>
            <a:off x="7520035" y="2360625"/>
            <a:ext cx="453975" cy="948400"/>
            <a:chOff x="7520035" y="2360625"/>
            <a:chExt cx="453975" cy="948400"/>
          </a:xfrm>
        </p:grpSpPr>
        <p:grpSp>
          <p:nvGrpSpPr>
            <p:cNvPr id="1163" name="Google Shape;1163;p40"/>
            <p:cNvGrpSpPr/>
            <p:nvPr/>
          </p:nvGrpSpPr>
          <p:grpSpPr>
            <a:xfrm flipH="1">
              <a:off x="7520885" y="2813700"/>
              <a:ext cx="453125" cy="495325"/>
              <a:chOff x="4291875" y="1071125"/>
              <a:chExt cx="453125" cy="495325"/>
            </a:xfrm>
          </p:grpSpPr>
          <p:sp>
            <p:nvSpPr>
              <p:cNvPr id="1164" name="Google Shape;1164;p40"/>
              <p:cNvSpPr/>
              <p:nvPr/>
            </p:nvSpPr>
            <p:spPr>
              <a:xfrm>
                <a:off x="4702750" y="107112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0"/>
              <p:cNvSpPr/>
              <p:nvPr/>
            </p:nvSpPr>
            <p:spPr>
              <a:xfrm>
                <a:off x="4702750" y="129767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0"/>
              <p:cNvSpPr/>
              <p:nvPr/>
            </p:nvSpPr>
            <p:spPr>
              <a:xfrm>
                <a:off x="4702750" y="1524200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0"/>
              <p:cNvSpPr/>
              <p:nvPr/>
            </p:nvSpPr>
            <p:spPr>
              <a:xfrm>
                <a:off x="4497325" y="107112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0"/>
              <p:cNvSpPr/>
              <p:nvPr/>
            </p:nvSpPr>
            <p:spPr>
              <a:xfrm>
                <a:off x="4497325" y="129767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0"/>
              <p:cNvSpPr/>
              <p:nvPr/>
            </p:nvSpPr>
            <p:spPr>
              <a:xfrm>
                <a:off x="4497325" y="1524200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0"/>
              <p:cNvSpPr/>
              <p:nvPr/>
            </p:nvSpPr>
            <p:spPr>
              <a:xfrm>
                <a:off x="4291875" y="1297675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0"/>
                    </a:moveTo>
                    <a:cubicBezTo>
                      <a:pt x="366" y="0"/>
                      <a:pt x="1" y="365"/>
                      <a:pt x="1" y="845"/>
                    </a:cubicBezTo>
                    <a:cubicBezTo>
                      <a:pt x="1" y="1301"/>
                      <a:pt x="366" y="1689"/>
                      <a:pt x="846" y="1689"/>
                    </a:cubicBezTo>
                    <a:cubicBezTo>
                      <a:pt x="1302" y="1689"/>
                      <a:pt x="1690" y="1301"/>
                      <a:pt x="1690" y="845"/>
                    </a:cubicBezTo>
                    <a:cubicBezTo>
                      <a:pt x="1690" y="365"/>
                      <a:pt x="1302" y="0"/>
                      <a:pt x="8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0"/>
              <p:cNvSpPr/>
              <p:nvPr/>
            </p:nvSpPr>
            <p:spPr>
              <a:xfrm>
                <a:off x="4291875" y="1524200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1"/>
                    </a:moveTo>
                    <a:cubicBezTo>
                      <a:pt x="366" y="1"/>
                      <a:pt x="1" y="366"/>
                      <a:pt x="1" y="845"/>
                    </a:cubicBezTo>
                    <a:cubicBezTo>
                      <a:pt x="1" y="1302"/>
                      <a:pt x="366" y="1690"/>
                      <a:pt x="846" y="1690"/>
                    </a:cubicBezTo>
                    <a:cubicBezTo>
                      <a:pt x="1302" y="1690"/>
                      <a:pt x="1690" y="1302"/>
                      <a:pt x="1690" y="845"/>
                    </a:cubicBezTo>
                    <a:cubicBezTo>
                      <a:pt x="1690" y="366"/>
                      <a:pt x="1302" y="1"/>
                      <a:pt x="8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2" name="Google Shape;1172;p40"/>
            <p:cNvGrpSpPr/>
            <p:nvPr/>
          </p:nvGrpSpPr>
          <p:grpSpPr>
            <a:xfrm flipH="1">
              <a:off x="7520035" y="2360625"/>
              <a:ext cx="453975" cy="495325"/>
              <a:chOff x="4291875" y="618050"/>
              <a:chExt cx="453975" cy="495325"/>
            </a:xfrm>
          </p:grpSpPr>
          <p:sp>
            <p:nvSpPr>
              <p:cNvPr id="1173" name="Google Shape;1173;p40"/>
              <p:cNvSpPr/>
              <p:nvPr/>
            </p:nvSpPr>
            <p:spPr>
              <a:xfrm>
                <a:off x="4497325" y="618050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0"/>
              <p:cNvSpPr/>
              <p:nvPr/>
            </p:nvSpPr>
            <p:spPr>
              <a:xfrm>
                <a:off x="4497325" y="84457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0"/>
              <p:cNvSpPr/>
              <p:nvPr/>
            </p:nvSpPr>
            <p:spPr>
              <a:xfrm>
                <a:off x="4291875" y="618050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0"/>
                    </a:moveTo>
                    <a:cubicBezTo>
                      <a:pt x="366" y="0"/>
                      <a:pt x="1" y="365"/>
                      <a:pt x="1" y="845"/>
                    </a:cubicBezTo>
                    <a:cubicBezTo>
                      <a:pt x="1" y="1301"/>
                      <a:pt x="366" y="1689"/>
                      <a:pt x="846" y="1689"/>
                    </a:cubicBezTo>
                    <a:cubicBezTo>
                      <a:pt x="1302" y="1689"/>
                      <a:pt x="1690" y="1301"/>
                      <a:pt x="1690" y="845"/>
                    </a:cubicBezTo>
                    <a:cubicBezTo>
                      <a:pt x="1690" y="365"/>
                      <a:pt x="1302" y="0"/>
                      <a:pt x="8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0"/>
              <p:cNvSpPr/>
              <p:nvPr/>
            </p:nvSpPr>
            <p:spPr>
              <a:xfrm>
                <a:off x="4291875" y="844575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1"/>
                    </a:moveTo>
                    <a:cubicBezTo>
                      <a:pt x="366" y="1"/>
                      <a:pt x="1" y="366"/>
                      <a:pt x="1" y="845"/>
                    </a:cubicBezTo>
                    <a:cubicBezTo>
                      <a:pt x="1" y="1302"/>
                      <a:pt x="366" y="1690"/>
                      <a:pt x="846" y="1690"/>
                    </a:cubicBezTo>
                    <a:cubicBezTo>
                      <a:pt x="1302" y="1690"/>
                      <a:pt x="1690" y="1302"/>
                      <a:pt x="1690" y="845"/>
                    </a:cubicBezTo>
                    <a:cubicBezTo>
                      <a:pt x="1690" y="366"/>
                      <a:pt x="1302" y="1"/>
                      <a:pt x="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0"/>
              <p:cNvSpPr/>
              <p:nvPr/>
            </p:nvSpPr>
            <p:spPr>
              <a:xfrm>
                <a:off x="4291875" y="1071125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1"/>
                    </a:moveTo>
                    <a:cubicBezTo>
                      <a:pt x="366" y="1"/>
                      <a:pt x="1" y="366"/>
                      <a:pt x="1" y="845"/>
                    </a:cubicBezTo>
                    <a:cubicBezTo>
                      <a:pt x="1" y="1302"/>
                      <a:pt x="366" y="1690"/>
                      <a:pt x="846" y="1690"/>
                    </a:cubicBezTo>
                    <a:cubicBezTo>
                      <a:pt x="1302" y="1690"/>
                      <a:pt x="1690" y="1302"/>
                      <a:pt x="1690" y="845"/>
                    </a:cubicBezTo>
                    <a:cubicBezTo>
                      <a:pt x="1690" y="366"/>
                      <a:pt x="1302" y="1"/>
                      <a:pt x="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0"/>
              <p:cNvSpPr/>
              <p:nvPr/>
            </p:nvSpPr>
            <p:spPr>
              <a:xfrm>
                <a:off x="4703600" y="618050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0"/>
              <p:cNvSpPr/>
              <p:nvPr/>
            </p:nvSpPr>
            <p:spPr>
              <a:xfrm>
                <a:off x="4703600" y="84457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2187;p73">
            <a:extLst>
              <a:ext uri="{FF2B5EF4-FFF2-40B4-BE49-F238E27FC236}">
                <a16:creationId xmlns:a16="http://schemas.microsoft.com/office/drawing/2014/main" id="{F76A33C4-EBE8-76DA-418B-DCA2B8331403}"/>
              </a:ext>
            </a:extLst>
          </p:cNvPr>
          <p:cNvSpPr txBox="1">
            <a:spLocks/>
          </p:cNvSpPr>
          <p:nvPr/>
        </p:nvSpPr>
        <p:spPr>
          <a:xfrm>
            <a:off x="1839309" y="1332050"/>
            <a:ext cx="4943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spcBef>
                <a:spcPts val="800"/>
              </a:spcBef>
            </a:pPr>
            <a:endParaRPr lang="de-AT" sz="2200" b="1" dirty="0">
              <a:solidFill>
                <a:schemeClr val="accent5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425450" indent="-285750" algn="l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de-AT" dirty="0">
                <a:uFill>
                  <a:noFill/>
                </a:uFill>
              </a:rPr>
              <a:t>IoT-Erweiterung für das Pool</a:t>
            </a:r>
          </a:p>
          <a:p>
            <a:pPr marL="425450" indent="-285750" algn="l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de-AT" dirty="0">
                <a:uFill>
                  <a:noFill/>
                </a:uFill>
              </a:rPr>
              <a:t>Erfasst Daten mit Sensoren im Wasser</a:t>
            </a:r>
            <a:endParaRPr lang="de-AT" dirty="0"/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de-AT" dirty="0">
                <a:uFill>
                  <a:noFill/>
                </a:uFill>
              </a:rPr>
              <a:t>Temperatur, PH-Wert und NTU-Trübung</a:t>
            </a:r>
            <a:endParaRPr lang="de-AT" dirty="0"/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de-AT" dirty="0">
                <a:uFill>
                  <a:noFill/>
                </a:uFill>
              </a:rPr>
              <a:t>Sendet Alarm an den Nutzer</a:t>
            </a:r>
            <a:endParaRPr lang="de-AT" dirty="0"/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de-AT" dirty="0">
                <a:uFill>
                  <a:noFill/>
                </a:uFill>
              </a:rPr>
              <a:t>Live-Daten und Grafik in der App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2624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41"/>
          <p:cNvSpPr/>
          <p:nvPr/>
        </p:nvSpPr>
        <p:spPr>
          <a:xfrm flipH="1">
            <a:off x="8024775" y="3426700"/>
            <a:ext cx="1989250" cy="2421775"/>
          </a:xfrm>
          <a:custGeom>
            <a:avLst/>
            <a:gdLst/>
            <a:ahLst/>
            <a:cxnLst/>
            <a:rect l="l" t="t" r="r" b="b"/>
            <a:pathLst>
              <a:path w="79570" h="96871" fill="none" extrusionOk="0">
                <a:moveTo>
                  <a:pt x="1" y="0"/>
                </a:moveTo>
                <a:lnTo>
                  <a:pt x="69435" y="0"/>
                </a:lnTo>
                <a:cubicBezTo>
                  <a:pt x="75050" y="0"/>
                  <a:pt x="79570" y="4542"/>
                  <a:pt x="79570" y="10135"/>
                </a:cubicBezTo>
                <a:lnTo>
                  <a:pt x="79570" y="96871"/>
                </a:lnTo>
              </a:path>
            </a:pathLst>
          </a:custGeom>
          <a:noFill/>
          <a:ln w="9700" cap="flat" cmpd="sng">
            <a:solidFill>
              <a:schemeClr val="lt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5" name="Google Shape;1185;p41"/>
          <p:cNvCxnSpPr/>
          <p:nvPr/>
        </p:nvCxnSpPr>
        <p:spPr>
          <a:xfrm>
            <a:off x="7521575" y="4675675"/>
            <a:ext cx="514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6" name="Google Shape;1186;p41"/>
          <p:cNvSpPr/>
          <p:nvPr/>
        </p:nvSpPr>
        <p:spPr>
          <a:xfrm flipH="1">
            <a:off x="7519950" y="3426700"/>
            <a:ext cx="1989250" cy="2421775"/>
          </a:xfrm>
          <a:custGeom>
            <a:avLst/>
            <a:gdLst/>
            <a:ahLst/>
            <a:cxnLst/>
            <a:rect l="l" t="t" r="r" b="b"/>
            <a:pathLst>
              <a:path w="79570" h="96871" fill="none" extrusionOk="0">
                <a:moveTo>
                  <a:pt x="1" y="0"/>
                </a:moveTo>
                <a:lnTo>
                  <a:pt x="69435" y="0"/>
                </a:lnTo>
                <a:cubicBezTo>
                  <a:pt x="75050" y="0"/>
                  <a:pt x="79570" y="4542"/>
                  <a:pt x="79570" y="10135"/>
                </a:cubicBezTo>
                <a:lnTo>
                  <a:pt x="79570" y="96871"/>
                </a:lnTo>
              </a:path>
            </a:pathLst>
          </a:custGeom>
          <a:noFill/>
          <a:ln w="9700" cap="flat" cmpd="sng">
            <a:solidFill>
              <a:schemeClr val="lt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41"/>
          <p:cNvSpPr/>
          <p:nvPr/>
        </p:nvSpPr>
        <p:spPr>
          <a:xfrm flipH="1">
            <a:off x="2605110" y="1710541"/>
            <a:ext cx="1168517" cy="1169510"/>
          </a:xfrm>
          <a:custGeom>
            <a:avLst/>
            <a:gdLst/>
            <a:ahLst/>
            <a:cxnLst/>
            <a:rect l="l" t="t" r="r" b="b"/>
            <a:pathLst>
              <a:path w="27049" h="27072" extrusionOk="0">
                <a:moveTo>
                  <a:pt x="13513" y="1"/>
                </a:moveTo>
                <a:cubicBezTo>
                  <a:pt x="6049" y="1"/>
                  <a:pt x="1" y="6072"/>
                  <a:pt x="1" y="13536"/>
                </a:cubicBezTo>
                <a:cubicBezTo>
                  <a:pt x="1" y="21023"/>
                  <a:pt x="6049" y="27071"/>
                  <a:pt x="13513" y="27071"/>
                </a:cubicBezTo>
                <a:cubicBezTo>
                  <a:pt x="21000" y="27071"/>
                  <a:pt x="27049" y="21023"/>
                  <a:pt x="27049" y="13536"/>
                </a:cubicBezTo>
                <a:cubicBezTo>
                  <a:pt x="27049" y="6072"/>
                  <a:pt x="21000" y="1"/>
                  <a:pt x="135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89" name="Google Shape;1189;p41"/>
          <p:cNvSpPr txBox="1">
            <a:spLocks noGrp="1"/>
          </p:cNvSpPr>
          <p:nvPr>
            <p:ph type="title"/>
          </p:nvPr>
        </p:nvSpPr>
        <p:spPr>
          <a:xfrm>
            <a:off x="3749378" y="1778426"/>
            <a:ext cx="3939925" cy="9660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Technologien</a:t>
            </a:r>
            <a:endParaRPr dirty="0"/>
          </a:p>
        </p:txBody>
      </p:sp>
      <p:sp>
        <p:nvSpPr>
          <p:cNvPr id="1190" name="Google Shape;1190;p41"/>
          <p:cNvSpPr txBox="1">
            <a:spLocks noGrp="1"/>
          </p:cNvSpPr>
          <p:nvPr>
            <p:ph type="title" idx="2"/>
          </p:nvPr>
        </p:nvSpPr>
        <p:spPr>
          <a:xfrm>
            <a:off x="2605163" y="1874400"/>
            <a:ext cx="116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91" name="Google Shape;1191;p41"/>
          <p:cNvSpPr/>
          <p:nvPr/>
        </p:nvSpPr>
        <p:spPr>
          <a:xfrm>
            <a:off x="-176550" y="-9525"/>
            <a:ext cx="1451725" cy="1540725"/>
          </a:xfrm>
          <a:custGeom>
            <a:avLst/>
            <a:gdLst/>
            <a:ahLst/>
            <a:cxnLst/>
            <a:rect l="l" t="t" r="r" b="b"/>
            <a:pathLst>
              <a:path w="58069" h="61629" extrusionOk="0">
                <a:moveTo>
                  <a:pt x="1" y="1"/>
                </a:moveTo>
                <a:cubicBezTo>
                  <a:pt x="3835" y="503"/>
                  <a:pt x="6780" y="3767"/>
                  <a:pt x="6780" y="7716"/>
                </a:cubicBezTo>
                <a:lnTo>
                  <a:pt x="6780" y="61629"/>
                </a:lnTo>
                <a:cubicBezTo>
                  <a:pt x="12258" y="60624"/>
                  <a:pt x="17485" y="58913"/>
                  <a:pt x="22370" y="56584"/>
                </a:cubicBezTo>
                <a:cubicBezTo>
                  <a:pt x="21982" y="54462"/>
                  <a:pt x="21799" y="52293"/>
                  <a:pt x="21799" y="50079"/>
                </a:cubicBezTo>
                <a:cubicBezTo>
                  <a:pt x="21799" y="30564"/>
                  <a:pt x="37206" y="14632"/>
                  <a:pt x="56539" y="13833"/>
                </a:cubicBezTo>
                <a:cubicBezTo>
                  <a:pt x="57543" y="9382"/>
                  <a:pt x="58068" y="4771"/>
                  <a:pt x="580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41"/>
          <p:cNvSpPr/>
          <p:nvPr/>
        </p:nvSpPr>
        <p:spPr>
          <a:xfrm>
            <a:off x="382675" y="335700"/>
            <a:ext cx="1799225" cy="1813500"/>
          </a:xfrm>
          <a:custGeom>
            <a:avLst/>
            <a:gdLst/>
            <a:ahLst/>
            <a:cxnLst/>
            <a:rect l="l" t="t" r="r" b="b"/>
            <a:pathLst>
              <a:path w="71969" h="72540" extrusionOk="0">
                <a:moveTo>
                  <a:pt x="35699" y="1"/>
                </a:moveTo>
                <a:cubicBezTo>
                  <a:pt x="35174" y="1"/>
                  <a:pt x="34672" y="1"/>
                  <a:pt x="34170" y="24"/>
                </a:cubicBezTo>
                <a:cubicBezTo>
                  <a:pt x="29902" y="18946"/>
                  <a:pt x="17097" y="34604"/>
                  <a:pt x="1" y="42775"/>
                </a:cubicBezTo>
                <a:cubicBezTo>
                  <a:pt x="3059" y="59712"/>
                  <a:pt x="17873" y="72540"/>
                  <a:pt x="35699" y="72540"/>
                </a:cubicBezTo>
                <a:cubicBezTo>
                  <a:pt x="55740" y="72540"/>
                  <a:pt x="71969" y="56311"/>
                  <a:pt x="71969" y="36270"/>
                </a:cubicBezTo>
                <a:cubicBezTo>
                  <a:pt x="71969" y="16230"/>
                  <a:pt x="55740" y="1"/>
                  <a:pt x="3569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41"/>
          <p:cNvSpPr/>
          <p:nvPr/>
        </p:nvSpPr>
        <p:spPr>
          <a:xfrm>
            <a:off x="368425" y="336275"/>
            <a:ext cx="868525" cy="1068825"/>
          </a:xfrm>
          <a:custGeom>
            <a:avLst/>
            <a:gdLst/>
            <a:ahLst/>
            <a:cxnLst/>
            <a:rect l="l" t="t" r="r" b="b"/>
            <a:pathLst>
              <a:path w="34741" h="42753" extrusionOk="0">
                <a:moveTo>
                  <a:pt x="34740" y="1"/>
                </a:moveTo>
                <a:lnTo>
                  <a:pt x="34740" y="1"/>
                </a:lnTo>
                <a:cubicBezTo>
                  <a:pt x="15407" y="800"/>
                  <a:pt x="0" y="16732"/>
                  <a:pt x="0" y="36247"/>
                </a:cubicBezTo>
                <a:cubicBezTo>
                  <a:pt x="0" y="38461"/>
                  <a:pt x="183" y="40630"/>
                  <a:pt x="571" y="42752"/>
                </a:cubicBezTo>
                <a:cubicBezTo>
                  <a:pt x="17667" y="34581"/>
                  <a:pt x="30472" y="18923"/>
                  <a:pt x="3474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41"/>
          <p:cNvSpPr/>
          <p:nvPr/>
        </p:nvSpPr>
        <p:spPr>
          <a:xfrm>
            <a:off x="7818400" y="-9525"/>
            <a:ext cx="1325600" cy="2199800"/>
          </a:xfrm>
          <a:custGeom>
            <a:avLst/>
            <a:gdLst/>
            <a:ahLst/>
            <a:cxnLst/>
            <a:rect l="l" t="t" r="r" b="b"/>
            <a:pathLst>
              <a:path w="53024" h="87992" extrusionOk="0">
                <a:moveTo>
                  <a:pt x="0" y="0"/>
                </a:moveTo>
                <a:lnTo>
                  <a:pt x="0" y="61469"/>
                </a:lnTo>
                <a:cubicBezTo>
                  <a:pt x="0" y="76122"/>
                  <a:pt x="11869" y="87992"/>
                  <a:pt x="26523" y="87992"/>
                </a:cubicBezTo>
                <a:cubicBezTo>
                  <a:pt x="41154" y="87992"/>
                  <a:pt x="53023" y="76122"/>
                  <a:pt x="53023" y="61469"/>
                </a:cubicBezTo>
                <a:lnTo>
                  <a:pt x="5302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41"/>
          <p:cNvSpPr/>
          <p:nvPr/>
        </p:nvSpPr>
        <p:spPr>
          <a:xfrm>
            <a:off x="7519950" y="259800"/>
            <a:ext cx="1325600" cy="2199825"/>
          </a:xfrm>
          <a:custGeom>
            <a:avLst/>
            <a:gdLst/>
            <a:ahLst/>
            <a:cxnLst/>
            <a:rect l="l" t="t" r="r" b="b"/>
            <a:pathLst>
              <a:path w="53024" h="87993" fill="none" extrusionOk="0">
                <a:moveTo>
                  <a:pt x="1" y="1"/>
                </a:moveTo>
                <a:lnTo>
                  <a:pt x="1" y="61492"/>
                </a:lnTo>
                <a:cubicBezTo>
                  <a:pt x="1" y="76123"/>
                  <a:pt x="11870" y="87992"/>
                  <a:pt x="26501" y="87992"/>
                </a:cubicBezTo>
                <a:lnTo>
                  <a:pt x="26501" y="87992"/>
                </a:lnTo>
                <a:cubicBezTo>
                  <a:pt x="41155" y="87992"/>
                  <a:pt x="53024" y="76123"/>
                  <a:pt x="53024" y="61492"/>
                </a:cubicBezTo>
                <a:lnTo>
                  <a:pt x="53024" y="1"/>
                </a:lnTo>
                <a:close/>
              </a:path>
            </a:pathLst>
          </a:custGeom>
          <a:noFill/>
          <a:ln w="9700" cap="flat" cmpd="sng">
            <a:solidFill>
              <a:schemeClr val="lt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41"/>
          <p:cNvSpPr/>
          <p:nvPr/>
        </p:nvSpPr>
        <p:spPr>
          <a:xfrm>
            <a:off x="8182450" y="259825"/>
            <a:ext cx="25" cy="2199757"/>
          </a:xfrm>
          <a:custGeom>
            <a:avLst/>
            <a:gdLst/>
            <a:ahLst/>
            <a:cxnLst/>
            <a:rect l="l" t="t" r="r" b="b"/>
            <a:pathLst>
              <a:path w="1" h="91485" fill="none" extrusionOk="0">
                <a:moveTo>
                  <a:pt x="1" y="91484"/>
                </a:moveTo>
                <a:lnTo>
                  <a:pt x="1" y="0"/>
                </a:lnTo>
              </a:path>
            </a:pathLst>
          </a:custGeom>
          <a:noFill/>
          <a:ln w="9700" cap="flat" cmpd="sng">
            <a:solidFill>
              <a:schemeClr val="lt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97" name="Google Shape;1197;p41"/>
          <p:cNvCxnSpPr/>
          <p:nvPr/>
        </p:nvCxnSpPr>
        <p:spPr>
          <a:xfrm>
            <a:off x="7521575" y="3708400"/>
            <a:ext cx="514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8" name="Google Shape;1198;p41"/>
          <p:cNvCxnSpPr/>
          <p:nvPr/>
        </p:nvCxnSpPr>
        <p:spPr>
          <a:xfrm>
            <a:off x="7521575" y="3901855"/>
            <a:ext cx="514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9" name="Google Shape;1199;p41"/>
          <p:cNvCxnSpPr/>
          <p:nvPr/>
        </p:nvCxnSpPr>
        <p:spPr>
          <a:xfrm>
            <a:off x="7521575" y="4095310"/>
            <a:ext cx="514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41"/>
          <p:cNvCxnSpPr/>
          <p:nvPr/>
        </p:nvCxnSpPr>
        <p:spPr>
          <a:xfrm>
            <a:off x="7521575" y="4288765"/>
            <a:ext cx="514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1" name="Google Shape;1201;p41"/>
          <p:cNvCxnSpPr/>
          <p:nvPr/>
        </p:nvCxnSpPr>
        <p:spPr>
          <a:xfrm>
            <a:off x="7521575" y="4482220"/>
            <a:ext cx="514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2" name="Google Shape;1202;p41"/>
          <p:cNvGrpSpPr/>
          <p:nvPr/>
        </p:nvGrpSpPr>
        <p:grpSpPr>
          <a:xfrm rot="5400000">
            <a:off x="4099124" y="-1230226"/>
            <a:ext cx="971525" cy="3431977"/>
            <a:chOff x="8399466" y="3067247"/>
            <a:chExt cx="748133" cy="2642828"/>
          </a:xfrm>
        </p:grpSpPr>
        <p:sp>
          <p:nvSpPr>
            <p:cNvPr id="1203" name="Google Shape;1203;p41"/>
            <p:cNvSpPr/>
            <p:nvPr/>
          </p:nvSpPr>
          <p:spPr>
            <a:xfrm>
              <a:off x="8400019" y="438890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1"/>
            <p:cNvSpPr/>
            <p:nvPr/>
          </p:nvSpPr>
          <p:spPr>
            <a:xfrm>
              <a:off x="8400019" y="4199783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1"/>
            <p:cNvSpPr/>
            <p:nvPr/>
          </p:nvSpPr>
          <p:spPr>
            <a:xfrm>
              <a:off x="8400019" y="4011200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8400019" y="382264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8400019" y="3633500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8400019" y="344494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8400019" y="3256358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8966305" y="3067247"/>
              <a:ext cx="24" cy="2642789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8777715" y="3067247"/>
              <a:ext cx="24" cy="2642789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8588590" y="3067247"/>
              <a:ext cx="24" cy="2642789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8399466" y="3067247"/>
              <a:ext cx="24" cy="2642789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8400019" y="3067775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8400019" y="571005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8400019" y="5520933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8400019" y="5332350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8400019" y="514379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8400019" y="4954650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8400019" y="476609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8400019" y="4577508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9147574" y="3067247"/>
              <a:ext cx="24" cy="2642789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1D4BD-08E4-F196-DAC9-18C1E0F7F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118" y="1908068"/>
            <a:ext cx="2002800" cy="685806"/>
          </a:xfrm>
        </p:spPr>
        <p:txBody>
          <a:bodyPr/>
          <a:lstStyle/>
          <a:p>
            <a:r>
              <a:rPr lang="de-DE" sz="4000" dirty="0"/>
              <a:t>Flutter</a:t>
            </a:r>
          </a:p>
        </p:txBody>
      </p:sp>
      <p:grpSp>
        <p:nvGrpSpPr>
          <p:cNvPr id="5" name="Google Shape;5379;p82">
            <a:extLst>
              <a:ext uri="{FF2B5EF4-FFF2-40B4-BE49-F238E27FC236}">
                <a16:creationId xmlns:a16="http://schemas.microsoft.com/office/drawing/2014/main" id="{C45634A1-5DB0-FC62-906D-EB13DAE022E8}"/>
              </a:ext>
            </a:extLst>
          </p:cNvPr>
          <p:cNvGrpSpPr/>
          <p:nvPr/>
        </p:nvGrpSpPr>
        <p:grpSpPr>
          <a:xfrm>
            <a:off x="3602200" y="1732006"/>
            <a:ext cx="1924230" cy="1679487"/>
            <a:chOff x="823030" y="1198513"/>
            <a:chExt cx="755319" cy="690752"/>
          </a:xfrm>
          <a:solidFill>
            <a:srgbClr val="F36678"/>
          </a:solidFill>
        </p:grpSpPr>
        <p:sp>
          <p:nvSpPr>
            <p:cNvPr id="16" name="Google Shape;5380;p82">
              <a:extLst>
                <a:ext uri="{FF2B5EF4-FFF2-40B4-BE49-F238E27FC236}">
                  <a16:creationId xmlns:a16="http://schemas.microsoft.com/office/drawing/2014/main" id="{19026479-ADB6-42B3-4FFE-A2FC71964CED}"/>
                </a:ext>
              </a:extLst>
            </p:cNvPr>
            <p:cNvSpPr/>
            <p:nvPr/>
          </p:nvSpPr>
          <p:spPr>
            <a:xfrm>
              <a:off x="823030" y="1198513"/>
              <a:ext cx="755319" cy="690752"/>
            </a:xfrm>
            <a:custGeom>
              <a:avLst/>
              <a:gdLst/>
              <a:ahLst/>
              <a:cxnLst/>
              <a:rect l="l" t="t" r="r" b="b"/>
              <a:pathLst>
                <a:path w="46769" h="42771" extrusionOk="0">
                  <a:moveTo>
                    <a:pt x="21384" y="0"/>
                  </a:moveTo>
                  <a:cubicBezTo>
                    <a:pt x="9575" y="0"/>
                    <a:pt x="0" y="9575"/>
                    <a:pt x="0" y="21386"/>
                  </a:cubicBezTo>
                  <a:cubicBezTo>
                    <a:pt x="0" y="33196"/>
                    <a:pt x="9575" y="42770"/>
                    <a:pt x="21384" y="42770"/>
                  </a:cubicBezTo>
                  <a:cubicBezTo>
                    <a:pt x="33196" y="42770"/>
                    <a:pt x="42770" y="33196"/>
                    <a:pt x="42770" y="21386"/>
                  </a:cubicBezTo>
                  <a:cubicBezTo>
                    <a:pt x="42770" y="16313"/>
                    <a:pt x="41002" y="11653"/>
                    <a:pt x="38053" y="7988"/>
                  </a:cubicBezTo>
                  <a:lnTo>
                    <a:pt x="42775" y="7988"/>
                  </a:lnTo>
                  <a:cubicBezTo>
                    <a:pt x="44970" y="7988"/>
                    <a:pt x="46769" y="6191"/>
                    <a:pt x="46769" y="3994"/>
                  </a:cubicBezTo>
                  <a:cubicBezTo>
                    <a:pt x="46769" y="1797"/>
                    <a:pt x="44972" y="0"/>
                    <a:pt x="42775" y="0"/>
                  </a:cubicBezTo>
                  <a:lnTo>
                    <a:pt x="22286" y="0"/>
                  </a:lnTo>
                  <a:cubicBezTo>
                    <a:pt x="22196" y="0"/>
                    <a:pt x="22105" y="5"/>
                    <a:pt x="22018" y="10"/>
                  </a:cubicBezTo>
                  <a:cubicBezTo>
                    <a:pt x="21807" y="3"/>
                    <a:pt x="21597" y="0"/>
                    <a:pt x="213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381;p82">
              <a:extLst>
                <a:ext uri="{FF2B5EF4-FFF2-40B4-BE49-F238E27FC236}">
                  <a16:creationId xmlns:a16="http://schemas.microsoft.com/office/drawing/2014/main" id="{7EF51DE2-B9A7-9F11-72B3-7B533113DDF5}"/>
                </a:ext>
              </a:extLst>
            </p:cNvPr>
            <p:cNvSpPr/>
            <p:nvPr/>
          </p:nvSpPr>
          <p:spPr>
            <a:xfrm>
              <a:off x="1470047" y="1217877"/>
              <a:ext cx="88760" cy="88744"/>
            </a:xfrm>
            <a:custGeom>
              <a:avLst/>
              <a:gdLst/>
              <a:ahLst/>
              <a:cxnLst/>
              <a:rect l="l" t="t" r="r" b="b"/>
              <a:pathLst>
                <a:path w="5496" h="5495" extrusionOk="0">
                  <a:moveTo>
                    <a:pt x="2747" y="1"/>
                  </a:moveTo>
                  <a:cubicBezTo>
                    <a:pt x="1231" y="1"/>
                    <a:pt x="1" y="1230"/>
                    <a:pt x="1" y="2749"/>
                  </a:cubicBezTo>
                  <a:cubicBezTo>
                    <a:pt x="1" y="4265"/>
                    <a:pt x="1231" y="5495"/>
                    <a:pt x="2747" y="5495"/>
                  </a:cubicBezTo>
                  <a:cubicBezTo>
                    <a:pt x="4265" y="5495"/>
                    <a:pt x="5495" y="4265"/>
                    <a:pt x="5495" y="2749"/>
                  </a:cubicBezTo>
                  <a:cubicBezTo>
                    <a:pt x="5495" y="1230"/>
                    <a:pt x="4265" y="1"/>
                    <a:pt x="27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5382;p82">
            <a:extLst>
              <a:ext uri="{FF2B5EF4-FFF2-40B4-BE49-F238E27FC236}">
                <a16:creationId xmlns:a16="http://schemas.microsoft.com/office/drawing/2014/main" id="{EE8F3296-E56A-BE76-4B3E-A025D62A10A9}"/>
              </a:ext>
            </a:extLst>
          </p:cNvPr>
          <p:cNvGrpSpPr/>
          <p:nvPr/>
        </p:nvGrpSpPr>
        <p:grpSpPr>
          <a:xfrm>
            <a:off x="3371385" y="1832724"/>
            <a:ext cx="1884979" cy="1478007"/>
            <a:chOff x="732428" y="1239937"/>
            <a:chExt cx="739912" cy="607886"/>
          </a:xfrm>
          <a:solidFill>
            <a:srgbClr val="5BC8A9"/>
          </a:solidFill>
        </p:grpSpPr>
        <p:sp>
          <p:nvSpPr>
            <p:cNvPr id="14" name="Google Shape;5383;p82">
              <a:extLst>
                <a:ext uri="{FF2B5EF4-FFF2-40B4-BE49-F238E27FC236}">
                  <a16:creationId xmlns:a16="http://schemas.microsoft.com/office/drawing/2014/main" id="{D2D92E4D-0D0F-9074-72DF-133E4DF2AF79}"/>
                </a:ext>
              </a:extLst>
            </p:cNvPr>
            <p:cNvSpPr/>
            <p:nvPr/>
          </p:nvSpPr>
          <p:spPr>
            <a:xfrm>
              <a:off x="732428" y="1239937"/>
              <a:ext cx="739912" cy="607886"/>
            </a:xfrm>
            <a:custGeom>
              <a:avLst/>
              <a:gdLst/>
              <a:ahLst/>
              <a:cxnLst/>
              <a:rect l="l" t="t" r="r" b="b"/>
              <a:pathLst>
                <a:path w="45815" h="37640" extrusionOk="0">
                  <a:moveTo>
                    <a:pt x="26994" y="1"/>
                  </a:moveTo>
                  <a:cubicBezTo>
                    <a:pt x="16602" y="1"/>
                    <a:pt x="8175" y="8427"/>
                    <a:pt x="8175" y="18821"/>
                  </a:cubicBezTo>
                  <a:cubicBezTo>
                    <a:pt x="8169" y="22642"/>
                    <a:pt x="9333" y="26373"/>
                    <a:pt x="11509" y="29515"/>
                  </a:cubicBezTo>
                  <a:lnTo>
                    <a:pt x="3994" y="29515"/>
                  </a:lnTo>
                  <a:cubicBezTo>
                    <a:pt x="1797" y="29515"/>
                    <a:pt x="1" y="31311"/>
                    <a:pt x="1" y="33508"/>
                  </a:cubicBezTo>
                  <a:cubicBezTo>
                    <a:pt x="1" y="35704"/>
                    <a:pt x="1797" y="37502"/>
                    <a:pt x="3994" y="37502"/>
                  </a:cubicBezTo>
                  <a:lnTo>
                    <a:pt x="24483" y="37502"/>
                  </a:lnTo>
                  <a:cubicBezTo>
                    <a:pt x="24546" y="37502"/>
                    <a:pt x="24608" y="37500"/>
                    <a:pt x="24671" y="37497"/>
                  </a:cubicBezTo>
                  <a:cubicBezTo>
                    <a:pt x="25441" y="37592"/>
                    <a:pt x="26218" y="37640"/>
                    <a:pt x="26994" y="37640"/>
                  </a:cubicBezTo>
                  <a:cubicBezTo>
                    <a:pt x="37389" y="37640"/>
                    <a:pt x="45815" y="29214"/>
                    <a:pt x="45815" y="18821"/>
                  </a:cubicBezTo>
                  <a:cubicBezTo>
                    <a:pt x="45815" y="8427"/>
                    <a:pt x="37389" y="1"/>
                    <a:pt x="269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84;p82">
              <a:extLst>
                <a:ext uri="{FF2B5EF4-FFF2-40B4-BE49-F238E27FC236}">
                  <a16:creationId xmlns:a16="http://schemas.microsoft.com/office/drawing/2014/main" id="{E1E3E248-4928-98C3-0DD1-D574942E2828}"/>
                </a:ext>
              </a:extLst>
            </p:cNvPr>
            <p:cNvSpPr/>
            <p:nvPr/>
          </p:nvSpPr>
          <p:spPr>
            <a:xfrm>
              <a:off x="751614" y="1735807"/>
              <a:ext cx="88760" cy="88744"/>
            </a:xfrm>
            <a:custGeom>
              <a:avLst/>
              <a:gdLst/>
              <a:ahLst/>
              <a:cxnLst/>
              <a:rect l="l" t="t" r="r" b="b"/>
              <a:pathLst>
                <a:path w="5496" h="5495" extrusionOk="0">
                  <a:moveTo>
                    <a:pt x="2747" y="0"/>
                  </a:moveTo>
                  <a:cubicBezTo>
                    <a:pt x="1231" y="0"/>
                    <a:pt x="1" y="1230"/>
                    <a:pt x="1" y="2747"/>
                  </a:cubicBezTo>
                  <a:cubicBezTo>
                    <a:pt x="1" y="4265"/>
                    <a:pt x="1231" y="5495"/>
                    <a:pt x="2747" y="5495"/>
                  </a:cubicBezTo>
                  <a:cubicBezTo>
                    <a:pt x="4265" y="5495"/>
                    <a:pt x="5495" y="4265"/>
                    <a:pt x="5495" y="2747"/>
                  </a:cubicBezTo>
                  <a:cubicBezTo>
                    <a:pt x="5495" y="1230"/>
                    <a:pt x="4265" y="0"/>
                    <a:pt x="27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5385;p82">
            <a:extLst>
              <a:ext uri="{FF2B5EF4-FFF2-40B4-BE49-F238E27FC236}">
                <a16:creationId xmlns:a16="http://schemas.microsoft.com/office/drawing/2014/main" id="{CE216B69-43A1-6383-98A8-0C83576A7728}"/>
              </a:ext>
            </a:extLst>
          </p:cNvPr>
          <p:cNvGrpSpPr/>
          <p:nvPr/>
        </p:nvGrpSpPr>
        <p:grpSpPr>
          <a:xfrm>
            <a:off x="3371385" y="1922882"/>
            <a:ext cx="1790515" cy="1297773"/>
            <a:chOff x="732428" y="1277018"/>
            <a:chExt cx="702832" cy="533758"/>
          </a:xfrm>
        </p:grpSpPr>
        <p:sp>
          <p:nvSpPr>
            <p:cNvPr id="12" name="Google Shape;5386;p82">
              <a:extLst>
                <a:ext uri="{FF2B5EF4-FFF2-40B4-BE49-F238E27FC236}">
                  <a16:creationId xmlns:a16="http://schemas.microsoft.com/office/drawing/2014/main" id="{A5381E06-6619-022E-CBA4-9B606D0A8BFB}"/>
                </a:ext>
              </a:extLst>
            </p:cNvPr>
            <p:cNvSpPr/>
            <p:nvPr/>
          </p:nvSpPr>
          <p:spPr>
            <a:xfrm>
              <a:off x="732428" y="1277018"/>
              <a:ext cx="702832" cy="533758"/>
            </a:xfrm>
            <a:custGeom>
              <a:avLst/>
              <a:gdLst/>
              <a:ahLst/>
              <a:cxnLst/>
              <a:rect l="l" t="t" r="r" b="b"/>
              <a:pathLst>
                <a:path w="43519" h="33050" extrusionOk="0">
                  <a:moveTo>
                    <a:pt x="26994" y="1"/>
                  </a:moveTo>
                  <a:cubicBezTo>
                    <a:pt x="22006" y="1"/>
                    <a:pt x="17535" y="2211"/>
                    <a:pt x="14504" y="5705"/>
                  </a:cubicBezTo>
                  <a:lnTo>
                    <a:pt x="3994" y="5705"/>
                  </a:lnTo>
                  <a:cubicBezTo>
                    <a:pt x="1797" y="5705"/>
                    <a:pt x="1" y="7501"/>
                    <a:pt x="1" y="9698"/>
                  </a:cubicBezTo>
                  <a:cubicBezTo>
                    <a:pt x="1" y="11894"/>
                    <a:pt x="1797" y="13692"/>
                    <a:pt x="3994" y="13692"/>
                  </a:cubicBezTo>
                  <a:lnTo>
                    <a:pt x="10714" y="13692"/>
                  </a:lnTo>
                  <a:cubicBezTo>
                    <a:pt x="10552" y="14627"/>
                    <a:pt x="10470" y="15575"/>
                    <a:pt x="10472" y="16525"/>
                  </a:cubicBezTo>
                  <a:cubicBezTo>
                    <a:pt x="10472" y="25651"/>
                    <a:pt x="17870" y="33049"/>
                    <a:pt x="26996" y="33049"/>
                  </a:cubicBezTo>
                  <a:cubicBezTo>
                    <a:pt x="36122" y="33049"/>
                    <a:pt x="43519" y="25651"/>
                    <a:pt x="43519" y="16525"/>
                  </a:cubicBezTo>
                  <a:cubicBezTo>
                    <a:pt x="43519" y="7399"/>
                    <a:pt x="36122" y="1"/>
                    <a:pt x="2699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87;p82">
              <a:extLst>
                <a:ext uri="{FF2B5EF4-FFF2-40B4-BE49-F238E27FC236}">
                  <a16:creationId xmlns:a16="http://schemas.microsoft.com/office/drawing/2014/main" id="{902D12D6-CE8B-73D3-D9B9-F00C3791A658}"/>
                </a:ext>
              </a:extLst>
            </p:cNvPr>
            <p:cNvSpPr/>
            <p:nvPr/>
          </p:nvSpPr>
          <p:spPr>
            <a:xfrm>
              <a:off x="751695" y="1390407"/>
              <a:ext cx="88728" cy="88744"/>
            </a:xfrm>
            <a:custGeom>
              <a:avLst/>
              <a:gdLst/>
              <a:ahLst/>
              <a:cxnLst/>
              <a:rect l="l" t="t" r="r" b="b"/>
              <a:pathLst>
                <a:path w="5494" h="5495" extrusionOk="0">
                  <a:moveTo>
                    <a:pt x="2747" y="0"/>
                  </a:moveTo>
                  <a:cubicBezTo>
                    <a:pt x="1230" y="0"/>
                    <a:pt x="1" y="1230"/>
                    <a:pt x="1" y="2748"/>
                  </a:cubicBezTo>
                  <a:cubicBezTo>
                    <a:pt x="1" y="4264"/>
                    <a:pt x="1230" y="5494"/>
                    <a:pt x="2747" y="5494"/>
                  </a:cubicBezTo>
                  <a:cubicBezTo>
                    <a:pt x="4263" y="5494"/>
                    <a:pt x="5493" y="4264"/>
                    <a:pt x="5493" y="2748"/>
                  </a:cubicBezTo>
                  <a:cubicBezTo>
                    <a:pt x="5493" y="1230"/>
                    <a:pt x="4263" y="0"/>
                    <a:pt x="2747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5388;p82">
            <a:extLst>
              <a:ext uri="{FF2B5EF4-FFF2-40B4-BE49-F238E27FC236}">
                <a16:creationId xmlns:a16="http://schemas.microsoft.com/office/drawing/2014/main" id="{1D50618A-23B1-0837-1E18-E8FAE5E990FC}"/>
              </a:ext>
            </a:extLst>
          </p:cNvPr>
          <p:cNvGrpSpPr/>
          <p:nvPr/>
        </p:nvGrpSpPr>
        <p:grpSpPr>
          <a:xfrm>
            <a:off x="3877695" y="1994936"/>
            <a:ext cx="1648735" cy="1153585"/>
            <a:chOff x="931170" y="1306653"/>
            <a:chExt cx="647179" cy="474455"/>
          </a:xfrm>
          <a:solidFill>
            <a:srgbClr val="F9A144"/>
          </a:solidFill>
        </p:grpSpPr>
        <p:sp>
          <p:nvSpPr>
            <p:cNvPr id="10" name="Google Shape;5389;p82">
              <a:extLst>
                <a:ext uri="{FF2B5EF4-FFF2-40B4-BE49-F238E27FC236}">
                  <a16:creationId xmlns:a16="http://schemas.microsoft.com/office/drawing/2014/main" id="{1CE362F2-0CF5-9D21-4A5D-0142405B8DFC}"/>
                </a:ext>
              </a:extLst>
            </p:cNvPr>
            <p:cNvSpPr/>
            <p:nvPr/>
          </p:nvSpPr>
          <p:spPr>
            <a:xfrm>
              <a:off x="931170" y="1306653"/>
              <a:ext cx="647179" cy="474455"/>
            </a:xfrm>
            <a:custGeom>
              <a:avLst/>
              <a:gdLst/>
              <a:ahLst/>
              <a:cxnLst/>
              <a:rect l="l" t="t" r="r" b="b"/>
              <a:pathLst>
                <a:path w="40073" h="29378" extrusionOk="0">
                  <a:moveTo>
                    <a:pt x="14688" y="1"/>
                  </a:moveTo>
                  <a:cubicBezTo>
                    <a:pt x="6578" y="1"/>
                    <a:pt x="1" y="6578"/>
                    <a:pt x="1" y="14690"/>
                  </a:cubicBezTo>
                  <a:cubicBezTo>
                    <a:pt x="1" y="22801"/>
                    <a:pt x="6578" y="29377"/>
                    <a:pt x="14688" y="29377"/>
                  </a:cubicBezTo>
                  <a:cubicBezTo>
                    <a:pt x="19883" y="29377"/>
                    <a:pt x="24445" y="26682"/>
                    <a:pt x="27057" y="22613"/>
                  </a:cubicBezTo>
                  <a:lnTo>
                    <a:pt x="36079" y="22613"/>
                  </a:lnTo>
                  <a:cubicBezTo>
                    <a:pt x="38276" y="22613"/>
                    <a:pt x="40073" y="20817"/>
                    <a:pt x="40073" y="18620"/>
                  </a:cubicBezTo>
                  <a:cubicBezTo>
                    <a:pt x="40073" y="16424"/>
                    <a:pt x="38276" y="14626"/>
                    <a:pt x="36079" y="14626"/>
                  </a:cubicBezTo>
                  <a:lnTo>
                    <a:pt x="29376" y="14626"/>
                  </a:lnTo>
                  <a:cubicBezTo>
                    <a:pt x="29342" y="6544"/>
                    <a:pt x="22780" y="1"/>
                    <a:pt x="146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90;p82">
              <a:extLst>
                <a:ext uri="{FF2B5EF4-FFF2-40B4-BE49-F238E27FC236}">
                  <a16:creationId xmlns:a16="http://schemas.microsoft.com/office/drawing/2014/main" id="{ABB6864B-07ED-65D1-4129-26F962DAB0BF}"/>
                </a:ext>
              </a:extLst>
            </p:cNvPr>
            <p:cNvSpPr/>
            <p:nvPr/>
          </p:nvSpPr>
          <p:spPr>
            <a:xfrm>
              <a:off x="1470047" y="1560806"/>
              <a:ext cx="88760" cy="88744"/>
            </a:xfrm>
            <a:custGeom>
              <a:avLst/>
              <a:gdLst/>
              <a:ahLst/>
              <a:cxnLst/>
              <a:rect l="l" t="t" r="r" b="b"/>
              <a:pathLst>
                <a:path w="5496" h="5495" extrusionOk="0">
                  <a:moveTo>
                    <a:pt x="2747" y="0"/>
                  </a:moveTo>
                  <a:cubicBezTo>
                    <a:pt x="1231" y="0"/>
                    <a:pt x="1" y="1230"/>
                    <a:pt x="1" y="2746"/>
                  </a:cubicBezTo>
                  <a:cubicBezTo>
                    <a:pt x="1" y="4265"/>
                    <a:pt x="1231" y="5494"/>
                    <a:pt x="2747" y="5494"/>
                  </a:cubicBezTo>
                  <a:cubicBezTo>
                    <a:pt x="4265" y="5494"/>
                    <a:pt x="5495" y="4265"/>
                    <a:pt x="5495" y="2746"/>
                  </a:cubicBezTo>
                  <a:cubicBezTo>
                    <a:pt x="5495" y="1230"/>
                    <a:pt x="4265" y="0"/>
                    <a:pt x="27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5391;p82">
            <a:extLst>
              <a:ext uri="{FF2B5EF4-FFF2-40B4-BE49-F238E27FC236}">
                <a16:creationId xmlns:a16="http://schemas.microsoft.com/office/drawing/2014/main" id="{D9B32C80-7BD6-AD96-E86B-5CE073900176}"/>
              </a:ext>
            </a:extLst>
          </p:cNvPr>
          <p:cNvSpPr/>
          <p:nvPr/>
        </p:nvSpPr>
        <p:spPr>
          <a:xfrm>
            <a:off x="4018817" y="2129662"/>
            <a:ext cx="926465" cy="884175"/>
          </a:xfrm>
          <a:custGeom>
            <a:avLst/>
            <a:gdLst/>
            <a:ahLst/>
            <a:cxnLst/>
            <a:rect l="l" t="t" r="r" b="b"/>
            <a:pathLst>
              <a:path w="22518" h="22517" extrusionOk="0">
                <a:moveTo>
                  <a:pt x="11258" y="0"/>
                </a:moveTo>
                <a:cubicBezTo>
                  <a:pt x="8273" y="0"/>
                  <a:pt x="5409" y="1187"/>
                  <a:pt x="3298" y="3297"/>
                </a:cubicBezTo>
                <a:cubicBezTo>
                  <a:pt x="1186" y="5409"/>
                  <a:pt x="1" y="8272"/>
                  <a:pt x="1" y="11259"/>
                </a:cubicBezTo>
                <a:cubicBezTo>
                  <a:pt x="1" y="14244"/>
                  <a:pt x="1186" y="17109"/>
                  <a:pt x="3298" y="19219"/>
                </a:cubicBezTo>
                <a:cubicBezTo>
                  <a:pt x="5409" y="21331"/>
                  <a:pt x="8273" y="22516"/>
                  <a:pt x="11258" y="22516"/>
                </a:cubicBezTo>
                <a:cubicBezTo>
                  <a:pt x="14245" y="22516"/>
                  <a:pt x="17108" y="21331"/>
                  <a:pt x="19220" y="19219"/>
                </a:cubicBezTo>
                <a:cubicBezTo>
                  <a:pt x="21331" y="17109"/>
                  <a:pt x="22517" y="14244"/>
                  <a:pt x="22517" y="11259"/>
                </a:cubicBezTo>
                <a:cubicBezTo>
                  <a:pt x="22517" y="8272"/>
                  <a:pt x="21331" y="5409"/>
                  <a:pt x="19220" y="3297"/>
                </a:cubicBezTo>
                <a:cubicBezTo>
                  <a:pt x="17108" y="1187"/>
                  <a:pt x="14245" y="0"/>
                  <a:pt x="11258" y="0"/>
                </a:cubicBezTo>
                <a:close/>
              </a:path>
            </a:pathLst>
          </a:cu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130;p39">
            <a:extLst>
              <a:ext uri="{FF2B5EF4-FFF2-40B4-BE49-F238E27FC236}">
                <a16:creationId xmlns:a16="http://schemas.microsoft.com/office/drawing/2014/main" id="{75698F46-28AB-719C-667B-922D32069BE2}"/>
              </a:ext>
            </a:extLst>
          </p:cNvPr>
          <p:cNvSpPr txBox="1">
            <a:spLocks/>
          </p:cNvSpPr>
          <p:nvPr/>
        </p:nvSpPr>
        <p:spPr>
          <a:xfrm>
            <a:off x="712315" y="27085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AT" sz="4000" b="1" dirty="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Technologien</a:t>
            </a:r>
            <a:endParaRPr lang="de-AT" dirty="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825BAFF4-37C8-43C4-E228-0AEBBD0BB53B}"/>
              </a:ext>
            </a:extLst>
          </p:cNvPr>
          <p:cNvSpPr txBox="1">
            <a:spLocks/>
          </p:cNvSpPr>
          <p:nvPr/>
        </p:nvSpPr>
        <p:spPr>
          <a:xfrm>
            <a:off x="2600800" y="2770725"/>
            <a:ext cx="2002800" cy="685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Display"/>
              <a:buNone/>
              <a:defRPr sz="30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sz="4000" dirty="0"/>
              <a:t>C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3B4650C4-B3E4-7304-32ED-094CC35A77D8}"/>
              </a:ext>
            </a:extLst>
          </p:cNvPr>
          <p:cNvSpPr txBox="1">
            <a:spLocks/>
          </p:cNvSpPr>
          <p:nvPr/>
        </p:nvSpPr>
        <p:spPr>
          <a:xfrm>
            <a:off x="5605000" y="2377863"/>
            <a:ext cx="3360997" cy="126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Display"/>
              <a:buNone/>
              <a:defRPr sz="30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sz="3600" dirty="0"/>
              <a:t>ESP32-</a:t>
            </a:r>
          </a:p>
          <a:p>
            <a:r>
              <a:rPr lang="de-DE" sz="3600" dirty="0"/>
              <a:t>LoRa</a:t>
            </a:r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7216B0B9-3F07-5A92-DC8A-FDED75A87AB9}"/>
              </a:ext>
            </a:extLst>
          </p:cNvPr>
          <p:cNvSpPr txBox="1">
            <a:spLocks/>
          </p:cNvSpPr>
          <p:nvPr/>
        </p:nvSpPr>
        <p:spPr>
          <a:xfrm>
            <a:off x="5565269" y="1489821"/>
            <a:ext cx="2923180" cy="685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Display"/>
              <a:buNone/>
              <a:defRPr sz="30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sz="3600" dirty="0"/>
              <a:t>4 Sensoren</a:t>
            </a:r>
          </a:p>
        </p:txBody>
      </p:sp>
    </p:spTree>
    <p:extLst>
      <p:ext uri="{BB962C8B-B14F-4D97-AF65-F5344CB8AC3E}">
        <p14:creationId xmlns:p14="http://schemas.microsoft.com/office/powerpoint/2010/main" val="347013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45"/>
          <p:cNvSpPr/>
          <p:nvPr/>
        </p:nvSpPr>
        <p:spPr>
          <a:xfrm rot="-5400000">
            <a:off x="-25024" y="3929048"/>
            <a:ext cx="1044806" cy="1108860"/>
          </a:xfrm>
          <a:custGeom>
            <a:avLst/>
            <a:gdLst/>
            <a:ahLst/>
            <a:cxnLst/>
            <a:rect l="l" t="t" r="r" b="b"/>
            <a:pathLst>
              <a:path w="58069" h="61629" extrusionOk="0">
                <a:moveTo>
                  <a:pt x="1" y="1"/>
                </a:moveTo>
                <a:cubicBezTo>
                  <a:pt x="3835" y="503"/>
                  <a:pt x="6780" y="3767"/>
                  <a:pt x="6780" y="7716"/>
                </a:cubicBezTo>
                <a:lnTo>
                  <a:pt x="6780" y="61629"/>
                </a:lnTo>
                <a:cubicBezTo>
                  <a:pt x="12258" y="60624"/>
                  <a:pt x="17485" y="58913"/>
                  <a:pt x="22370" y="56584"/>
                </a:cubicBezTo>
                <a:cubicBezTo>
                  <a:pt x="21982" y="54462"/>
                  <a:pt x="21799" y="52293"/>
                  <a:pt x="21799" y="50079"/>
                </a:cubicBezTo>
                <a:cubicBezTo>
                  <a:pt x="21799" y="30564"/>
                  <a:pt x="37206" y="14632"/>
                  <a:pt x="56539" y="13833"/>
                </a:cubicBezTo>
                <a:cubicBezTo>
                  <a:pt x="57543" y="9382"/>
                  <a:pt x="58068" y="4771"/>
                  <a:pt x="580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45"/>
          <p:cNvSpPr/>
          <p:nvPr/>
        </p:nvSpPr>
        <p:spPr>
          <a:xfrm rot="-5400000">
            <a:off x="196556" y="3303349"/>
            <a:ext cx="1294902" cy="1305176"/>
          </a:xfrm>
          <a:custGeom>
            <a:avLst/>
            <a:gdLst/>
            <a:ahLst/>
            <a:cxnLst/>
            <a:rect l="l" t="t" r="r" b="b"/>
            <a:pathLst>
              <a:path w="71969" h="72540" extrusionOk="0">
                <a:moveTo>
                  <a:pt x="35699" y="1"/>
                </a:moveTo>
                <a:cubicBezTo>
                  <a:pt x="35174" y="1"/>
                  <a:pt x="34672" y="1"/>
                  <a:pt x="34170" y="24"/>
                </a:cubicBezTo>
                <a:cubicBezTo>
                  <a:pt x="29902" y="18946"/>
                  <a:pt x="17097" y="34604"/>
                  <a:pt x="1" y="42775"/>
                </a:cubicBezTo>
                <a:cubicBezTo>
                  <a:pt x="3059" y="59712"/>
                  <a:pt x="17873" y="72540"/>
                  <a:pt x="35699" y="72540"/>
                </a:cubicBezTo>
                <a:cubicBezTo>
                  <a:pt x="55740" y="72540"/>
                  <a:pt x="71969" y="56311"/>
                  <a:pt x="71969" y="36270"/>
                </a:cubicBezTo>
                <a:cubicBezTo>
                  <a:pt x="71969" y="16230"/>
                  <a:pt x="55740" y="1"/>
                  <a:pt x="3569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45"/>
          <p:cNvSpPr/>
          <p:nvPr/>
        </p:nvSpPr>
        <p:spPr>
          <a:xfrm rot="-5400000">
            <a:off x="263911" y="3916489"/>
            <a:ext cx="625077" cy="769233"/>
          </a:xfrm>
          <a:custGeom>
            <a:avLst/>
            <a:gdLst/>
            <a:ahLst/>
            <a:cxnLst/>
            <a:rect l="l" t="t" r="r" b="b"/>
            <a:pathLst>
              <a:path w="34741" h="42753" extrusionOk="0">
                <a:moveTo>
                  <a:pt x="34740" y="1"/>
                </a:moveTo>
                <a:lnTo>
                  <a:pt x="34740" y="1"/>
                </a:lnTo>
                <a:cubicBezTo>
                  <a:pt x="15407" y="800"/>
                  <a:pt x="0" y="16732"/>
                  <a:pt x="0" y="36247"/>
                </a:cubicBezTo>
                <a:cubicBezTo>
                  <a:pt x="0" y="38461"/>
                  <a:pt x="183" y="40630"/>
                  <a:pt x="571" y="42752"/>
                </a:cubicBezTo>
                <a:cubicBezTo>
                  <a:pt x="17667" y="34581"/>
                  <a:pt x="30472" y="18923"/>
                  <a:pt x="3474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45"/>
          <p:cNvSpPr txBox="1">
            <a:spLocks noGrp="1"/>
          </p:cNvSpPr>
          <p:nvPr>
            <p:ph type="subTitle" idx="1"/>
          </p:nvPr>
        </p:nvSpPr>
        <p:spPr>
          <a:xfrm>
            <a:off x="1533650" y="2480950"/>
            <a:ext cx="2907600" cy="5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Sender</a:t>
            </a:r>
            <a:endParaRPr dirty="0"/>
          </a:p>
        </p:txBody>
      </p:sp>
      <p:sp>
        <p:nvSpPr>
          <p:cNvPr id="1288" name="Google Shape;1288;p45"/>
          <p:cNvSpPr txBox="1">
            <a:spLocks noGrp="1"/>
          </p:cNvSpPr>
          <p:nvPr>
            <p:ph type="subTitle" idx="2"/>
          </p:nvPr>
        </p:nvSpPr>
        <p:spPr>
          <a:xfrm>
            <a:off x="4702750" y="2480950"/>
            <a:ext cx="2907600" cy="5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Receiver</a:t>
            </a:r>
            <a:endParaRPr dirty="0"/>
          </a:p>
        </p:txBody>
      </p:sp>
      <p:sp>
        <p:nvSpPr>
          <p:cNvPr id="1289" name="Google Shape;1289;p45"/>
          <p:cNvSpPr txBox="1">
            <a:spLocks noGrp="1"/>
          </p:cNvSpPr>
          <p:nvPr>
            <p:ph type="subTitle" idx="3"/>
          </p:nvPr>
        </p:nvSpPr>
        <p:spPr>
          <a:xfrm>
            <a:off x="1533650" y="28557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Mit LoRa-Modul </a:t>
            </a:r>
            <a:r>
              <a:rPr lang="de-AT" dirty="0"/>
              <a:t>ausgestattet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4 Sensoren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0" name="Google Shape;1290;p45"/>
          <p:cNvSpPr txBox="1">
            <a:spLocks noGrp="1"/>
          </p:cNvSpPr>
          <p:nvPr>
            <p:ph type="subTitle" idx="4"/>
          </p:nvPr>
        </p:nvSpPr>
        <p:spPr>
          <a:xfrm>
            <a:off x="4702750" y="28557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Mit LoRa-Modul </a:t>
            </a:r>
            <a:r>
              <a:rPr lang="de-AT" dirty="0"/>
              <a:t>ausgestattet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Lokale Datenbank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de-AT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de-AT" dirty="0"/>
          </a:p>
        </p:txBody>
      </p:sp>
      <p:sp>
        <p:nvSpPr>
          <p:cNvPr id="1291" name="Google Shape;1291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Datenerfassung</a:t>
            </a:r>
            <a:endParaRPr dirty="0"/>
          </a:p>
        </p:txBody>
      </p:sp>
      <p:sp>
        <p:nvSpPr>
          <p:cNvPr id="1292" name="Google Shape;1292;p45"/>
          <p:cNvSpPr/>
          <p:nvPr/>
        </p:nvSpPr>
        <p:spPr>
          <a:xfrm flipH="1">
            <a:off x="2649348" y="1689038"/>
            <a:ext cx="676225" cy="676800"/>
          </a:xfrm>
          <a:custGeom>
            <a:avLst/>
            <a:gdLst/>
            <a:ahLst/>
            <a:cxnLst/>
            <a:rect l="l" t="t" r="r" b="b"/>
            <a:pathLst>
              <a:path w="27049" h="27072" extrusionOk="0">
                <a:moveTo>
                  <a:pt x="13513" y="1"/>
                </a:moveTo>
                <a:cubicBezTo>
                  <a:pt x="6049" y="1"/>
                  <a:pt x="1" y="6072"/>
                  <a:pt x="1" y="13536"/>
                </a:cubicBezTo>
                <a:cubicBezTo>
                  <a:pt x="1" y="21023"/>
                  <a:pt x="6049" y="27071"/>
                  <a:pt x="13513" y="27071"/>
                </a:cubicBezTo>
                <a:cubicBezTo>
                  <a:pt x="21000" y="27071"/>
                  <a:pt x="27049" y="21023"/>
                  <a:pt x="27049" y="13536"/>
                </a:cubicBezTo>
                <a:cubicBezTo>
                  <a:pt x="27049" y="6072"/>
                  <a:pt x="21000" y="1"/>
                  <a:pt x="135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293" name="Google Shape;1293;p45"/>
          <p:cNvSpPr/>
          <p:nvPr/>
        </p:nvSpPr>
        <p:spPr>
          <a:xfrm flipH="1">
            <a:off x="5818448" y="1689038"/>
            <a:ext cx="676225" cy="676800"/>
          </a:xfrm>
          <a:custGeom>
            <a:avLst/>
            <a:gdLst/>
            <a:ahLst/>
            <a:cxnLst/>
            <a:rect l="l" t="t" r="r" b="b"/>
            <a:pathLst>
              <a:path w="27049" h="27072" extrusionOk="0">
                <a:moveTo>
                  <a:pt x="13513" y="1"/>
                </a:moveTo>
                <a:cubicBezTo>
                  <a:pt x="6049" y="1"/>
                  <a:pt x="1" y="6072"/>
                  <a:pt x="1" y="13536"/>
                </a:cubicBezTo>
                <a:cubicBezTo>
                  <a:pt x="1" y="21023"/>
                  <a:pt x="6049" y="27071"/>
                  <a:pt x="13513" y="27071"/>
                </a:cubicBezTo>
                <a:cubicBezTo>
                  <a:pt x="21000" y="27071"/>
                  <a:pt x="27049" y="21023"/>
                  <a:pt x="27049" y="13536"/>
                </a:cubicBezTo>
                <a:cubicBezTo>
                  <a:pt x="27049" y="6072"/>
                  <a:pt x="21000" y="1"/>
                  <a:pt x="1351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45"/>
          <p:cNvSpPr/>
          <p:nvPr/>
        </p:nvSpPr>
        <p:spPr>
          <a:xfrm flipH="1">
            <a:off x="7546210" y="994025"/>
            <a:ext cx="676225" cy="676800"/>
          </a:xfrm>
          <a:custGeom>
            <a:avLst/>
            <a:gdLst/>
            <a:ahLst/>
            <a:cxnLst/>
            <a:rect l="l" t="t" r="r" b="b"/>
            <a:pathLst>
              <a:path w="27049" h="27072" extrusionOk="0">
                <a:moveTo>
                  <a:pt x="13513" y="1"/>
                </a:moveTo>
                <a:cubicBezTo>
                  <a:pt x="6049" y="1"/>
                  <a:pt x="1" y="6072"/>
                  <a:pt x="1" y="13536"/>
                </a:cubicBezTo>
                <a:cubicBezTo>
                  <a:pt x="1" y="21023"/>
                  <a:pt x="6049" y="27071"/>
                  <a:pt x="13513" y="27071"/>
                </a:cubicBezTo>
                <a:cubicBezTo>
                  <a:pt x="21000" y="27071"/>
                  <a:pt x="27049" y="21023"/>
                  <a:pt x="27049" y="13536"/>
                </a:cubicBezTo>
                <a:cubicBezTo>
                  <a:pt x="27049" y="6072"/>
                  <a:pt x="21000" y="1"/>
                  <a:pt x="135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45"/>
          <p:cNvSpPr/>
          <p:nvPr/>
        </p:nvSpPr>
        <p:spPr>
          <a:xfrm flipH="1">
            <a:off x="7860060" y="1308450"/>
            <a:ext cx="459950" cy="459375"/>
          </a:xfrm>
          <a:custGeom>
            <a:avLst/>
            <a:gdLst/>
            <a:ahLst/>
            <a:cxnLst/>
            <a:rect l="l" t="t" r="r" b="b"/>
            <a:pathLst>
              <a:path w="18398" h="18375" fill="none" extrusionOk="0">
                <a:moveTo>
                  <a:pt x="18398" y="9199"/>
                </a:moveTo>
                <a:cubicBezTo>
                  <a:pt x="18398" y="14266"/>
                  <a:pt x="14289" y="18375"/>
                  <a:pt x="9199" y="18375"/>
                </a:cubicBezTo>
                <a:cubicBezTo>
                  <a:pt x="4132" y="18375"/>
                  <a:pt x="1" y="14266"/>
                  <a:pt x="1" y="9199"/>
                </a:cubicBezTo>
                <a:cubicBezTo>
                  <a:pt x="1" y="4109"/>
                  <a:pt x="4132" y="0"/>
                  <a:pt x="9199" y="0"/>
                </a:cubicBezTo>
                <a:cubicBezTo>
                  <a:pt x="14289" y="0"/>
                  <a:pt x="18398" y="4109"/>
                  <a:pt x="18398" y="9199"/>
                </a:cubicBezTo>
                <a:close/>
              </a:path>
            </a:pathLst>
          </a:custGeom>
          <a:solidFill>
            <a:schemeClr val="lt1"/>
          </a:solidFill>
          <a:ln w="9700" cap="flat" cmpd="sng">
            <a:solidFill>
              <a:schemeClr val="lt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45"/>
          <p:cNvSpPr/>
          <p:nvPr/>
        </p:nvSpPr>
        <p:spPr>
          <a:xfrm>
            <a:off x="8658325" y="2698950"/>
            <a:ext cx="280775" cy="107300"/>
          </a:xfrm>
          <a:custGeom>
            <a:avLst/>
            <a:gdLst/>
            <a:ahLst/>
            <a:cxnLst/>
            <a:rect l="l" t="t" r="r" b="b"/>
            <a:pathLst>
              <a:path w="11231" h="4292" fill="none" extrusionOk="0">
                <a:moveTo>
                  <a:pt x="9085" y="0"/>
                </a:moveTo>
                <a:lnTo>
                  <a:pt x="2146" y="0"/>
                </a:lnTo>
                <a:cubicBezTo>
                  <a:pt x="959" y="0"/>
                  <a:pt x="0" y="959"/>
                  <a:pt x="0" y="2146"/>
                </a:cubicBezTo>
                <a:lnTo>
                  <a:pt x="0" y="2146"/>
                </a:lnTo>
                <a:cubicBezTo>
                  <a:pt x="0" y="3333"/>
                  <a:pt x="959" y="4291"/>
                  <a:pt x="2146" y="4291"/>
                </a:cubicBezTo>
                <a:lnTo>
                  <a:pt x="9085" y="4291"/>
                </a:lnTo>
                <a:cubicBezTo>
                  <a:pt x="10272" y="4291"/>
                  <a:pt x="11230" y="3333"/>
                  <a:pt x="11230" y="2146"/>
                </a:cubicBezTo>
                <a:lnTo>
                  <a:pt x="11230" y="2146"/>
                </a:lnTo>
                <a:cubicBezTo>
                  <a:pt x="11230" y="959"/>
                  <a:pt x="10272" y="0"/>
                  <a:pt x="9085" y="0"/>
                </a:cubicBezTo>
                <a:close/>
              </a:path>
            </a:pathLst>
          </a:custGeom>
          <a:noFill/>
          <a:ln w="9700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7" name="Google Shape;1297;p45"/>
          <p:cNvGrpSpPr/>
          <p:nvPr/>
        </p:nvGrpSpPr>
        <p:grpSpPr>
          <a:xfrm>
            <a:off x="5986924" y="1857820"/>
            <a:ext cx="339253" cy="339253"/>
            <a:chOff x="4456875" y="1435075"/>
            <a:chExt cx="481825" cy="481825"/>
          </a:xfrm>
        </p:grpSpPr>
        <p:sp>
          <p:nvSpPr>
            <p:cNvPr id="1298" name="Google Shape;1298;p45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99" name="Google Shape;1299;p45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00" name="Google Shape;1300;p45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01" name="Google Shape;1301;p45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02" name="Google Shape;1302;p45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03" name="Google Shape;1303;p45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04" name="Google Shape;1304;p45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05" name="Google Shape;1305;p45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06" name="Google Shape;1306;p45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07" name="Google Shape;1307;p45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08" name="Google Shape;1308;p45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09" name="Google Shape;1309;p45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10" name="Google Shape;1310;p45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11" name="Google Shape;1311;p45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12" name="Google Shape;1312;p45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13" name="Google Shape;1313;p45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14" name="Google Shape;1314;p45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15" name="Google Shape;1315;p45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16" name="Google Shape;1316;p45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17" name="Google Shape;1317;p45"/>
          <p:cNvGrpSpPr/>
          <p:nvPr/>
        </p:nvGrpSpPr>
        <p:grpSpPr>
          <a:xfrm>
            <a:off x="2817797" y="1878360"/>
            <a:ext cx="339306" cy="298186"/>
            <a:chOff x="2085450" y="2057100"/>
            <a:chExt cx="481900" cy="423500"/>
          </a:xfrm>
        </p:grpSpPr>
        <p:sp>
          <p:nvSpPr>
            <p:cNvPr id="1318" name="Google Shape;1318;p45"/>
            <p:cNvSpPr/>
            <p:nvPr/>
          </p:nvSpPr>
          <p:spPr>
            <a:xfrm>
              <a:off x="2085450" y="2061650"/>
              <a:ext cx="141250" cy="418950"/>
            </a:xfrm>
            <a:custGeom>
              <a:avLst/>
              <a:gdLst/>
              <a:ahLst/>
              <a:cxnLst/>
              <a:rect l="l" t="t" r="r" b="b"/>
              <a:pathLst>
                <a:path w="5650" h="16758" extrusionOk="0">
                  <a:moveTo>
                    <a:pt x="4305" y="6452"/>
                  </a:moveTo>
                  <a:cubicBezTo>
                    <a:pt x="4736" y="6452"/>
                    <a:pt x="5115" y="6999"/>
                    <a:pt x="4728" y="7411"/>
                  </a:cubicBezTo>
                  <a:cubicBezTo>
                    <a:pt x="4520" y="7631"/>
                    <a:pt x="4352" y="7887"/>
                    <a:pt x="4228" y="8164"/>
                  </a:cubicBezTo>
                  <a:cubicBezTo>
                    <a:pt x="4120" y="8402"/>
                    <a:pt x="3927" y="8502"/>
                    <a:pt x="3732" y="8502"/>
                  </a:cubicBezTo>
                  <a:cubicBezTo>
                    <a:pt x="3367" y="8502"/>
                    <a:pt x="2999" y="8150"/>
                    <a:pt x="3195" y="7703"/>
                  </a:cubicBezTo>
                  <a:cubicBezTo>
                    <a:pt x="3373" y="7312"/>
                    <a:pt x="3611" y="6951"/>
                    <a:pt x="3903" y="6637"/>
                  </a:cubicBezTo>
                  <a:cubicBezTo>
                    <a:pt x="4027" y="6506"/>
                    <a:pt x="4169" y="6452"/>
                    <a:pt x="4305" y="6452"/>
                  </a:cubicBezTo>
                  <a:close/>
                  <a:moveTo>
                    <a:pt x="2983" y="9449"/>
                  </a:moveTo>
                  <a:cubicBezTo>
                    <a:pt x="3331" y="9449"/>
                    <a:pt x="3684" y="9752"/>
                    <a:pt x="3539" y="10191"/>
                  </a:cubicBezTo>
                  <a:lnTo>
                    <a:pt x="3361" y="10727"/>
                  </a:lnTo>
                  <a:cubicBezTo>
                    <a:pt x="3270" y="10997"/>
                    <a:pt x="3059" y="11113"/>
                    <a:pt x="2845" y="11113"/>
                  </a:cubicBezTo>
                  <a:cubicBezTo>
                    <a:pt x="2498" y="11113"/>
                    <a:pt x="2143" y="10808"/>
                    <a:pt x="2289" y="10368"/>
                  </a:cubicBezTo>
                  <a:lnTo>
                    <a:pt x="2467" y="9832"/>
                  </a:lnTo>
                  <a:cubicBezTo>
                    <a:pt x="2558" y="9564"/>
                    <a:pt x="2770" y="9449"/>
                    <a:pt x="2983" y="9449"/>
                  </a:cubicBezTo>
                  <a:close/>
                  <a:moveTo>
                    <a:pt x="5649" y="1"/>
                  </a:moveTo>
                  <a:lnTo>
                    <a:pt x="356" y="2117"/>
                  </a:lnTo>
                  <a:cubicBezTo>
                    <a:pt x="142" y="2202"/>
                    <a:pt x="3" y="2410"/>
                    <a:pt x="3" y="2641"/>
                  </a:cubicBezTo>
                  <a:lnTo>
                    <a:pt x="3" y="16192"/>
                  </a:lnTo>
                  <a:cubicBezTo>
                    <a:pt x="1" y="16516"/>
                    <a:pt x="265" y="16758"/>
                    <a:pt x="564" y="16758"/>
                  </a:cubicBezTo>
                  <a:cubicBezTo>
                    <a:pt x="634" y="16758"/>
                    <a:pt x="706" y="16745"/>
                    <a:pt x="777" y="16716"/>
                  </a:cubicBezTo>
                  <a:lnTo>
                    <a:pt x="5649" y="14768"/>
                  </a:lnTo>
                  <a:lnTo>
                    <a:pt x="56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19" name="Google Shape;1319;p45"/>
            <p:cNvSpPr/>
            <p:nvPr/>
          </p:nvSpPr>
          <p:spPr>
            <a:xfrm>
              <a:off x="2254900" y="2061050"/>
              <a:ext cx="143050" cy="415650"/>
            </a:xfrm>
            <a:custGeom>
              <a:avLst/>
              <a:gdLst/>
              <a:ahLst/>
              <a:cxnLst/>
              <a:rect l="l" t="t" r="r" b="b"/>
              <a:pathLst>
                <a:path w="5722" h="16626" extrusionOk="0">
                  <a:moveTo>
                    <a:pt x="2504" y="6585"/>
                  </a:moveTo>
                  <a:cubicBezTo>
                    <a:pt x="2647" y="6585"/>
                    <a:pt x="2794" y="6645"/>
                    <a:pt x="2916" y="6788"/>
                  </a:cubicBezTo>
                  <a:cubicBezTo>
                    <a:pt x="3153" y="7068"/>
                    <a:pt x="3349" y="7378"/>
                    <a:pt x="3500" y="7709"/>
                  </a:cubicBezTo>
                  <a:cubicBezTo>
                    <a:pt x="3766" y="8258"/>
                    <a:pt x="3464" y="8654"/>
                    <a:pt x="3096" y="8654"/>
                  </a:cubicBezTo>
                  <a:cubicBezTo>
                    <a:pt x="2878" y="8654"/>
                    <a:pt x="2636" y="8515"/>
                    <a:pt x="2476" y="8185"/>
                  </a:cubicBezTo>
                  <a:cubicBezTo>
                    <a:pt x="2367" y="7947"/>
                    <a:pt x="2226" y="7724"/>
                    <a:pt x="2057" y="7523"/>
                  </a:cubicBezTo>
                  <a:cubicBezTo>
                    <a:pt x="1694" y="7098"/>
                    <a:pt x="2083" y="6585"/>
                    <a:pt x="2504" y="6585"/>
                  </a:cubicBezTo>
                  <a:close/>
                  <a:moveTo>
                    <a:pt x="1" y="0"/>
                  </a:moveTo>
                  <a:lnTo>
                    <a:pt x="1" y="5475"/>
                  </a:lnTo>
                  <a:cubicBezTo>
                    <a:pt x="217" y="5475"/>
                    <a:pt x="434" y="5496"/>
                    <a:pt x="648" y="5532"/>
                  </a:cubicBezTo>
                  <a:cubicBezTo>
                    <a:pt x="1334" y="5657"/>
                    <a:pt x="1201" y="6655"/>
                    <a:pt x="564" y="6655"/>
                  </a:cubicBezTo>
                  <a:cubicBezTo>
                    <a:pt x="525" y="6655"/>
                    <a:pt x="483" y="6651"/>
                    <a:pt x="440" y="6643"/>
                  </a:cubicBezTo>
                  <a:cubicBezTo>
                    <a:pt x="296" y="6622"/>
                    <a:pt x="148" y="6610"/>
                    <a:pt x="1" y="6604"/>
                  </a:cubicBezTo>
                  <a:lnTo>
                    <a:pt x="1" y="14744"/>
                  </a:lnTo>
                  <a:lnTo>
                    <a:pt x="5722" y="16626"/>
                  </a:lnTo>
                  <a:lnTo>
                    <a:pt x="5722" y="10395"/>
                  </a:lnTo>
                  <a:cubicBezTo>
                    <a:pt x="5704" y="10397"/>
                    <a:pt x="5684" y="10397"/>
                    <a:pt x="5661" y="10397"/>
                  </a:cubicBezTo>
                  <a:cubicBezTo>
                    <a:pt x="5400" y="10397"/>
                    <a:pt x="4871" y="10299"/>
                    <a:pt x="4388" y="10085"/>
                  </a:cubicBezTo>
                  <a:cubicBezTo>
                    <a:pt x="3793" y="9819"/>
                    <a:pt x="4068" y="8997"/>
                    <a:pt x="4603" y="8997"/>
                  </a:cubicBezTo>
                  <a:cubicBezTo>
                    <a:pt x="4680" y="8997"/>
                    <a:pt x="4763" y="9014"/>
                    <a:pt x="4849" y="9052"/>
                  </a:cubicBezTo>
                  <a:cubicBezTo>
                    <a:pt x="5123" y="9176"/>
                    <a:pt x="5418" y="9251"/>
                    <a:pt x="5722" y="9275"/>
                  </a:cubicBezTo>
                  <a:lnTo>
                    <a:pt x="5722" y="1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0" name="Google Shape;1320;p45"/>
            <p:cNvSpPr/>
            <p:nvPr/>
          </p:nvSpPr>
          <p:spPr>
            <a:xfrm>
              <a:off x="2426175" y="2057100"/>
              <a:ext cx="141175" cy="418925"/>
            </a:xfrm>
            <a:custGeom>
              <a:avLst/>
              <a:gdLst/>
              <a:ahLst/>
              <a:cxnLst/>
              <a:rect l="l" t="t" r="r" b="b"/>
              <a:pathLst>
                <a:path w="5647" h="16757" extrusionOk="0">
                  <a:moveTo>
                    <a:pt x="2800" y="5647"/>
                  </a:moveTo>
                  <a:cubicBezTo>
                    <a:pt x="3154" y="5647"/>
                    <a:pt x="3516" y="5968"/>
                    <a:pt x="3349" y="6410"/>
                  </a:cubicBezTo>
                  <a:lnTo>
                    <a:pt x="3153" y="6937"/>
                  </a:lnTo>
                  <a:cubicBezTo>
                    <a:pt x="3055" y="7196"/>
                    <a:pt x="2850" y="7305"/>
                    <a:pt x="2643" y="7305"/>
                  </a:cubicBezTo>
                  <a:cubicBezTo>
                    <a:pt x="2288" y="7305"/>
                    <a:pt x="1929" y="6984"/>
                    <a:pt x="2096" y="6539"/>
                  </a:cubicBezTo>
                  <a:lnTo>
                    <a:pt x="2295" y="6012"/>
                  </a:lnTo>
                  <a:cubicBezTo>
                    <a:pt x="2390" y="5755"/>
                    <a:pt x="2594" y="5647"/>
                    <a:pt x="2800" y="5647"/>
                  </a:cubicBezTo>
                  <a:close/>
                  <a:moveTo>
                    <a:pt x="1700" y="8178"/>
                  </a:moveTo>
                  <a:cubicBezTo>
                    <a:pt x="2108" y="8178"/>
                    <a:pt x="2500" y="8655"/>
                    <a:pt x="2168" y="9090"/>
                  </a:cubicBezTo>
                  <a:cubicBezTo>
                    <a:pt x="1906" y="9433"/>
                    <a:pt x="1587" y="9725"/>
                    <a:pt x="1226" y="9960"/>
                  </a:cubicBezTo>
                  <a:cubicBezTo>
                    <a:pt x="1118" y="10030"/>
                    <a:pt x="1011" y="10060"/>
                    <a:pt x="911" y="10060"/>
                  </a:cubicBezTo>
                  <a:cubicBezTo>
                    <a:pt x="424" y="10060"/>
                    <a:pt x="97" y="9344"/>
                    <a:pt x="612" y="9012"/>
                  </a:cubicBezTo>
                  <a:cubicBezTo>
                    <a:pt x="867" y="8849"/>
                    <a:pt x="1090" y="8641"/>
                    <a:pt x="1274" y="8403"/>
                  </a:cubicBezTo>
                  <a:cubicBezTo>
                    <a:pt x="1394" y="8244"/>
                    <a:pt x="1548" y="8178"/>
                    <a:pt x="1700" y="8178"/>
                  </a:cubicBezTo>
                  <a:close/>
                  <a:moveTo>
                    <a:pt x="5080" y="0"/>
                  </a:moveTo>
                  <a:cubicBezTo>
                    <a:pt x="5010" y="0"/>
                    <a:pt x="4939" y="13"/>
                    <a:pt x="4869" y="41"/>
                  </a:cubicBezTo>
                  <a:lnTo>
                    <a:pt x="0" y="1989"/>
                  </a:lnTo>
                  <a:lnTo>
                    <a:pt x="0" y="16756"/>
                  </a:lnTo>
                  <a:lnTo>
                    <a:pt x="5291" y="14640"/>
                  </a:lnTo>
                  <a:cubicBezTo>
                    <a:pt x="5505" y="14555"/>
                    <a:pt x="5646" y="14347"/>
                    <a:pt x="5646" y="14116"/>
                  </a:cubicBezTo>
                  <a:lnTo>
                    <a:pt x="5646" y="565"/>
                  </a:lnTo>
                  <a:cubicBezTo>
                    <a:pt x="5644" y="240"/>
                    <a:pt x="5378" y="0"/>
                    <a:pt x="5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" name="Google Shape;4964;p80">
            <a:extLst>
              <a:ext uri="{FF2B5EF4-FFF2-40B4-BE49-F238E27FC236}">
                <a16:creationId xmlns:a16="http://schemas.microsoft.com/office/drawing/2014/main" id="{ACA6F794-8B4F-6C03-C3FF-8C5D9B28C1F9}"/>
              </a:ext>
            </a:extLst>
          </p:cNvPr>
          <p:cNvSpPr/>
          <p:nvPr/>
        </p:nvSpPr>
        <p:spPr>
          <a:xfrm>
            <a:off x="4047477" y="1849581"/>
            <a:ext cx="1162200" cy="294834"/>
          </a:xfrm>
          <a:custGeom>
            <a:avLst/>
            <a:gdLst/>
            <a:ahLst/>
            <a:cxnLst/>
            <a:rect l="l" t="t" r="r" b="b"/>
            <a:pathLst>
              <a:path w="65726" h="26923" extrusionOk="0">
                <a:moveTo>
                  <a:pt x="1" y="0"/>
                </a:moveTo>
                <a:lnTo>
                  <a:pt x="10751" y="13477"/>
                </a:lnTo>
                <a:lnTo>
                  <a:pt x="1" y="26923"/>
                </a:lnTo>
                <a:lnTo>
                  <a:pt x="54944" y="26923"/>
                </a:lnTo>
                <a:lnTo>
                  <a:pt x="65726" y="13477"/>
                </a:lnTo>
                <a:lnTo>
                  <a:pt x="54944" y="0"/>
                </a:lnTo>
                <a:close/>
              </a:path>
            </a:pathLst>
          </a:custGeom>
          <a:solidFill>
            <a:srgbClr val="5BC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89;p45">
            <a:extLst>
              <a:ext uri="{FF2B5EF4-FFF2-40B4-BE49-F238E27FC236}">
                <a16:creationId xmlns:a16="http://schemas.microsoft.com/office/drawing/2014/main" id="{9986EB56-B8AC-61EF-0B89-5C78060856EA}"/>
              </a:ext>
            </a:extLst>
          </p:cNvPr>
          <p:cNvSpPr txBox="1">
            <a:spLocks/>
          </p:cNvSpPr>
          <p:nvPr/>
        </p:nvSpPr>
        <p:spPr>
          <a:xfrm>
            <a:off x="3187624" y="1806405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de-AT" dirty="0"/>
              <a:t>LoRa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40"/>
          <p:cNvSpPr/>
          <p:nvPr/>
        </p:nvSpPr>
        <p:spPr>
          <a:xfrm rot="-5400000">
            <a:off x="7456413" y="251213"/>
            <a:ext cx="971800" cy="2117625"/>
          </a:xfrm>
          <a:custGeom>
            <a:avLst/>
            <a:gdLst/>
            <a:ahLst/>
            <a:cxnLst/>
            <a:rect l="l" t="t" r="r" b="b"/>
            <a:pathLst>
              <a:path w="38872" h="84705" extrusionOk="0">
                <a:moveTo>
                  <a:pt x="19424" y="0"/>
                </a:moveTo>
                <a:cubicBezTo>
                  <a:pt x="8697" y="0"/>
                  <a:pt x="0" y="8720"/>
                  <a:pt x="0" y="19447"/>
                </a:cubicBezTo>
                <a:lnTo>
                  <a:pt x="0" y="65281"/>
                </a:lnTo>
                <a:cubicBezTo>
                  <a:pt x="0" y="76008"/>
                  <a:pt x="8697" y="84705"/>
                  <a:pt x="19424" y="84705"/>
                </a:cubicBezTo>
                <a:cubicBezTo>
                  <a:pt x="24492" y="84705"/>
                  <a:pt x="29102" y="82765"/>
                  <a:pt x="32549" y="79615"/>
                </a:cubicBezTo>
                <a:cubicBezTo>
                  <a:pt x="23350" y="76374"/>
                  <a:pt x="16731" y="67586"/>
                  <a:pt x="16731" y="57269"/>
                </a:cubicBezTo>
                <a:cubicBezTo>
                  <a:pt x="16731" y="44715"/>
                  <a:pt x="26500" y="34466"/>
                  <a:pt x="38872" y="33668"/>
                </a:cubicBezTo>
                <a:lnTo>
                  <a:pt x="38872" y="19447"/>
                </a:lnTo>
                <a:cubicBezTo>
                  <a:pt x="38872" y="8720"/>
                  <a:pt x="30152" y="0"/>
                  <a:pt x="1942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40"/>
          <p:cNvSpPr/>
          <p:nvPr/>
        </p:nvSpPr>
        <p:spPr>
          <a:xfrm>
            <a:off x="-1" y="0"/>
            <a:ext cx="2132365" cy="2132365"/>
          </a:xfrm>
          <a:custGeom>
            <a:avLst/>
            <a:gdLst/>
            <a:ahLst/>
            <a:cxnLst/>
            <a:rect l="l" t="t" r="r" b="b"/>
            <a:pathLst>
              <a:path w="121226" h="121226" extrusionOk="0">
                <a:moveTo>
                  <a:pt x="60624" y="20133"/>
                </a:moveTo>
                <a:cubicBezTo>
                  <a:pt x="82970" y="20133"/>
                  <a:pt x="101116" y="38256"/>
                  <a:pt x="101116" y="60625"/>
                </a:cubicBezTo>
                <a:cubicBezTo>
                  <a:pt x="101116" y="82993"/>
                  <a:pt x="82970" y="101117"/>
                  <a:pt x="60624" y="101117"/>
                </a:cubicBezTo>
                <a:cubicBezTo>
                  <a:pt x="38255" y="101117"/>
                  <a:pt x="20109" y="82993"/>
                  <a:pt x="20109" y="60625"/>
                </a:cubicBezTo>
                <a:cubicBezTo>
                  <a:pt x="20109" y="38256"/>
                  <a:pt x="38255" y="20133"/>
                  <a:pt x="60624" y="20133"/>
                </a:cubicBezTo>
                <a:close/>
                <a:moveTo>
                  <a:pt x="60624" y="1"/>
                </a:moveTo>
                <a:cubicBezTo>
                  <a:pt x="27139" y="1"/>
                  <a:pt x="0" y="27140"/>
                  <a:pt x="0" y="60625"/>
                </a:cubicBezTo>
                <a:cubicBezTo>
                  <a:pt x="0" y="94086"/>
                  <a:pt x="27139" y="121226"/>
                  <a:pt x="60624" y="121226"/>
                </a:cubicBezTo>
                <a:cubicBezTo>
                  <a:pt x="94086" y="121226"/>
                  <a:pt x="121225" y="94086"/>
                  <a:pt x="121225" y="60625"/>
                </a:cubicBezTo>
                <a:cubicBezTo>
                  <a:pt x="121225" y="27140"/>
                  <a:pt x="94086" y="1"/>
                  <a:pt x="60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0"/>
          <p:cNvSpPr txBox="1">
            <a:spLocks noGrp="1"/>
          </p:cNvSpPr>
          <p:nvPr>
            <p:ph type="title"/>
          </p:nvPr>
        </p:nvSpPr>
        <p:spPr>
          <a:xfrm>
            <a:off x="2020718" y="762518"/>
            <a:ext cx="4146132" cy="12089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Was ist LoRa?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157" name="Google Shape;1157;p40"/>
          <p:cNvSpPr/>
          <p:nvPr/>
        </p:nvSpPr>
        <p:spPr>
          <a:xfrm rot="-5400000">
            <a:off x="7921188" y="-4137"/>
            <a:ext cx="788650" cy="1184075"/>
          </a:xfrm>
          <a:custGeom>
            <a:avLst/>
            <a:gdLst/>
            <a:ahLst/>
            <a:cxnLst/>
            <a:rect l="l" t="t" r="r" b="b"/>
            <a:pathLst>
              <a:path w="31546" h="47363" extrusionOk="0">
                <a:moveTo>
                  <a:pt x="7876" y="0"/>
                </a:moveTo>
                <a:cubicBezTo>
                  <a:pt x="7351" y="0"/>
                  <a:pt x="6826" y="23"/>
                  <a:pt x="6324" y="69"/>
                </a:cubicBezTo>
                <a:lnTo>
                  <a:pt x="6324" y="31682"/>
                </a:lnTo>
                <a:cubicBezTo>
                  <a:pt x="6324" y="37365"/>
                  <a:pt x="3881" y="42455"/>
                  <a:pt x="1" y="46016"/>
                </a:cubicBezTo>
                <a:cubicBezTo>
                  <a:pt x="2466" y="46883"/>
                  <a:pt x="5114" y="47363"/>
                  <a:pt x="7876" y="47363"/>
                </a:cubicBezTo>
                <a:cubicBezTo>
                  <a:pt x="20932" y="47363"/>
                  <a:pt x="31546" y="36749"/>
                  <a:pt x="31546" y="23670"/>
                </a:cubicBezTo>
                <a:cubicBezTo>
                  <a:pt x="31546" y="10591"/>
                  <a:pt x="20932" y="0"/>
                  <a:pt x="78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40"/>
          <p:cNvSpPr/>
          <p:nvPr/>
        </p:nvSpPr>
        <p:spPr>
          <a:xfrm rot="-5400000">
            <a:off x="8022763" y="526538"/>
            <a:ext cx="553525" cy="1148700"/>
          </a:xfrm>
          <a:custGeom>
            <a:avLst/>
            <a:gdLst/>
            <a:ahLst/>
            <a:cxnLst/>
            <a:rect l="l" t="t" r="r" b="b"/>
            <a:pathLst>
              <a:path w="22141" h="45948" extrusionOk="0">
                <a:moveTo>
                  <a:pt x="22141" y="1"/>
                </a:moveTo>
                <a:cubicBezTo>
                  <a:pt x="9769" y="799"/>
                  <a:pt x="0" y="11048"/>
                  <a:pt x="0" y="23602"/>
                </a:cubicBezTo>
                <a:cubicBezTo>
                  <a:pt x="0" y="33919"/>
                  <a:pt x="6619" y="42707"/>
                  <a:pt x="15818" y="45948"/>
                </a:cubicBezTo>
                <a:cubicBezTo>
                  <a:pt x="19698" y="42387"/>
                  <a:pt x="22141" y="37297"/>
                  <a:pt x="22141" y="31614"/>
                </a:cubicBezTo>
                <a:lnTo>
                  <a:pt x="221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40"/>
          <p:cNvSpPr/>
          <p:nvPr/>
        </p:nvSpPr>
        <p:spPr>
          <a:xfrm rot="-5400000">
            <a:off x="7260113" y="437238"/>
            <a:ext cx="1406625" cy="703600"/>
          </a:xfrm>
          <a:custGeom>
            <a:avLst/>
            <a:gdLst/>
            <a:ahLst/>
            <a:cxnLst/>
            <a:rect l="l" t="t" r="r" b="b"/>
            <a:pathLst>
              <a:path w="56265" h="28144" fill="none" extrusionOk="0">
                <a:moveTo>
                  <a:pt x="0" y="28144"/>
                </a:moveTo>
                <a:cubicBezTo>
                  <a:pt x="0" y="12600"/>
                  <a:pt x="12600" y="0"/>
                  <a:pt x="28144" y="0"/>
                </a:cubicBezTo>
                <a:cubicBezTo>
                  <a:pt x="43665" y="0"/>
                  <a:pt x="56265" y="12600"/>
                  <a:pt x="56265" y="28144"/>
                </a:cubicBezTo>
              </a:path>
            </a:pathLst>
          </a:custGeom>
          <a:noFill/>
          <a:ln w="9700" cap="flat" cmpd="sng">
            <a:solidFill>
              <a:schemeClr val="lt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40"/>
          <p:cNvSpPr/>
          <p:nvPr/>
        </p:nvSpPr>
        <p:spPr>
          <a:xfrm>
            <a:off x="716650" y="2522925"/>
            <a:ext cx="699050" cy="1944750"/>
          </a:xfrm>
          <a:custGeom>
            <a:avLst/>
            <a:gdLst/>
            <a:ahLst/>
            <a:cxnLst/>
            <a:rect l="l" t="t" r="r" b="b"/>
            <a:pathLst>
              <a:path w="27962" h="77790" extrusionOk="0">
                <a:moveTo>
                  <a:pt x="27962" y="1"/>
                </a:moveTo>
                <a:cubicBezTo>
                  <a:pt x="24287" y="663"/>
                  <a:pt x="20475" y="1028"/>
                  <a:pt x="16595" y="1028"/>
                </a:cubicBezTo>
                <a:lnTo>
                  <a:pt x="1" y="1028"/>
                </a:lnTo>
                <a:lnTo>
                  <a:pt x="1" y="70029"/>
                </a:lnTo>
                <a:cubicBezTo>
                  <a:pt x="1" y="74320"/>
                  <a:pt x="3470" y="77789"/>
                  <a:pt x="7762" y="77789"/>
                </a:cubicBezTo>
                <a:lnTo>
                  <a:pt x="20201" y="77789"/>
                </a:lnTo>
                <a:cubicBezTo>
                  <a:pt x="24493" y="77789"/>
                  <a:pt x="27962" y="74320"/>
                  <a:pt x="27962" y="70029"/>
                </a:cubicBezTo>
                <a:lnTo>
                  <a:pt x="2796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40"/>
          <p:cNvSpPr/>
          <p:nvPr/>
        </p:nvSpPr>
        <p:spPr>
          <a:xfrm>
            <a:off x="716663" y="982225"/>
            <a:ext cx="699050" cy="1566400"/>
          </a:xfrm>
          <a:custGeom>
            <a:avLst/>
            <a:gdLst/>
            <a:ahLst/>
            <a:cxnLst/>
            <a:rect l="l" t="t" r="r" b="b"/>
            <a:pathLst>
              <a:path w="27962" h="62656" extrusionOk="0">
                <a:moveTo>
                  <a:pt x="6780" y="1"/>
                </a:moveTo>
                <a:cubicBezTo>
                  <a:pt x="2945" y="503"/>
                  <a:pt x="1" y="3767"/>
                  <a:pt x="1" y="7716"/>
                </a:cubicBezTo>
                <a:lnTo>
                  <a:pt x="1" y="62656"/>
                </a:lnTo>
                <a:lnTo>
                  <a:pt x="16595" y="62656"/>
                </a:lnTo>
                <a:cubicBezTo>
                  <a:pt x="20475" y="62656"/>
                  <a:pt x="24287" y="62291"/>
                  <a:pt x="27962" y="61629"/>
                </a:cubicBezTo>
                <a:lnTo>
                  <a:pt x="27962" y="7716"/>
                </a:lnTo>
                <a:cubicBezTo>
                  <a:pt x="27962" y="3767"/>
                  <a:pt x="25017" y="503"/>
                  <a:pt x="211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2" name="Google Shape;1162;p40"/>
          <p:cNvGrpSpPr/>
          <p:nvPr/>
        </p:nvGrpSpPr>
        <p:grpSpPr>
          <a:xfrm>
            <a:off x="7520035" y="2360625"/>
            <a:ext cx="453975" cy="948400"/>
            <a:chOff x="7520035" y="2360625"/>
            <a:chExt cx="453975" cy="948400"/>
          </a:xfrm>
        </p:grpSpPr>
        <p:grpSp>
          <p:nvGrpSpPr>
            <p:cNvPr id="1163" name="Google Shape;1163;p40"/>
            <p:cNvGrpSpPr/>
            <p:nvPr/>
          </p:nvGrpSpPr>
          <p:grpSpPr>
            <a:xfrm flipH="1">
              <a:off x="7520885" y="2813700"/>
              <a:ext cx="453125" cy="495325"/>
              <a:chOff x="4291875" y="1071125"/>
              <a:chExt cx="453125" cy="495325"/>
            </a:xfrm>
          </p:grpSpPr>
          <p:sp>
            <p:nvSpPr>
              <p:cNvPr id="1164" name="Google Shape;1164;p40"/>
              <p:cNvSpPr/>
              <p:nvPr/>
            </p:nvSpPr>
            <p:spPr>
              <a:xfrm>
                <a:off x="4702750" y="107112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0"/>
              <p:cNvSpPr/>
              <p:nvPr/>
            </p:nvSpPr>
            <p:spPr>
              <a:xfrm>
                <a:off x="4702750" y="129767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0"/>
              <p:cNvSpPr/>
              <p:nvPr/>
            </p:nvSpPr>
            <p:spPr>
              <a:xfrm>
                <a:off x="4702750" y="1524200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0"/>
              <p:cNvSpPr/>
              <p:nvPr/>
            </p:nvSpPr>
            <p:spPr>
              <a:xfrm>
                <a:off x="4497325" y="107112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0"/>
              <p:cNvSpPr/>
              <p:nvPr/>
            </p:nvSpPr>
            <p:spPr>
              <a:xfrm>
                <a:off x="4497325" y="129767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0"/>
              <p:cNvSpPr/>
              <p:nvPr/>
            </p:nvSpPr>
            <p:spPr>
              <a:xfrm>
                <a:off x="4497325" y="1524200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0"/>
              <p:cNvSpPr/>
              <p:nvPr/>
            </p:nvSpPr>
            <p:spPr>
              <a:xfrm>
                <a:off x="4291875" y="1297675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0"/>
                    </a:moveTo>
                    <a:cubicBezTo>
                      <a:pt x="366" y="0"/>
                      <a:pt x="1" y="365"/>
                      <a:pt x="1" y="845"/>
                    </a:cubicBezTo>
                    <a:cubicBezTo>
                      <a:pt x="1" y="1301"/>
                      <a:pt x="366" y="1689"/>
                      <a:pt x="846" y="1689"/>
                    </a:cubicBezTo>
                    <a:cubicBezTo>
                      <a:pt x="1302" y="1689"/>
                      <a:pt x="1690" y="1301"/>
                      <a:pt x="1690" y="845"/>
                    </a:cubicBezTo>
                    <a:cubicBezTo>
                      <a:pt x="1690" y="365"/>
                      <a:pt x="1302" y="0"/>
                      <a:pt x="8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0"/>
              <p:cNvSpPr/>
              <p:nvPr/>
            </p:nvSpPr>
            <p:spPr>
              <a:xfrm>
                <a:off x="4291875" y="1524200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1"/>
                    </a:moveTo>
                    <a:cubicBezTo>
                      <a:pt x="366" y="1"/>
                      <a:pt x="1" y="366"/>
                      <a:pt x="1" y="845"/>
                    </a:cubicBezTo>
                    <a:cubicBezTo>
                      <a:pt x="1" y="1302"/>
                      <a:pt x="366" y="1690"/>
                      <a:pt x="846" y="1690"/>
                    </a:cubicBezTo>
                    <a:cubicBezTo>
                      <a:pt x="1302" y="1690"/>
                      <a:pt x="1690" y="1302"/>
                      <a:pt x="1690" y="845"/>
                    </a:cubicBezTo>
                    <a:cubicBezTo>
                      <a:pt x="1690" y="366"/>
                      <a:pt x="1302" y="1"/>
                      <a:pt x="8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2" name="Google Shape;1172;p40"/>
            <p:cNvGrpSpPr/>
            <p:nvPr/>
          </p:nvGrpSpPr>
          <p:grpSpPr>
            <a:xfrm flipH="1">
              <a:off x="7520035" y="2360625"/>
              <a:ext cx="453975" cy="495325"/>
              <a:chOff x="4291875" y="618050"/>
              <a:chExt cx="453975" cy="495325"/>
            </a:xfrm>
          </p:grpSpPr>
          <p:sp>
            <p:nvSpPr>
              <p:cNvPr id="1173" name="Google Shape;1173;p40"/>
              <p:cNvSpPr/>
              <p:nvPr/>
            </p:nvSpPr>
            <p:spPr>
              <a:xfrm>
                <a:off x="4497325" y="618050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0"/>
              <p:cNvSpPr/>
              <p:nvPr/>
            </p:nvSpPr>
            <p:spPr>
              <a:xfrm>
                <a:off x="4497325" y="84457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0"/>
              <p:cNvSpPr/>
              <p:nvPr/>
            </p:nvSpPr>
            <p:spPr>
              <a:xfrm>
                <a:off x="4291875" y="618050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0"/>
                    </a:moveTo>
                    <a:cubicBezTo>
                      <a:pt x="366" y="0"/>
                      <a:pt x="1" y="365"/>
                      <a:pt x="1" y="845"/>
                    </a:cubicBezTo>
                    <a:cubicBezTo>
                      <a:pt x="1" y="1301"/>
                      <a:pt x="366" y="1689"/>
                      <a:pt x="846" y="1689"/>
                    </a:cubicBezTo>
                    <a:cubicBezTo>
                      <a:pt x="1302" y="1689"/>
                      <a:pt x="1690" y="1301"/>
                      <a:pt x="1690" y="845"/>
                    </a:cubicBezTo>
                    <a:cubicBezTo>
                      <a:pt x="1690" y="365"/>
                      <a:pt x="1302" y="0"/>
                      <a:pt x="8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0"/>
              <p:cNvSpPr/>
              <p:nvPr/>
            </p:nvSpPr>
            <p:spPr>
              <a:xfrm>
                <a:off x="4291875" y="844575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1"/>
                    </a:moveTo>
                    <a:cubicBezTo>
                      <a:pt x="366" y="1"/>
                      <a:pt x="1" y="366"/>
                      <a:pt x="1" y="845"/>
                    </a:cubicBezTo>
                    <a:cubicBezTo>
                      <a:pt x="1" y="1302"/>
                      <a:pt x="366" y="1690"/>
                      <a:pt x="846" y="1690"/>
                    </a:cubicBezTo>
                    <a:cubicBezTo>
                      <a:pt x="1302" y="1690"/>
                      <a:pt x="1690" y="1302"/>
                      <a:pt x="1690" y="845"/>
                    </a:cubicBezTo>
                    <a:cubicBezTo>
                      <a:pt x="1690" y="366"/>
                      <a:pt x="1302" y="1"/>
                      <a:pt x="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0"/>
              <p:cNvSpPr/>
              <p:nvPr/>
            </p:nvSpPr>
            <p:spPr>
              <a:xfrm>
                <a:off x="4291875" y="1071125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1"/>
                    </a:moveTo>
                    <a:cubicBezTo>
                      <a:pt x="366" y="1"/>
                      <a:pt x="1" y="366"/>
                      <a:pt x="1" y="845"/>
                    </a:cubicBezTo>
                    <a:cubicBezTo>
                      <a:pt x="1" y="1302"/>
                      <a:pt x="366" y="1690"/>
                      <a:pt x="846" y="1690"/>
                    </a:cubicBezTo>
                    <a:cubicBezTo>
                      <a:pt x="1302" y="1690"/>
                      <a:pt x="1690" y="1302"/>
                      <a:pt x="1690" y="845"/>
                    </a:cubicBezTo>
                    <a:cubicBezTo>
                      <a:pt x="1690" y="366"/>
                      <a:pt x="1302" y="1"/>
                      <a:pt x="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0"/>
              <p:cNvSpPr/>
              <p:nvPr/>
            </p:nvSpPr>
            <p:spPr>
              <a:xfrm>
                <a:off x="4703600" y="618050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0"/>
              <p:cNvSpPr/>
              <p:nvPr/>
            </p:nvSpPr>
            <p:spPr>
              <a:xfrm>
                <a:off x="4703600" y="84457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2187;p73">
            <a:extLst>
              <a:ext uri="{FF2B5EF4-FFF2-40B4-BE49-F238E27FC236}">
                <a16:creationId xmlns:a16="http://schemas.microsoft.com/office/drawing/2014/main" id="{F76A33C4-EBE8-76DA-418B-DCA2B8331403}"/>
              </a:ext>
            </a:extLst>
          </p:cNvPr>
          <p:cNvSpPr txBox="1">
            <a:spLocks/>
          </p:cNvSpPr>
          <p:nvPr/>
        </p:nvSpPr>
        <p:spPr>
          <a:xfrm>
            <a:off x="1839309" y="1332050"/>
            <a:ext cx="4943700" cy="175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spcBef>
                <a:spcPts val="800"/>
              </a:spcBef>
            </a:pPr>
            <a:endParaRPr lang="de-AT" sz="2200" b="1" dirty="0">
              <a:solidFill>
                <a:schemeClr val="accent5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425450" indent="-285750" algn="l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de-AT" dirty="0">
                <a:uFill>
                  <a:noFill/>
                </a:uFill>
              </a:rPr>
              <a:t>Funksystem</a:t>
            </a:r>
          </a:p>
          <a:p>
            <a:pPr marL="425450" indent="-285750" algn="l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de-AT" dirty="0">
                <a:uFill>
                  <a:noFill/>
                </a:uFill>
              </a:rPr>
              <a:t>Niedrige Bandbreite</a:t>
            </a:r>
          </a:p>
          <a:p>
            <a:pPr marL="425450" indent="-285750" algn="l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de-AT" dirty="0">
                <a:uFill>
                  <a:noFill/>
                </a:uFill>
              </a:rPr>
              <a:t>Langstrecken-Kommunikation</a:t>
            </a:r>
          </a:p>
        </p:txBody>
      </p:sp>
      <p:sp>
        <p:nvSpPr>
          <p:cNvPr id="2" name="Google Shape;4536;p79">
            <a:extLst>
              <a:ext uri="{FF2B5EF4-FFF2-40B4-BE49-F238E27FC236}">
                <a16:creationId xmlns:a16="http://schemas.microsoft.com/office/drawing/2014/main" id="{37870004-06FE-A7C7-F4BF-1B23017FD96B}"/>
              </a:ext>
            </a:extLst>
          </p:cNvPr>
          <p:cNvSpPr/>
          <p:nvPr/>
        </p:nvSpPr>
        <p:spPr>
          <a:xfrm flipH="1">
            <a:off x="1998435" y="3093946"/>
            <a:ext cx="267858" cy="419141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4536;p79">
            <a:extLst>
              <a:ext uri="{FF2B5EF4-FFF2-40B4-BE49-F238E27FC236}">
                <a16:creationId xmlns:a16="http://schemas.microsoft.com/office/drawing/2014/main" id="{6441B467-C424-8A48-0496-7C82CDCEFC47}"/>
              </a:ext>
            </a:extLst>
          </p:cNvPr>
          <p:cNvSpPr/>
          <p:nvPr/>
        </p:nvSpPr>
        <p:spPr>
          <a:xfrm flipH="1">
            <a:off x="5456280" y="3082500"/>
            <a:ext cx="267858" cy="419141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75AF6DA-B22D-0F42-A3FF-A155B9081350}"/>
              </a:ext>
            </a:extLst>
          </p:cNvPr>
          <p:cNvSpPr txBox="1"/>
          <p:nvPr/>
        </p:nvSpPr>
        <p:spPr>
          <a:xfrm>
            <a:off x="2086126" y="3370644"/>
            <a:ext cx="3626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- - - - - - - - - - - - - - - - - - - - - - - - - - - - - - - -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786E43F-F0BE-8E6B-97E6-B6B754C5BC70}"/>
              </a:ext>
            </a:extLst>
          </p:cNvPr>
          <p:cNvSpPr txBox="1"/>
          <p:nvPr/>
        </p:nvSpPr>
        <p:spPr>
          <a:xfrm>
            <a:off x="3097889" y="3156746"/>
            <a:ext cx="1370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lt1"/>
                </a:solidFill>
                <a:uFill>
                  <a:noFill/>
                </a:uFill>
                <a:latin typeface="Montserrat"/>
              </a:rPr>
              <a:t>bi</a:t>
            </a:r>
            <a:r>
              <a:rPr lang="de-DE" sz="1600" dirty="0">
                <a:solidFill>
                  <a:schemeClr val="lt1"/>
                </a:solidFill>
                <a:uFill>
                  <a:noFill/>
                </a:uFill>
                <a:latin typeface="Montserrat"/>
                <a:sym typeface="Montserrat"/>
              </a:rPr>
              <a:t>s zu 10km</a:t>
            </a:r>
          </a:p>
        </p:txBody>
      </p:sp>
    </p:spTree>
    <p:extLst>
      <p:ext uri="{BB962C8B-B14F-4D97-AF65-F5344CB8AC3E}">
        <p14:creationId xmlns:p14="http://schemas.microsoft.com/office/powerpoint/2010/main" val="31972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39"/>
          <p:cNvSpPr/>
          <p:nvPr/>
        </p:nvSpPr>
        <p:spPr>
          <a:xfrm flipH="1">
            <a:off x="1331001" y="1891567"/>
            <a:ext cx="676225" cy="676800"/>
          </a:xfrm>
          <a:custGeom>
            <a:avLst/>
            <a:gdLst/>
            <a:ahLst/>
            <a:cxnLst/>
            <a:rect l="l" t="t" r="r" b="b"/>
            <a:pathLst>
              <a:path w="27049" h="27072" extrusionOk="0">
                <a:moveTo>
                  <a:pt x="13513" y="1"/>
                </a:moveTo>
                <a:cubicBezTo>
                  <a:pt x="6049" y="1"/>
                  <a:pt x="1" y="6072"/>
                  <a:pt x="1" y="13536"/>
                </a:cubicBezTo>
                <a:cubicBezTo>
                  <a:pt x="1" y="21023"/>
                  <a:pt x="6049" y="27071"/>
                  <a:pt x="13513" y="27071"/>
                </a:cubicBezTo>
                <a:cubicBezTo>
                  <a:pt x="21000" y="27071"/>
                  <a:pt x="27049" y="21023"/>
                  <a:pt x="27049" y="13536"/>
                </a:cubicBezTo>
                <a:cubicBezTo>
                  <a:pt x="27049" y="6072"/>
                  <a:pt x="21000" y="1"/>
                  <a:pt x="135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27" name="Google Shape;1127;p39"/>
          <p:cNvSpPr/>
          <p:nvPr/>
        </p:nvSpPr>
        <p:spPr>
          <a:xfrm flipH="1">
            <a:off x="4679262" y="1915188"/>
            <a:ext cx="676225" cy="676800"/>
          </a:xfrm>
          <a:custGeom>
            <a:avLst/>
            <a:gdLst/>
            <a:ahLst/>
            <a:cxnLst/>
            <a:rect l="l" t="t" r="r" b="b"/>
            <a:pathLst>
              <a:path w="27049" h="27072" extrusionOk="0">
                <a:moveTo>
                  <a:pt x="13513" y="1"/>
                </a:moveTo>
                <a:cubicBezTo>
                  <a:pt x="6049" y="1"/>
                  <a:pt x="1" y="6072"/>
                  <a:pt x="1" y="13536"/>
                </a:cubicBezTo>
                <a:cubicBezTo>
                  <a:pt x="1" y="21023"/>
                  <a:pt x="6049" y="27071"/>
                  <a:pt x="13513" y="27071"/>
                </a:cubicBezTo>
                <a:cubicBezTo>
                  <a:pt x="21000" y="27071"/>
                  <a:pt x="27049" y="21023"/>
                  <a:pt x="27049" y="13536"/>
                </a:cubicBezTo>
                <a:cubicBezTo>
                  <a:pt x="27049" y="6072"/>
                  <a:pt x="21000" y="1"/>
                  <a:pt x="135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9"/>
          <p:cNvSpPr/>
          <p:nvPr/>
        </p:nvSpPr>
        <p:spPr>
          <a:xfrm flipH="1">
            <a:off x="1313325" y="3094763"/>
            <a:ext cx="676225" cy="676800"/>
          </a:xfrm>
          <a:custGeom>
            <a:avLst/>
            <a:gdLst/>
            <a:ahLst/>
            <a:cxnLst/>
            <a:rect l="l" t="t" r="r" b="b"/>
            <a:pathLst>
              <a:path w="27049" h="27072" extrusionOk="0">
                <a:moveTo>
                  <a:pt x="13513" y="1"/>
                </a:moveTo>
                <a:cubicBezTo>
                  <a:pt x="6049" y="1"/>
                  <a:pt x="1" y="6072"/>
                  <a:pt x="1" y="13536"/>
                </a:cubicBezTo>
                <a:cubicBezTo>
                  <a:pt x="1" y="21023"/>
                  <a:pt x="6049" y="27071"/>
                  <a:pt x="13513" y="27071"/>
                </a:cubicBezTo>
                <a:cubicBezTo>
                  <a:pt x="21000" y="27071"/>
                  <a:pt x="27049" y="21023"/>
                  <a:pt x="27049" y="13536"/>
                </a:cubicBezTo>
                <a:cubicBezTo>
                  <a:pt x="27049" y="6072"/>
                  <a:pt x="21000" y="1"/>
                  <a:pt x="1351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39"/>
          <p:cNvSpPr/>
          <p:nvPr/>
        </p:nvSpPr>
        <p:spPr>
          <a:xfrm flipH="1">
            <a:off x="4679262" y="3094763"/>
            <a:ext cx="676225" cy="676800"/>
          </a:xfrm>
          <a:custGeom>
            <a:avLst/>
            <a:gdLst/>
            <a:ahLst/>
            <a:cxnLst/>
            <a:rect l="l" t="t" r="r" b="b"/>
            <a:pathLst>
              <a:path w="27049" h="27072" extrusionOk="0">
                <a:moveTo>
                  <a:pt x="13513" y="1"/>
                </a:moveTo>
                <a:cubicBezTo>
                  <a:pt x="6049" y="1"/>
                  <a:pt x="1" y="6072"/>
                  <a:pt x="1" y="13536"/>
                </a:cubicBezTo>
                <a:cubicBezTo>
                  <a:pt x="1" y="21023"/>
                  <a:pt x="6049" y="27071"/>
                  <a:pt x="13513" y="27071"/>
                </a:cubicBezTo>
                <a:cubicBezTo>
                  <a:pt x="21000" y="27071"/>
                  <a:pt x="27049" y="21023"/>
                  <a:pt x="27049" y="13536"/>
                </a:cubicBezTo>
                <a:cubicBezTo>
                  <a:pt x="27049" y="6072"/>
                  <a:pt x="21000" y="1"/>
                  <a:pt x="135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39"/>
          <p:cNvSpPr txBox="1">
            <a:spLocks noGrp="1"/>
          </p:cNvSpPr>
          <p:nvPr>
            <p:ph type="title" idx="8"/>
          </p:nvPr>
        </p:nvSpPr>
        <p:spPr>
          <a:xfrm>
            <a:off x="720000" y="445024"/>
            <a:ext cx="7704000" cy="642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Sensoren</a:t>
            </a:r>
            <a:endParaRPr sz="4000" dirty="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31" name="Google Shape;1131;p39"/>
          <p:cNvSpPr txBox="1">
            <a:spLocks noGrp="1"/>
          </p:cNvSpPr>
          <p:nvPr>
            <p:ph type="title"/>
          </p:nvPr>
        </p:nvSpPr>
        <p:spPr>
          <a:xfrm>
            <a:off x="1324877" y="2036538"/>
            <a:ext cx="6531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33" name="Google Shape;1133;p39"/>
          <p:cNvSpPr txBox="1">
            <a:spLocks noGrp="1"/>
          </p:cNvSpPr>
          <p:nvPr>
            <p:ph type="title" idx="2"/>
          </p:nvPr>
        </p:nvSpPr>
        <p:spPr>
          <a:xfrm>
            <a:off x="4690827" y="2036538"/>
            <a:ext cx="6531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35" name="Google Shape;1135;p39"/>
          <p:cNvSpPr txBox="1">
            <a:spLocks noGrp="1"/>
          </p:cNvSpPr>
          <p:nvPr>
            <p:ph type="title" idx="4"/>
          </p:nvPr>
        </p:nvSpPr>
        <p:spPr>
          <a:xfrm>
            <a:off x="1324877" y="3216100"/>
            <a:ext cx="6531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37" name="Google Shape;1137;p39"/>
          <p:cNvSpPr txBox="1">
            <a:spLocks noGrp="1"/>
          </p:cNvSpPr>
          <p:nvPr>
            <p:ph type="title" idx="6"/>
          </p:nvPr>
        </p:nvSpPr>
        <p:spPr>
          <a:xfrm>
            <a:off x="4690827" y="3216100"/>
            <a:ext cx="6531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39" name="Google Shape;1139;p39"/>
          <p:cNvSpPr txBox="1">
            <a:spLocks noGrp="1"/>
          </p:cNvSpPr>
          <p:nvPr>
            <p:ph type="subTitle" idx="9"/>
          </p:nvPr>
        </p:nvSpPr>
        <p:spPr>
          <a:xfrm>
            <a:off x="2007226" y="1891567"/>
            <a:ext cx="2463600" cy="7731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Temperatur-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Sensor</a:t>
            </a:r>
            <a:endParaRPr dirty="0"/>
          </a:p>
        </p:txBody>
      </p:sp>
      <p:sp>
        <p:nvSpPr>
          <p:cNvPr id="1140" name="Google Shape;1140;p39"/>
          <p:cNvSpPr txBox="1">
            <a:spLocks noGrp="1"/>
          </p:cNvSpPr>
          <p:nvPr>
            <p:ph type="subTitle" idx="13"/>
          </p:nvPr>
        </p:nvSpPr>
        <p:spPr>
          <a:xfrm>
            <a:off x="5367052" y="1891567"/>
            <a:ext cx="2463600" cy="755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NTU-Trübungs-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Sensor</a:t>
            </a:r>
            <a:endParaRPr dirty="0"/>
          </a:p>
        </p:txBody>
      </p:sp>
      <p:sp>
        <p:nvSpPr>
          <p:cNvPr id="1141" name="Google Shape;1141;p39"/>
          <p:cNvSpPr txBox="1">
            <a:spLocks noGrp="1"/>
          </p:cNvSpPr>
          <p:nvPr>
            <p:ph type="subTitle" idx="14"/>
          </p:nvPr>
        </p:nvSpPr>
        <p:spPr>
          <a:xfrm>
            <a:off x="2007226" y="3163150"/>
            <a:ext cx="2463600" cy="5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pH-Sensor</a:t>
            </a:r>
            <a:endParaRPr dirty="0"/>
          </a:p>
        </p:txBody>
      </p:sp>
      <p:sp>
        <p:nvSpPr>
          <p:cNvPr id="1142" name="Google Shape;1142;p39"/>
          <p:cNvSpPr txBox="1">
            <a:spLocks noGrp="1"/>
          </p:cNvSpPr>
          <p:nvPr>
            <p:ph type="subTitle" idx="15"/>
          </p:nvPr>
        </p:nvSpPr>
        <p:spPr>
          <a:xfrm>
            <a:off x="5396460" y="3084076"/>
            <a:ext cx="2463600" cy="7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Beschleunigungs-Sensor</a:t>
            </a:r>
          </a:p>
        </p:txBody>
      </p:sp>
      <p:grpSp>
        <p:nvGrpSpPr>
          <p:cNvPr id="1143" name="Google Shape;1143;p39"/>
          <p:cNvGrpSpPr/>
          <p:nvPr/>
        </p:nvGrpSpPr>
        <p:grpSpPr>
          <a:xfrm>
            <a:off x="-128925" y="-9525"/>
            <a:ext cx="1697395" cy="1553646"/>
            <a:chOff x="-128925" y="-9525"/>
            <a:chExt cx="1697395" cy="1553646"/>
          </a:xfrm>
        </p:grpSpPr>
        <p:sp>
          <p:nvSpPr>
            <p:cNvPr id="1144" name="Google Shape;1144;p39"/>
            <p:cNvSpPr/>
            <p:nvPr/>
          </p:nvSpPr>
          <p:spPr>
            <a:xfrm>
              <a:off x="-128925" y="-9525"/>
              <a:ext cx="1044806" cy="1108860"/>
            </a:xfrm>
            <a:custGeom>
              <a:avLst/>
              <a:gdLst/>
              <a:ahLst/>
              <a:cxnLst/>
              <a:rect l="l" t="t" r="r" b="b"/>
              <a:pathLst>
                <a:path w="58069" h="61629" extrusionOk="0">
                  <a:moveTo>
                    <a:pt x="1" y="1"/>
                  </a:moveTo>
                  <a:cubicBezTo>
                    <a:pt x="3835" y="503"/>
                    <a:pt x="6780" y="3767"/>
                    <a:pt x="6780" y="7716"/>
                  </a:cubicBezTo>
                  <a:lnTo>
                    <a:pt x="6780" y="61629"/>
                  </a:lnTo>
                  <a:cubicBezTo>
                    <a:pt x="12258" y="60624"/>
                    <a:pt x="17485" y="58913"/>
                    <a:pt x="22370" y="56584"/>
                  </a:cubicBezTo>
                  <a:cubicBezTo>
                    <a:pt x="21982" y="54462"/>
                    <a:pt x="21799" y="52293"/>
                    <a:pt x="21799" y="50079"/>
                  </a:cubicBezTo>
                  <a:cubicBezTo>
                    <a:pt x="21799" y="30564"/>
                    <a:pt x="37206" y="14632"/>
                    <a:pt x="56539" y="13833"/>
                  </a:cubicBezTo>
                  <a:cubicBezTo>
                    <a:pt x="57543" y="9382"/>
                    <a:pt x="58068" y="4771"/>
                    <a:pt x="580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273568" y="238945"/>
              <a:ext cx="1294902" cy="1305176"/>
            </a:xfrm>
            <a:custGeom>
              <a:avLst/>
              <a:gdLst/>
              <a:ahLst/>
              <a:cxnLst/>
              <a:rect l="l" t="t" r="r" b="b"/>
              <a:pathLst>
                <a:path w="71969" h="72540" extrusionOk="0">
                  <a:moveTo>
                    <a:pt x="35699" y="1"/>
                  </a:moveTo>
                  <a:cubicBezTo>
                    <a:pt x="35174" y="1"/>
                    <a:pt x="34672" y="1"/>
                    <a:pt x="34170" y="24"/>
                  </a:cubicBezTo>
                  <a:cubicBezTo>
                    <a:pt x="29902" y="18946"/>
                    <a:pt x="17097" y="34604"/>
                    <a:pt x="1" y="42775"/>
                  </a:cubicBezTo>
                  <a:cubicBezTo>
                    <a:pt x="3059" y="59712"/>
                    <a:pt x="17873" y="72540"/>
                    <a:pt x="35699" y="72540"/>
                  </a:cubicBezTo>
                  <a:cubicBezTo>
                    <a:pt x="55740" y="72540"/>
                    <a:pt x="71969" y="56311"/>
                    <a:pt x="71969" y="36270"/>
                  </a:cubicBezTo>
                  <a:cubicBezTo>
                    <a:pt x="71969" y="16230"/>
                    <a:pt x="55740" y="1"/>
                    <a:pt x="3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263312" y="239359"/>
              <a:ext cx="625077" cy="769233"/>
            </a:xfrm>
            <a:custGeom>
              <a:avLst/>
              <a:gdLst/>
              <a:ahLst/>
              <a:cxnLst/>
              <a:rect l="l" t="t" r="r" b="b"/>
              <a:pathLst>
                <a:path w="34741" h="42753" extrusionOk="0">
                  <a:moveTo>
                    <a:pt x="34740" y="1"/>
                  </a:moveTo>
                  <a:lnTo>
                    <a:pt x="34740" y="1"/>
                  </a:lnTo>
                  <a:cubicBezTo>
                    <a:pt x="15407" y="800"/>
                    <a:pt x="0" y="16732"/>
                    <a:pt x="0" y="36247"/>
                  </a:cubicBezTo>
                  <a:cubicBezTo>
                    <a:pt x="0" y="38461"/>
                    <a:pt x="183" y="40630"/>
                    <a:pt x="571" y="42752"/>
                  </a:cubicBezTo>
                  <a:cubicBezTo>
                    <a:pt x="17667" y="34581"/>
                    <a:pt x="30472" y="18923"/>
                    <a:pt x="347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7" name="Google Shape;1147;p39"/>
          <p:cNvSpPr/>
          <p:nvPr/>
        </p:nvSpPr>
        <p:spPr>
          <a:xfrm flipH="1">
            <a:off x="7546210" y="994025"/>
            <a:ext cx="676225" cy="676800"/>
          </a:xfrm>
          <a:custGeom>
            <a:avLst/>
            <a:gdLst/>
            <a:ahLst/>
            <a:cxnLst/>
            <a:rect l="l" t="t" r="r" b="b"/>
            <a:pathLst>
              <a:path w="27049" h="27072" extrusionOk="0">
                <a:moveTo>
                  <a:pt x="13513" y="1"/>
                </a:moveTo>
                <a:cubicBezTo>
                  <a:pt x="6049" y="1"/>
                  <a:pt x="1" y="6072"/>
                  <a:pt x="1" y="13536"/>
                </a:cubicBezTo>
                <a:cubicBezTo>
                  <a:pt x="1" y="21023"/>
                  <a:pt x="6049" y="27071"/>
                  <a:pt x="13513" y="27071"/>
                </a:cubicBezTo>
                <a:cubicBezTo>
                  <a:pt x="21000" y="27071"/>
                  <a:pt x="27049" y="21023"/>
                  <a:pt x="27049" y="13536"/>
                </a:cubicBezTo>
                <a:cubicBezTo>
                  <a:pt x="27049" y="6072"/>
                  <a:pt x="21000" y="1"/>
                  <a:pt x="135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9"/>
          <p:cNvSpPr/>
          <p:nvPr/>
        </p:nvSpPr>
        <p:spPr>
          <a:xfrm flipH="1">
            <a:off x="7860060" y="1308450"/>
            <a:ext cx="459950" cy="459375"/>
          </a:xfrm>
          <a:custGeom>
            <a:avLst/>
            <a:gdLst/>
            <a:ahLst/>
            <a:cxnLst/>
            <a:rect l="l" t="t" r="r" b="b"/>
            <a:pathLst>
              <a:path w="18398" h="18375" fill="none" extrusionOk="0">
                <a:moveTo>
                  <a:pt x="18398" y="9199"/>
                </a:moveTo>
                <a:cubicBezTo>
                  <a:pt x="18398" y="14266"/>
                  <a:pt x="14289" y="18375"/>
                  <a:pt x="9199" y="18375"/>
                </a:cubicBezTo>
                <a:cubicBezTo>
                  <a:pt x="4132" y="18375"/>
                  <a:pt x="1" y="14266"/>
                  <a:pt x="1" y="9199"/>
                </a:cubicBezTo>
                <a:cubicBezTo>
                  <a:pt x="1" y="4109"/>
                  <a:pt x="4132" y="0"/>
                  <a:pt x="9199" y="0"/>
                </a:cubicBezTo>
                <a:cubicBezTo>
                  <a:pt x="14289" y="0"/>
                  <a:pt x="18398" y="4109"/>
                  <a:pt x="18398" y="9199"/>
                </a:cubicBezTo>
                <a:close/>
              </a:path>
            </a:pathLst>
          </a:custGeom>
          <a:solidFill>
            <a:schemeClr val="lt1"/>
          </a:solidFill>
          <a:ln w="9700" cap="flat" cmpd="sng">
            <a:solidFill>
              <a:srgbClr val="FFFFFF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lt1"/>
              </a:highlight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285E417-89BF-3994-1B41-DBE3085E381A}"/>
              </a:ext>
            </a:extLst>
          </p:cNvPr>
          <p:cNvSpPr txBox="1"/>
          <p:nvPr/>
        </p:nvSpPr>
        <p:spPr>
          <a:xfrm>
            <a:off x="931985" y="227720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960;p80">
            <a:extLst>
              <a:ext uri="{FF2B5EF4-FFF2-40B4-BE49-F238E27FC236}">
                <a16:creationId xmlns:a16="http://schemas.microsoft.com/office/drawing/2014/main" id="{88B878B5-82FE-B936-4D57-B843F0086415}"/>
              </a:ext>
            </a:extLst>
          </p:cNvPr>
          <p:cNvSpPr/>
          <p:nvPr/>
        </p:nvSpPr>
        <p:spPr>
          <a:xfrm>
            <a:off x="840504" y="2429692"/>
            <a:ext cx="1633092" cy="463084"/>
          </a:xfrm>
          <a:custGeom>
            <a:avLst/>
            <a:gdLst/>
            <a:ahLst/>
            <a:cxnLst/>
            <a:rect l="l" t="t" r="r" b="b"/>
            <a:pathLst>
              <a:path w="65726" h="26923" extrusionOk="0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43" y="26923"/>
                </a:lnTo>
                <a:lnTo>
                  <a:pt x="65725" y="13477"/>
                </a:lnTo>
                <a:lnTo>
                  <a:pt x="54943" y="0"/>
                </a:lnTo>
                <a:close/>
              </a:path>
            </a:pathLst>
          </a:custGeom>
          <a:solidFill>
            <a:srgbClr val="F9A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4961;p80">
            <a:extLst>
              <a:ext uri="{FF2B5EF4-FFF2-40B4-BE49-F238E27FC236}">
                <a16:creationId xmlns:a16="http://schemas.microsoft.com/office/drawing/2014/main" id="{71B3FFA9-58AA-33EF-D382-07024FCA5DD0}"/>
              </a:ext>
            </a:extLst>
          </p:cNvPr>
          <p:cNvSpPr/>
          <p:nvPr/>
        </p:nvSpPr>
        <p:spPr>
          <a:xfrm>
            <a:off x="2200195" y="2429692"/>
            <a:ext cx="1633862" cy="463084"/>
          </a:xfrm>
          <a:custGeom>
            <a:avLst/>
            <a:gdLst/>
            <a:ahLst/>
            <a:cxnLst/>
            <a:rect l="l" t="t" r="r" b="b"/>
            <a:pathLst>
              <a:path w="65757" h="26923" extrusionOk="0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75" y="26923"/>
                </a:lnTo>
                <a:lnTo>
                  <a:pt x="65757" y="13477"/>
                </a:lnTo>
                <a:lnTo>
                  <a:pt x="54975" y="0"/>
                </a:lnTo>
                <a:close/>
              </a:path>
            </a:pathLst>
          </a:custGeom>
          <a:solidFill>
            <a:srgbClr val="F366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962;p80">
            <a:extLst>
              <a:ext uri="{FF2B5EF4-FFF2-40B4-BE49-F238E27FC236}">
                <a16:creationId xmlns:a16="http://schemas.microsoft.com/office/drawing/2014/main" id="{3B37027E-4706-1C4C-4F8C-04D12621DFDD}"/>
              </a:ext>
            </a:extLst>
          </p:cNvPr>
          <p:cNvSpPr/>
          <p:nvPr/>
        </p:nvSpPr>
        <p:spPr>
          <a:xfrm>
            <a:off x="3559116" y="2429692"/>
            <a:ext cx="1633862" cy="463084"/>
          </a:xfrm>
          <a:custGeom>
            <a:avLst/>
            <a:gdLst/>
            <a:ahLst/>
            <a:cxnLst/>
            <a:rect l="l" t="t" r="r" b="b"/>
            <a:pathLst>
              <a:path w="65757" h="26923" extrusionOk="0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75" y="26923"/>
                </a:lnTo>
                <a:lnTo>
                  <a:pt x="65757" y="13477"/>
                </a:lnTo>
                <a:lnTo>
                  <a:pt x="54975" y="0"/>
                </a:lnTo>
                <a:close/>
              </a:path>
            </a:pathLst>
          </a:custGeom>
          <a:solidFill>
            <a:srgbClr val="F9A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963;p80">
            <a:extLst>
              <a:ext uri="{FF2B5EF4-FFF2-40B4-BE49-F238E27FC236}">
                <a16:creationId xmlns:a16="http://schemas.microsoft.com/office/drawing/2014/main" id="{81E42746-50AF-0A46-3306-BAD97B7471D7}"/>
              </a:ext>
            </a:extLst>
          </p:cNvPr>
          <p:cNvSpPr/>
          <p:nvPr/>
        </p:nvSpPr>
        <p:spPr>
          <a:xfrm>
            <a:off x="6278498" y="2429692"/>
            <a:ext cx="1633862" cy="463084"/>
          </a:xfrm>
          <a:custGeom>
            <a:avLst/>
            <a:gdLst/>
            <a:ahLst/>
            <a:cxnLst/>
            <a:rect l="l" t="t" r="r" b="b"/>
            <a:pathLst>
              <a:path w="65757" h="26923" extrusionOk="0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75" y="26923"/>
                </a:lnTo>
                <a:lnTo>
                  <a:pt x="65757" y="13477"/>
                </a:lnTo>
                <a:lnTo>
                  <a:pt x="54975" y="0"/>
                </a:lnTo>
                <a:close/>
              </a:path>
            </a:pathLst>
          </a:custGeom>
          <a:solidFill>
            <a:srgbClr val="F9A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964;p80">
            <a:extLst>
              <a:ext uri="{FF2B5EF4-FFF2-40B4-BE49-F238E27FC236}">
                <a16:creationId xmlns:a16="http://schemas.microsoft.com/office/drawing/2014/main" id="{95D425A8-EC97-AC23-1579-A020E4A44649}"/>
              </a:ext>
            </a:extLst>
          </p:cNvPr>
          <p:cNvSpPr/>
          <p:nvPr/>
        </p:nvSpPr>
        <p:spPr>
          <a:xfrm>
            <a:off x="4919577" y="2429692"/>
            <a:ext cx="1633092" cy="463084"/>
          </a:xfrm>
          <a:custGeom>
            <a:avLst/>
            <a:gdLst/>
            <a:ahLst/>
            <a:cxnLst/>
            <a:rect l="l" t="t" r="r" b="b"/>
            <a:pathLst>
              <a:path w="65726" h="26923" extrusionOk="0">
                <a:moveTo>
                  <a:pt x="1" y="0"/>
                </a:moveTo>
                <a:lnTo>
                  <a:pt x="10751" y="13477"/>
                </a:lnTo>
                <a:lnTo>
                  <a:pt x="1" y="26923"/>
                </a:lnTo>
                <a:lnTo>
                  <a:pt x="54944" y="26923"/>
                </a:lnTo>
                <a:lnTo>
                  <a:pt x="65726" y="13477"/>
                </a:lnTo>
                <a:lnTo>
                  <a:pt x="54944" y="0"/>
                </a:lnTo>
                <a:close/>
              </a:path>
            </a:pathLst>
          </a:custGeom>
          <a:solidFill>
            <a:srgbClr val="5BC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187;p73">
            <a:extLst>
              <a:ext uri="{FF2B5EF4-FFF2-40B4-BE49-F238E27FC236}">
                <a16:creationId xmlns:a16="http://schemas.microsoft.com/office/drawing/2014/main" id="{476A2ACB-7F5C-58FB-5B0A-17E900ACB03C}"/>
              </a:ext>
            </a:extLst>
          </p:cNvPr>
          <p:cNvSpPr txBox="1">
            <a:spLocks/>
          </p:cNvSpPr>
          <p:nvPr/>
        </p:nvSpPr>
        <p:spPr>
          <a:xfrm>
            <a:off x="3535852" y="1720889"/>
            <a:ext cx="1564392" cy="463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 algn="l">
              <a:spcBef>
                <a:spcPts val="800"/>
              </a:spcBef>
            </a:pPr>
            <a:r>
              <a:rPr lang="de-AT" dirty="0">
                <a:uFill>
                  <a:noFill/>
                </a:uFill>
              </a:rPr>
              <a:t>Empfänger </a:t>
            </a:r>
            <a:endParaRPr lang="de-AT" dirty="0"/>
          </a:p>
        </p:txBody>
      </p:sp>
      <p:sp>
        <p:nvSpPr>
          <p:cNvPr id="14" name="Google Shape;2187;p73">
            <a:extLst>
              <a:ext uri="{FF2B5EF4-FFF2-40B4-BE49-F238E27FC236}">
                <a16:creationId xmlns:a16="http://schemas.microsoft.com/office/drawing/2014/main" id="{92E68BDD-B357-FB0A-169C-F2E185605F0D}"/>
              </a:ext>
            </a:extLst>
          </p:cNvPr>
          <p:cNvSpPr txBox="1">
            <a:spLocks/>
          </p:cNvSpPr>
          <p:nvPr/>
        </p:nvSpPr>
        <p:spPr>
          <a:xfrm>
            <a:off x="1092430" y="1722470"/>
            <a:ext cx="1149694" cy="463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 algn="l">
              <a:spcBef>
                <a:spcPts val="800"/>
              </a:spcBef>
            </a:pPr>
            <a:r>
              <a:rPr lang="de-AT" dirty="0">
                <a:uFill>
                  <a:noFill/>
                </a:uFill>
              </a:rPr>
              <a:t>Sender </a:t>
            </a:r>
            <a:endParaRPr lang="de-AT" dirty="0"/>
          </a:p>
        </p:txBody>
      </p:sp>
      <p:sp>
        <p:nvSpPr>
          <p:cNvPr id="15" name="Google Shape;2187;p73">
            <a:extLst>
              <a:ext uri="{FF2B5EF4-FFF2-40B4-BE49-F238E27FC236}">
                <a16:creationId xmlns:a16="http://schemas.microsoft.com/office/drawing/2014/main" id="{1019C950-A0CD-A092-F849-16AC439D2EEE}"/>
              </a:ext>
            </a:extLst>
          </p:cNvPr>
          <p:cNvSpPr txBox="1">
            <a:spLocks/>
          </p:cNvSpPr>
          <p:nvPr/>
        </p:nvSpPr>
        <p:spPr>
          <a:xfrm>
            <a:off x="6599894" y="1722470"/>
            <a:ext cx="1051208" cy="463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 algn="l">
              <a:spcBef>
                <a:spcPts val="800"/>
              </a:spcBef>
            </a:pPr>
            <a:r>
              <a:rPr lang="de-AT" dirty="0">
                <a:uFill>
                  <a:noFill/>
                </a:uFill>
              </a:rPr>
              <a:t>App </a:t>
            </a:r>
            <a:endParaRPr lang="de-AT" dirty="0"/>
          </a:p>
        </p:txBody>
      </p:sp>
      <p:sp>
        <p:nvSpPr>
          <p:cNvPr id="16" name="Google Shape;2187;p73">
            <a:extLst>
              <a:ext uri="{FF2B5EF4-FFF2-40B4-BE49-F238E27FC236}">
                <a16:creationId xmlns:a16="http://schemas.microsoft.com/office/drawing/2014/main" id="{E0063385-538A-5795-515A-39F19D4522FF}"/>
              </a:ext>
            </a:extLst>
          </p:cNvPr>
          <p:cNvSpPr txBox="1">
            <a:spLocks/>
          </p:cNvSpPr>
          <p:nvPr/>
        </p:nvSpPr>
        <p:spPr>
          <a:xfrm>
            <a:off x="5100244" y="1720889"/>
            <a:ext cx="1564392" cy="463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 algn="l">
              <a:spcBef>
                <a:spcPts val="800"/>
              </a:spcBef>
            </a:pPr>
            <a:r>
              <a:rPr lang="de-AT" dirty="0">
                <a:uFill>
                  <a:noFill/>
                </a:uFill>
              </a:rPr>
              <a:t>sendet </a:t>
            </a:r>
            <a:endParaRPr lang="de-AT" dirty="0"/>
          </a:p>
        </p:txBody>
      </p:sp>
      <p:sp>
        <p:nvSpPr>
          <p:cNvPr id="18" name="Google Shape;2187;p73">
            <a:extLst>
              <a:ext uri="{FF2B5EF4-FFF2-40B4-BE49-F238E27FC236}">
                <a16:creationId xmlns:a16="http://schemas.microsoft.com/office/drawing/2014/main" id="{8CEDF58F-72CC-DAD9-399F-4B0E796043AC}"/>
              </a:ext>
            </a:extLst>
          </p:cNvPr>
          <p:cNvSpPr txBox="1">
            <a:spLocks/>
          </p:cNvSpPr>
          <p:nvPr/>
        </p:nvSpPr>
        <p:spPr>
          <a:xfrm>
            <a:off x="2312162" y="1720889"/>
            <a:ext cx="1564392" cy="463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 algn="l">
              <a:spcBef>
                <a:spcPts val="800"/>
              </a:spcBef>
            </a:pPr>
            <a:r>
              <a:rPr lang="de-AT" dirty="0">
                <a:uFill>
                  <a:noFill/>
                </a:uFill>
              </a:rPr>
              <a:t>sendet </a:t>
            </a:r>
            <a:endParaRPr lang="de-AT" dirty="0"/>
          </a:p>
        </p:txBody>
      </p:sp>
      <p:sp>
        <p:nvSpPr>
          <p:cNvPr id="20" name="Google Shape;1130;p39">
            <a:extLst>
              <a:ext uri="{FF2B5EF4-FFF2-40B4-BE49-F238E27FC236}">
                <a16:creationId xmlns:a16="http://schemas.microsoft.com/office/drawing/2014/main" id="{974E2B14-7572-994B-F14E-0EF3648A6D63}"/>
              </a:ext>
            </a:extLst>
          </p:cNvPr>
          <p:cNvSpPr txBox="1">
            <a:spLocks/>
          </p:cNvSpPr>
          <p:nvPr/>
        </p:nvSpPr>
        <p:spPr>
          <a:xfrm>
            <a:off x="-1305403" y="4667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AT" sz="4000" b="1" dirty="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Ablauf</a:t>
            </a:r>
            <a:endParaRPr lang="de-AT" dirty="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1" name="Google Shape;2187;p73">
            <a:extLst>
              <a:ext uri="{FF2B5EF4-FFF2-40B4-BE49-F238E27FC236}">
                <a16:creationId xmlns:a16="http://schemas.microsoft.com/office/drawing/2014/main" id="{E7098BDF-39B0-8659-57C4-2095E213766B}"/>
              </a:ext>
            </a:extLst>
          </p:cNvPr>
          <p:cNvSpPr txBox="1">
            <a:spLocks/>
          </p:cNvSpPr>
          <p:nvPr/>
        </p:nvSpPr>
        <p:spPr>
          <a:xfrm>
            <a:off x="945503" y="2803213"/>
            <a:ext cx="1149694" cy="101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 algn="l">
              <a:spcBef>
                <a:spcPts val="800"/>
              </a:spcBef>
            </a:pPr>
            <a:r>
              <a:rPr lang="de-AT" dirty="0">
                <a:uFill>
                  <a:noFill/>
                </a:uFill>
              </a:rPr>
              <a:t>erfasst Sensor-Daten </a:t>
            </a:r>
            <a:endParaRPr lang="de-AT" dirty="0"/>
          </a:p>
        </p:txBody>
      </p:sp>
      <p:sp>
        <p:nvSpPr>
          <p:cNvPr id="22" name="Google Shape;2187;p73">
            <a:extLst>
              <a:ext uri="{FF2B5EF4-FFF2-40B4-BE49-F238E27FC236}">
                <a16:creationId xmlns:a16="http://schemas.microsoft.com/office/drawing/2014/main" id="{C907F0BA-3A16-510B-D600-C1A5534CB54A}"/>
              </a:ext>
            </a:extLst>
          </p:cNvPr>
          <p:cNvSpPr txBox="1">
            <a:spLocks/>
          </p:cNvSpPr>
          <p:nvPr/>
        </p:nvSpPr>
        <p:spPr>
          <a:xfrm>
            <a:off x="3642909" y="2865365"/>
            <a:ext cx="1276668" cy="101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 algn="l">
              <a:spcBef>
                <a:spcPts val="800"/>
              </a:spcBef>
            </a:pPr>
            <a:r>
              <a:rPr lang="de-AT" dirty="0">
                <a:uFill>
                  <a:noFill/>
                </a:uFill>
              </a:rPr>
              <a:t>speichert</a:t>
            </a:r>
            <a:endParaRPr lang="de-AT" dirty="0"/>
          </a:p>
        </p:txBody>
      </p:sp>
      <p:sp>
        <p:nvSpPr>
          <p:cNvPr id="23" name="Google Shape;2187;p73">
            <a:extLst>
              <a:ext uri="{FF2B5EF4-FFF2-40B4-BE49-F238E27FC236}">
                <a16:creationId xmlns:a16="http://schemas.microsoft.com/office/drawing/2014/main" id="{87E746A6-BF64-0C6B-790C-B68BD2406F5D}"/>
              </a:ext>
            </a:extLst>
          </p:cNvPr>
          <p:cNvSpPr txBox="1">
            <a:spLocks/>
          </p:cNvSpPr>
          <p:nvPr/>
        </p:nvSpPr>
        <p:spPr>
          <a:xfrm>
            <a:off x="6374434" y="2892776"/>
            <a:ext cx="1453950" cy="101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 algn="l">
              <a:spcBef>
                <a:spcPts val="800"/>
              </a:spcBef>
            </a:pPr>
            <a:r>
              <a:rPr lang="de-AT" dirty="0">
                <a:uFill>
                  <a:noFill/>
                </a:uFill>
              </a:rPr>
              <a:t>visualisiert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26117896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Borders by Slidesgo">
  <a:themeElements>
    <a:clrScheme name="Simple Light">
      <a:dk1>
        <a:srgbClr val="15253D"/>
      </a:dk1>
      <a:lt1>
        <a:srgbClr val="FFFFFF"/>
      </a:lt1>
      <a:dk2>
        <a:srgbClr val="4652AD"/>
      </a:dk2>
      <a:lt2>
        <a:srgbClr val="6C78C4"/>
      </a:lt2>
      <a:accent1>
        <a:srgbClr val="5CC7A8"/>
      </a:accent1>
      <a:accent2>
        <a:srgbClr val="F14954"/>
      </a:accent2>
      <a:accent3>
        <a:srgbClr val="F36678"/>
      </a:accent3>
      <a:accent4>
        <a:srgbClr val="F57629"/>
      </a:accent4>
      <a:accent5>
        <a:srgbClr val="F8A144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Macintosh PowerPoint</Application>
  <PresentationFormat>Bildschirmpräsentation (16:9)</PresentationFormat>
  <Paragraphs>59</Paragraphs>
  <Slides>13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Red Hat Display Black</vt:lpstr>
      <vt:lpstr>Fredoka</vt:lpstr>
      <vt:lpstr>Red Hat Display</vt:lpstr>
      <vt:lpstr>Bebas Neue</vt:lpstr>
      <vt:lpstr>Montserrat</vt:lpstr>
      <vt:lpstr>World Borders by Slidesgo</vt:lpstr>
      <vt:lpstr>Pool- Überwachung</vt:lpstr>
      <vt:lpstr>Das Team</vt:lpstr>
      <vt:lpstr>Was ist Pool-Überwachung?</vt:lpstr>
      <vt:lpstr>Technologien</vt:lpstr>
      <vt:lpstr>Flutter</vt:lpstr>
      <vt:lpstr>Datenerfassung</vt:lpstr>
      <vt:lpstr>Was ist LoRa?</vt:lpstr>
      <vt:lpstr>Sensoren</vt:lpstr>
      <vt:lpstr>PowerPoint-Präsentation</vt:lpstr>
      <vt:lpstr>UI</vt:lpstr>
      <vt:lpstr>UI:</vt:lpstr>
      <vt:lpstr>UI:</vt:lpstr>
      <vt:lpstr>DANKE!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Pool- Überwachung</dc:title>
  <cp:lastModifiedBy>Wilflingseder Florian</cp:lastModifiedBy>
  <cp:revision>5</cp:revision>
  <dcterms:modified xsi:type="dcterms:W3CDTF">2023-03-29T14:58:13Z</dcterms:modified>
</cp:coreProperties>
</file>