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</p:sldMasterIdLst>
  <p:notesMasterIdLst>
    <p:notesMasterId r:id="rId9"/>
  </p:notesMasterIdLst>
  <p:handoutMasterIdLst>
    <p:handoutMasterId r:id="rId10"/>
  </p:handoutMasterIdLst>
  <p:sldIdLst>
    <p:sldId id="293" r:id="rId6"/>
    <p:sldId id="306" r:id="rId7"/>
    <p:sldId id="27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6A6A6"/>
    <a:srgbClr val="3E3E3E"/>
    <a:srgbClr val="9A2120"/>
    <a:srgbClr val="971917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2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3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Agenda 4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18E79364-485C-4E2E-9F27-C66EEB9262E5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5656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1</a:t>
          </a:r>
        </a:p>
      </dsp:txBody>
      <dsp:txXfrm>
        <a:off x="148796" y="0"/>
        <a:ext cx="3006123" cy="286279"/>
      </dsp:txXfrm>
    </dsp:sp>
    <dsp:sp modelId="{4ECCB1E8-A330-477B-920F-3C5B7E51EA28}">
      <dsp:nvSpPr>
        <dsp:cNvPr id="0" name=""/>
        <dsp:cNvSpPr/>
      </dsp:nvSpPr>
      <dsp:spPr>
        <a:xfrm>
          <a:off x="2968817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2</a:t>
          </a:r>
        </a:p>
      </dsp:txBody>
      <dsp:txXfrm>
        <a:off x="3111957" y="0"/>
        <a:ext cx="3006123" cy="286279"/>
      </dsp:txXfrm>
    </dsp:sp>
    <dsp:sp modelId="{B1AEBFC2-1EB2-48B2-961A-D6D324320C6D}">
      <dsp:nvSpPr>
        <dsp:cNvPr id="0" name=""/>
        <dsp:cNvSpPr/>
      </dsp:nvSpPr>
      <dsp:spPr>
        <a:xfrm>
          <a:off x="5931979" y="0"/>
          <a:ext cx="3292402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3</a:t>
          </a:r>
        </a:p>
      </dsp:txBody>
      <dsp:txXfrm>
        <a:off x="6075119" y="0"/>
        <a:ext cx="3006123" cy="286279"/>
      </dsp:txXfrm>
    </dsp:sp>
    <dsp:sp modelId="{0B9EDCF6-A386-4969-BCE7-DF6F75AF55A9}">
      <dsp:nvSpPr>
        <dsp:cNvPr id="0" name=""/>
        <dsp:cNvSpPr/>
      </dsp:nvSpPr>
      <dsp:spPr>
        <a:xfrm>
          <a:off x="8895141" y="0"/>
          <a:ext cx="3292402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Agenda 4</a:t>
          </a:r>
        </a:p>
      </dsp:txBody>
      <dsp:txXfrm>
        <a:off x="9038281" y="0"/>
        <a:ext cx="3006123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Agenda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Agenda 2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Agenda 3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Agenda 4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24044551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905288228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54506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906659231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945092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Gruppenname</a:t>
            </a:r>
          </a:p>
          <a:p>
            <a:r>
              <a:rPr lang="de-DE" dirty="0"/>
              <a:t>Name1, Name2, Name3, Name4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Abschlusspräsentation  Cloud-Projekt</vt:lpstr>
      <vt:lpstr>AGENDA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162</cp:revision>
  <dcterms:created xsi:type="dcterms:W3CDTF">2016-11-14T16:17:16Z</dcterms:created>
  <dcterms:modified xsi:type="dcterms:W3CDTF">2017-01-21T11:50:13Z</dcterms:modified>
</cp:coreProperties>
</file>