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CCA82-A2F2-4B79-96D5-BA02187AC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084314"/>
            <a:ext cx="9448800" cy="1825096"/>
          </a:xfrm>
        </p:spPr>
        <p:txBody>
          <a:bodyPr/>
          <a:lstStyle/>
          <a:p>
            <a:r>
              <a:rPr lang="nl-NL" dirty="0"/>
              <a:t>Scrum </a:t>
            </a:r>
            <a:r>
              <a:rPr lang="nl-NL" dirty="0" err="1"/>
              <a:t>Roles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DD7E07-EA52-4833-8394-45C452924B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Wie zijn ze en wat doen ze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F83AEBB-23D8-4A17-ADA6-21A21A7A6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76341" y="423822"/>
            <a:ext cx="4163159" cy="416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429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EA507CDA-A02E-4D52-9B46-E601853C8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202EF09F-7E44-4A5B-B2CB-18C9C6E38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253DC4F3-53D0-41AD-B57F-265680234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78" y="1474087"/>
            <a:ext cx="5153024" cy="4024125"/>
          </a:xfrm>
        </p:spPr>
        <p:txBody>
          <a:bodyPr>
            <a:normAutofit/>
          </a:bodyPr>
          <a:lstStyle/>
          <a:p>
            <a:r>
              <a:rPr lang="en-US" b="1" dirty="0"/>
              <a:t>Product owner</a:t>
            </a:r>
          </a:p>
          <a:p>
            <a:pPr lvl="1"/>
            <a:r>
              <a:rPr lang="en-US" sz="1800" dirty="0" err="1"/>
              <a:t>Verantwoordelijk</a:t>
            </a:r>
            <a:r>
              <a:rPr lang="en-US" sz="1800" dirty="0"/>
              <a:t> </a:t>
            </a:r>
            <a:r>
              <a:rPr lang="en-US" sz="1800" dirty="0" err="1"/>
              <a:t>voor</a:t>
            </a:r>
            <a:r>
              <a:rPr lang="en-US" sz="1800" dirty="0"/>
              <a:t> </a:t>
            </a:r>
            <a:r>
              <a:rPr lang="en-US" sz="1800" dirty="0" err="1"/>
              <a:t>leveren</a:t>
            </a:r>
            <a:r>
              <a:rPr lang="en-US" sz="1800" dirty="0"/>
              <a:t> </a:t>
            </a:r>
            <a:r>
              <a:rPr lang="en-US" sz="1800" dirty="0" err="1"/>
              <a:t>kwaliteit</a:t>
            </a:r>
            <a:r>
              <a:rPr lang="en-US" sz="1800" dirty="0"/>
              <a:t> </a:t>
            </a:r>
            <a:r>
              <a:rPr lang="en-US" sz="1800" dirty="0" err="1"/>
              <a:t>aan</a:t>
            </a:r>
            <a:r>
              <a:rPr lang="en-US" sz="1800" dirty="0"/>
              <a:t> </a:t>
            </a:r>
            <a:r>
              <a:rPr lang="en-US" sz="1800" dirty="0" err="1"/>
              <a:t>klant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duidelijkheid</a:t>
            </a:r>
            <a:r>
              <a:rPr lang="en-US" sz="1800" dirty="0"/>
              <a:t> in het team.</a:t>
            </a:r>
          </a:p>
          <a:p>
            <a:endParaRPr lang="en-US" dirty="0"/>
          </a:p>
          <a:p>
            <a:r>
              <a:rPr lang="en-US" b="1" dirty="0"/>
              <a:t>Scrum master</a:t>
            </a:r>
          </a:p>
          <a:p>
            <a:pPr lvl="1"/>
            <a:r>
              <a:rPr lang="en-US" sz="1800" dirty="0" err="1"/>
              <a:t>Houdt</a:t>
            </a:r>
            <a:r>
              <a:rPr lang="en-US" sz="1800" dirty="0"/>
              <a:t> </a:t>
            </a:r>
            <a:r>
              <a:rPr lang="en-US" sz="1800" dirty="0" err="1"/>
              <a:t>alles</a:t>
            </a:r>
            <a:r>
              <a:rPr lang="en-US" sz="1800" dirty="0"/>
              <a:t> </a:t>
            </a:r>
            <a:r>
              <a:rPr lang="en-US" sz="1800" dirty="0" err="1"/>
              <a:t>bij</a:t>
            </a:r>
            <a:r>
              <a:rPr lang="en-US" sz="1800" dirty="0"/>
              <a:t> </a:t>
            </a:r>
            <a:r>
              <a:rPr lang="en-US" sz="1800" dirty="0" err="1"/>
              <a:t>elkaar</a:t>
            </a:r>
            <a:r>
              <a:rPr lang="en-US" sz="1800" dirty="0"/>
              <a:t>, de ‘</a:t>
            </a:r>
            <a:r>
              <a:rPr lang="en-US" sz="1800" dirty="0" err="1"/>
              <a:t>lijm</a:t>
            </a:r>
            <a:r>
              <a:rPr lang="en-US" sz="1800" dirty="0"/>
              <a:t>’. </a:t>
            </a:r>
            <a:r>
              <a:rPr lang="en-US" sz="1800" dirty="0" err="1"/>
              <a:t>Helpt</a:t>
            </a:r>
            <a:r>
              <a:rPr lang="en-US" sz="1800" dirty="0"/>
              <a:t> </a:t>
            </a:r>
            <a:r>
              <a:rPr lang="en-US" sz="1800" dirty="0" err="1"/>
              <a:t>zowel</a:t>
            </a:r>
            <a:r>
              <a:rPr lang="en-US" sz="1800" dirty="0"/>
              <a:t> de P.O. </a:t>
            </a:r>
            <a:r>
              <a:rPr lang="en-US" sz="1800" dirty="0" err="1"/>
              <a:t>als</a:t>
            </a:r>
            <a:r>
              <a:rPr lang="en-US" sz="1800" dirty="0"/>
              <a:t> het Dev Team.</a:t>
            </a:r>
          </a:p>
          <a:p>
            <a:endParaRPr lang="en-US" dirty="0"/>
          </a:p>
          <a:p>
            <a:r>
              <a:rPr lang="en-US" b="1" dirty="0"/>
              <a:t>Development team</a:t>
            </a:r>
          </a:p>
          <a:p>
            <a:pPr lvl="1"/>
            <a:r>
              <a:rPr lang="en-US" sz="1800" dirty="0" err="1"/>
              <a:t>Werknemers</a:t>
            </a:r>
            <a:r>
              <a:rPr lang="en-US" sz="1800" dirty="0"/>
              <a:t> die ‘het </a:t>
            </a:r>
            <a:r>
              <a:rPr lang="en-US" sz="1800" dirty="0" err="1"/>
              <a:t>werk</a:t>
            </a:r>
            <a:r>
              <a:rPr lang="en-US" sz="1800" dirty="0"/>
              <a:t>’ </a:t>
            </a:r>
            <a:r>
              <a:rPr lang="en-US" sz="1800" dirty="0" err="1"/>
              <a:t>doen</a:t>
            </a:r>
            <a:r>
              <a:rPr lang="en-US" sz="1800" dirty="0"/>
              <a:t>. </a:t>
            </a:r>
            <a:r>
              <a:rPr lang="en-US" sz="1800" dirty="0" err="1"/>
              <a:t>Zelf-organiserende</a:t>
            </a:r>
            <a:r>
              <a:rPr lang="en-US" sz="1800" dirty="0"/>
              <a:t> </a:t>
            </a:r>
            <a:r>
              <a:rPr lang="en-US" sz="1800" dirty="0" err="1"/>
              <a:t>groep</a:t>
            </a:r>
            <a:r>
              <a:rPr lang="en-US" sz="1800" dirty="0"/>
              <a:t>.</a:t>
            </a:r>
          </a:p>
        </p:txBody>
      </p:sp>
      <p:sp>
        <p:nvSpPr>
          <p:cNvPr id="77" name="Rounded Rectangle 14">
            <a:extLst>
              <a:ext uri="{FF2B5EF4-FFF2-40B4-BE49-F238E27FC236}">
                <a16:creationId xmlns:a16="http://schemas.microsoft.com/office/drawing/2014/main" id="{6DB2556B-868A-4274-9517-7B1863E17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1066164"/>
            <a:ext cx="5305958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srgbClr val="404040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 diagram showing the development team's responsibilities: Self organization, design, development, UX, testing, deployment.">
            <a:extLst>
              <a:ext uri="{FF2B5EF4-FFF2-40B4-BE49-F238E27FC236}">
                <a16:creationId xmlns:a16="http://schemas.microsoft.com/office/drawing/2014/main" id="{1B599631-03B0-41CF-A843-BAA959BAD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379" y="3257550"/>
            <a:ext cx="6010275" cy="414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A diagram showing the product owner's responsibilities: Manage the product backlog, release management, stakeholder management.">
            <a:extLst>
              <a:ext uri="{FF2B5EF4-FFF2-40B4-BE49-F238E27FC236}">
                <a16:creationId xmlns:a16="http://schemas.microsoft.com/office/drawing/2014/main" id="{882C7312-6582-4477-93F7-459C738CA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134" y="320716"/>
            <a:ext cx="5119688" cy="331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 diagram showing the scrum master's responsibilities: Transparency, Empiricism, Self organization, Scrum values, Protecting the team, Remove blockers.">
            <a:extLst>
              <a:ext uri="{FF2B5EF4-FFF2-40B4-BE49-F238E27FC236}">
                <a16:creationId xmlns:a16="http://schemas.microsoft.com/office/drawing/2014/main" id="{527C160D-2C8F-49E0-BCE1-FC62676BB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150" y="2186898"/>
            <a:ext cx="4584755" cy="311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943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mall boat in a body of water&#10;&#10;Description automatically generated">
            <a:extLst>
              <a:ext uri="{FF2B5EF4-FFF2-40B4-BE49-F238E27FC236}">
                <a16:creationId xmlns:a16="http://schemas.microsoft.com/office/drawing/2014/main" id="{D4772EAB-7816-4217-AC1B-8EBE328438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475" y="2381250"/>
            <a:ext cx="4286250" cy="2419350"/>
          </a:xfrm>
        </p:spPr>
      </p:pic>
      <p:pic>
        <p:nvPicPr>
          <p:cNvPr id="2052" name="Picture 4" descr="Voyage showing the affect of the roles">
            <a:extLst>
              <a:ext uri="{FF2B5EF4-FFF2-40B4-BE49-F238E27FC236}">
                <a16:creationId xmlns:a16="http://schemas.microsoft.com/office/drawing/2014/main" id="{9D6D18D6-31D6-4B05-B430-0B48112B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5" y="1733550"/>
            <a:ext cx="5838825" cy="356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60837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59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Vapor Trail</vt:lpstr>
      <vt:lpstr>Scrum Roles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 Roles</dc:title>
  <dc:creator>Florian van der Vet</dc:creator>
  <cp:lastModifiedBy>Florian van der Vet</cp:lastModifiedBy>
  <cp:revision>5</cp:revision>
  <dcterms:created xsi:type="dcterms:W3CDTF">2020-05-27T08:08:03Z</dcterms:created>
  <dcterms:modified xsi:type="dcterms:W3CDTF">2020-05-27T10:38:40Z</dcterms:modified>
</cp:coreProperties>
</file>