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6AC57B-8265-A842-A0C1-8D6A7DD07ACC}">
          <p14:sldIdLst>
            <p14:sldId id="256"/>
            <p14:sldId id="262"/>
            <p14:sldId id="263"/>
            <p14:sldId id="264"/>
            <p14:sldId id="265"/>
            <p14:sldId id="266"/>
            <p14:sldId id="261"/>
          </p14:sldIdLst>
        </p14:section>
        <p14:section name="Backup" id="{058547BC-0F36-1049-94C8-E89C307C8311}">
          <p14:sldIdLst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7"/>
    <p:restoredTop sz="82026"/>
  </p:normalViewPr>
  <p:slideViewPr>
    <p:cSldViewPr snapToGrid="0" snapToObjects="1">
      <p:cViewPr varScale="1">
        <p:scale>
          <a:sx n="85" d="100"/>
          <a:sy n="85" d="100"/>
        </p:scale>
        <p:origin x="3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2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E69B2-3E22-AB49-AF80-27872CA3E7A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9A26-16F4-B248-8836-E85C6315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ello</a:t>
            </a:r>
            <a:r>
              <a:rPr lang="zh-CN" altLang="en-US" dirty="0"/>
              <a:t> </a:t>
            </a:r>
            <a:r>
              <a:rPr lang="en-US" altLang="zh-CN" dirty="0"/>
              <a:t>everyone.</a:t>
            </a:r>
            <a:endParaRPr lang="en-CA" altLang="zh-CN" dirty="0"/>
          </a:p>
          <a:p>
            <a:endParaRPr lang="en-CA" altLang="zh-CN" dirty="0"/>
          </a:p>
          <a:p>
            <a:endParaRPr lang="en-US" altLang="zh-CN" dirty="0"/>
          </a:p>
          <a:p>
            <a:r>
              <a:rPr lang="en-US" altLang="zh-CN" dirty="0"/>
              <a:t>Today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 </a:t>
            </a:r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OSDI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year.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AGAMOTTO: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persistent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persistent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applications.</a:t>
            </a:r>
          </a:p>
          <a:p>
            <a:endParaRPr lang="en-US" altLang="zh-CN" dirty="0"/>
          </a:p>
          <a:p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interrupt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9A26-16F4-B248-8836-E85C6315A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26F7-EDCA-1943-89C0-B6E260BF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EDB04-EF1F-D94A-ABA2-C66AFF739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EB12-0779-D242-978A-E11B284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A01A-B766-CC4E-A4B8-9294D8C9AECF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A8CC-5A0C-4D46-B376-A67790DB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24EF-1768-9147-B082-C8C263EE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30C3-4562-AC43-925C-13B93421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ACA3-E1F7-0A47-8A8D-D3619EDB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30C0-2056-1347-A936-29CC19D6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FFA5-AFE6-0942-AABE-73D767F3C446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FAEC-418A-8A43-9998-CBB287CD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54C9-EA39-4446-8494-1F9D082A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FFB7D-D4A7-3343-8C6F-74482F6C1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481DA-54AE-E04C-B93F-241BDF6D1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191B-080F-9241-80A9-B0B1998B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A9D8-1503-394F-B20F-2220C6DC150E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5241-002C-2345-8B85-35F0FC08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ED9A-83FE-0B43-8E23-037339CC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314E-40AD-C249-B3C1-747FA121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4DF0-B79D-EC42-8B20-CC6B6B4B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C76A-06ED-7244-BC20-34671204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A509C-0485-264A-9ED1-A192BE82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EEA3-65A9-B84D-A20F-EB2C2BA1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61C7-AF72-E040-9A6A-A96451E2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B58CD-216B-2447-8F53-74995DA7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CEC43-7C24-9848-BEB6-4A230B17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4F79-711F-D541-9A2F-9F96079CED24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426-2318-5B47-8D82-DA7D0D67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D517-3352-9849-9F14-2BA5E502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0956-0AEF-B840-A82B-8CF31BB6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BE47-4BA1-844E-8518-1971AE2C4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4FBC8-9A1E-EA4F-8F18-4959AE0E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4DDB0-E325-5744-9483-AF12276D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4FA2-31EE-9348-991E-AEF06B7F51F6}" type="datetime1">
              <a:rPr lang="en-CA" smtClean="0"/>
              <a:t>2021-01-24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B8909-9DFE-9B47-982D-1191E84C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53E45-56DC-D84A-B586-6854CF5B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8CB3-23A3-6945-A3F6-101818F3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AFB6-CF80-194E-99D9-DD68917E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F1F74-BA3C-D244-8C3D-6CF0C6466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5C36E-83AD-8C44-901D-4ACF11653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39C21-A212-5A45-86D7-214E8D2A2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270B2-24E1-874B-A753-59D30666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11EE-93A9-FE45-B9E9-5C07977B741E}" type="datetime1">
              <a:rPr lang="en-CA" smtClean="0"/>
              <a:t>2021-01-24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C34A3-97DB-3E46-94D1-2F332C70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4CC3-39D2-6740-A6F6-E0084D75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1A8F-A154-5041-9425-B09975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0D999-3C66-DF48-9CE0-B8BD7F5F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91B3-CFFF-5547-9791-44698EBAEC8F}" type="datetime1">
              <a:rPr lang="en-CA" smtClean="0"/>
              <a:t>2021-01-24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BAD74-42D2-FA40-BB27-53C15DF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08F80-5A98-B74B-BB01-2E9FFA2F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1107B-F310-AB43-8EC3-3E8B8834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73D0-B476-8C45-B649-1DC8E621191D}" type="datetime1">
              <a:rPr lang="en-CA" smtClean="0"/>
              <a:t>2021-01-24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7845B-98BB-6A4D-AA0A-3C1FF39F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19A3-491C-8646-9488-20A0BB82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C9A2-EAC8-4B40-9F99-CCA85F99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C90A-3C0A-D34A-8A39-A3F337A6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54D4-C240-3B4C-B778-137B2F7C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9AA26-6C63-634F-B109-BC74A54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1740-565D-F34E-A24F-27E3913D45F4}" type="datetime1">
              <a:rPr lang="en-CA" smtClean="0"/>
              <a:t>2021-01-24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94D6-CA02-6D42-BA43-C86592B7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6D1EF-F477-CE41-B75B-46369087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79D2-035D-724E-93C1-C45783AE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59283-6AEB-D541-8CEB-8413246B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01DD-28FA-FC45-BCA1-4D5E9386E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C9D79-2249-3B4F-A4B4-0433AD34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2167-D223-8740-BD9C-674F20C28561}" type="datetime1">
              <a:rPr lang="en-CA" smtClean="0"/>
              <a:t>2021-01-24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2832-E65D-D64F-A4E6-885B0DCE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88723-B79A-0F43-99E4-110AF2D4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6250C-678D-E046-BC73-E79CC320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6CA5-8993-2B4E-B663-4D97E095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B2D0-917A-B249-B39C-9EE4715D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5A71-507D-A842-91C7-0876369CA0CF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3487-9031-2C48-B1DD-336BD084A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1DFC-100B-9F4A-B4EF-E8E7F8CE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2CB4-7584-4743-9E8E-FAFB77A9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9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81C2-09F5-5D44-8FFA-E65FD08EC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0" y="410368"/>
            <a:ext cx="10789920" cy="2387600"/>
          </a:xfrm>
        </p:spPr>
        <p:txBody>
          <a:bodyPr>
            <a:noAutofit/>
          </a:bodyPr>
          <a:lstStyle/>
          <a:p>
            <a:r>
              <a:rPr lang="en-CA" altLang="zh-CN" sz="5400" dirty="0" err="1"/>
              <a:t>Paxos</a:t>
            </a:r>
            <a:r>
              <a:rPr lang="en-CA" altLang="zh-CN" sz="5400" dirty="0"/>
              <a:t> Made Moderately Complex</a:t>
            </a:r>
            <a:endParaRPr lang="en-US" sz="5400" b="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2916-CBB6-4C4F-AC21-77ECBDB2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5" y="3598070"/>
            <a:ext cx="9144000" cy="1655762"/>
          </a:xfrm>
        </p:spPr>
        <p:txBody>
          <a:bodyPr>
            <a:normAutofit/>
          </a:bodyPr>
          <a:lstStyle/>
          <a:p>
            <a:r>
              <a:rPr lang="en-CA" dirty="0"/>
              <a:t>ROBBERT VAN RENESSE and DENIZ ALTINBUKEN</a:t>
            </a:r>
          </a:p>
          <a:p>
            <a:endParaRPr lang="en-CA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Cornell University</a:t>
            </a:r>
            <a:endParaRPr lang="en-US" baseline="30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378F-1B99-D347-9DC3-722DFC75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4C3-DAEC-C14A-8C1C-D114B06EA7C3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E19F-C388-1944-8A6C-39FE8F55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E2F2-B900-9D47-9D97-8431A199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A505-F14B-D94A-A7FC-57FE10B2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Paxos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CA54-9F2B-2C49-80D0-CB4E76EC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Tolerant Consensus </a:t>
            </a:r>
          </a:p>
          <a:p>
            <a:r>
              <a:rPr lang="en-US" dirty="0"/>
              <a:t>Need a majority</a:t>
            </a:r>
          </a:p>
          <a:p>
            <a:pPr lvl="1"/>
            <a:r>
              <a:rPr lang="en-US" dirty="0"/>
              <a:t>2F+1 nodes to tolerate F failures and make 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F+1 nodes to just tolerate and not make progress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5935-A941-7F4D-B335-5D83AC6E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6771-4099-904D-A60C-B9199F27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CDE6-C2FA-6C44-A74D-672FC873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9A92-3455-C04F-85C0-4BCAE2F2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0B1E-465F-1A44-9748-FAC079D6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DFBB-4F41-4148-9823-F4C8B40C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1F3C-6577-5247-9231-A0111C96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296A-83FA-1C43-B6CE-B050D3F1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2C5D-A88F-8947-A188-55E608B9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18D6-6DE2-0943-9093-B12486BD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Simply communicates that it would like some ac</a:t>
            </a:r>
            <a:r>
              <a:rPr lang="en-US" altLang="zh-CN" dirty="0"/>
              <a:t>ti</a:t>
            </a:r>
            <a:r>
              <a:rPr lang="en-US" dirty="0"/>
              <a:t>on done to the cluster</a:t>
            </a:r>
          </a:p>
          <a:p>
            <a:pPr lvl="1"/>
            <a:r>
              <a:rPr lang="en-US" dirty="0"/>
              <a:t>Makes sure action goes through </a:t>
            </a:r>
          </a:p>
          <a:p>
            <a:pPr lvl="1"/>
            <a:r>
              <a:rPr lang="en-US" dirty="0"/>
              <a:t>Processes State Machine </a:t>
            </a:r>
          </a:p>
          <a:p>
            <a:r>
              <a:rPr lang="en-US" dirty="0"/>
              <a:t>Proposer</a:t>
            </a:r>
          </a:p>
          <a:p>
            <a:pPr lvl="1"/>
            <a:r>
              <a:rPr lang="en-US" dirty="0"/>
              <a:t>Tries to get a value from a client accepted </a:t>
            </a:r>
          </a:p>
          <a:p>
            <a:r>
              <a:rPr lang="en-US" dirty="0"/>
              <a:t>Acceptor</a:t>
            </a:r>
          </a:p>
          <a:p>
            <a:pPr lvl="1"/>
            <a:r>
              <a:rPr lang="en-US" dirty="0"/>
              <a:t>Persistent storage </a:t>
            </a:r>
          </a:p>
          <a:p>
            <a:r>
              <a:rPr lang="en-US" dirty="0"/>
              <a:t>Learner</a:t>
            </a:r>
          </a:p>
          <a:p>
            <a:pPr lvl="1"/>
            <a:r>
              <a:rPr lang="en-US" dirty="0"/>
              <a:t>Gets results from the majority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DE78-B9D1-4149-93B6-49405D8C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9C0E-90B7-0540-A441-7F39960B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D5DB-453B-754B-8ED6-647ABA25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6C5-8E11-8B49-ABF5-7541A871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52AC-9E68-EE4A-B229-6C5430EBC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896D4-D15B-BA42-913D-A3BEF205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05D6-C5DE-2D42-91FF-F398F8A0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A7AD-C53B-8749-9926-DA779FF1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9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301-E0EE-0443-910E-8EE9BC5A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Failure Recovery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38AF-958A-DA43-AA10-BA5091E9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standard </a:t>
            </a:r>
            <a:r>
              <a:rPr lang="en-CA" dirty="0" err="1"/>
              <a:t>Paxos</a:t>
            </a:r>
            <a:r>
              <a:rPr lang="en-CA" dirty="0"/>
              <a:t>, </a:t>
            </a:r>
            <a:r>
              <a:rPr lang="en-CA" dirty="0" err="1"/>
              <a:t>sta</a:t>
            </a:r>
            <a:r>
              <a:rPr lang="en-US" altLang="zh-CN" dirty="0" err="1"/>
              <a:t>ti</a:t>
            </a:r>
            <a:r>
              <a:rPr lang="en-CA" dirty="0"/>
              <a:t>c cluster is assumed </a:t>
            </a:r>
          </a:p>
          <a:p>
            <a:r>
              <a:rPr lang="en-CA" dirty="0"/>
              <a:t>We may want to swap out faulty nodes </a:t>
            </a:r>
          </a:p>
          <a:p>
            <a:r>
              <a:rPr lang="en-CA" dirty="0"/>
              <a:t>Suppose node A fails, we can use Cluster-A to agree on a replacement for A, and then send them a snapshot of the state machine to catch up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9006-EBA1-F042-A5B4-179AEC5C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677-B8FE-F547-974D-252005E9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5DE3-CCCF-824A-9028-6AC4E883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56CF-2F15-3C4B-9D8F-AA7DA4F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6694-48F8-9A43-974E-F3427937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4090-43BF-D547-A3D7-E3D0A35B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69B9-EA5B-3F4A-A1E3-04754F0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8E2C-FFC3-894A-86D2-3E3FC673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4" descr="Advanced Q&amp;A Functionality for Volusion, Shopify Bigcommerce | Optimum7">
            <a:extLst>
              <a:ext uri="{FF2B5EF4-FFF2-40B4-BE49-F238E27FC236}">
                <a16:creationId xmlns:a16="http://schemas.microsoft.com/office/drawing/2014/main" id="{32514DE2-19A3-1344-A73F-2BE65F2A7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3076" b="3"/>
          <a:stretch/>
        </p:blipFill>
        <p:spPr bwMode="auto">
          <a:xfrm>
            <a:off x="4038600" y="1690688"/>
            <a:ext cx="399171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5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DA64-4620-BE41-9A00-69463771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0624-920C-F74A-9300-0248737F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67DE-4CD4-C840-8378-879A8DBD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16C8-195A-9C45-9158-6A4250FD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12B4-0BA2-BB4B-BCBB-A2D27D15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6E15679-486E-1343-9E99-FF893AD4E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" y="1356851"/>
            <a:ext cx="5188135" cy="291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29DF5876-368E-F942-BB50-FA490335A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824" y="1825625"/>
            <a:ext cx="2579721" cy="152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DCC849BA-CA79-0942-9CD0-37703764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75" y="933039"/>
            <a:ext cx="2998925" cy="53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8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BA9F-41C1-6547-94FD-4C82BF6E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2DD7-F6FA-9A48-976B-D53B18E8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E2A5-1ADC-2E47-A620-70659981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F9C-1225-2144-BE79-92DE1368884A}" type="datetime1">
              <a:rPr lang="en-CA" smtClean="0"/>
              <a:t>2021-01-24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7E11-1008-C247-B131-F55BF310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FA1E-832B-DC45-962D-2E1C200D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2CB4-7584-4743-9E8E-FAFB77A91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template" id="{056E09F6-4FE7-7B48-BC5C-B506A20B4D62}" vid="{DCE2B11C-ED9F-F340-9C34-291B266AD2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204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Segoe UI</vt:lpstr>
      <vt:lpstr>Office Theme</vt:lpstr>
      <vt:lpstr>Paxos Made Moderately Complex</vt:lpstr>
      <vt:lpstr>What is Paxos?</vt:lpstr>
      <vt:lpstr>How does Paxos work?</vt:lpstr>
      <vt:lpstr>Paxos Roles</vt:lpstr>
      <vt:lpstr>Why Paxos does not work?</vt:lpstr>
      <vt:lpstr>Failure Recovery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Systems Explain Permissions Better? Understanding Users’ Misperceptions under Smartphone Runtime Permission Model</dc:title>
  <dc:creator>Bingyu Shen</dc:creator>
  <cp:lastModifiedBy>Bingyu Shen</cp:lastModifiedBy>
  <cp:revision>80</cp:revision>
  <dcterms:created xsi:type="dcterms:W3CDTF">2021-01-13T09:56:21Z</dcterms:created>
  <dcterms:modified xsi:type="dcterms:W3CDTF">2021-01-24T08:27:48Z</dcterms:modified>
</cp:coreProperties>
</file>