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9i5/mJqF/4vPK93Z5q2Okqr3b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44592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44592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44592b0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44592b0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44592b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44592b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39486" y="123287"/>
            <a:ext cx="1992085" cy="4027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4799" y="125948"/>
            <a:ext cx="19267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0" y="699711"/>
            <a:ext cx="6912428" cy="614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Insertimi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rreshti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b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Funksioni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trigger-in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shto_arkatar_automatik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TRIGGER AS $$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IF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NEW.roli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Kamarier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THEN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INSERT INTO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smbiemri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numriPersonal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sadresa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sNrTelefonit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dataPunesimit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VALUES (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NEW.sid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+ 1, -- ID 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ndryshosh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sipas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logjikës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Automatik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 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Arkatar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'999999', 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fiktiv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Arkatari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 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1200, 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paracaktuar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Automatike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'000 000 000', 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fiktiv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CURRENT_DATE -- Data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aktuale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punësimit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);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END IF;</a:t>
            </a: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RETURN NEW;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 LANGUAGE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shto_arkatar_pas_kamarieri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Krijimi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Trigger-it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INSERT 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ROW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FUNCTION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shto_arkatar_automatik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smbiemri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numriPersonal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sadresa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sNrTelefonit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dataPunesimit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(2011, 'Arber', 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Kodra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'123123', 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Kamarier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1050, '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Shembull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'045 123 456', '2024-12-29’);</a:t>
            </a:r>
            <a:b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Kontrollo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dhënat</a:t>
            </a:r>
            <a: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50000"/>
              </a:lnSpc>
              <a:spcBef>
                <a:spcPts val="1200"/>
              </a:spcBef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050" dirty="0"/>
              <a:t> </a:t>
            </a:r>
            <a:br>
              <a:rPr lang="en-US" sz="1050" dirty="0"/>
            </a:b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7944" y="2808515"/>
            <a:ext cx="7081374" cy="226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239486" y="123287"/>
            <a:ext cx="1992085" cy="4027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04799" y="125948"/>
            <a:ext cx="19267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9743" y="707571"/>
            <a:ext cx="7108371" cy="671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Fshirja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nje</a:t>
            </a:r>
            <a:r>
              <a:rPr lang="en-US" sz="105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rreshti</a:t>
            </a:r>
            <a:b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Krijo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një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logimin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fshirjeve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Rezervimet_Log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rid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dataRezervuar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nrPersonave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rpuntori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koha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VARCHAR(5),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kid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vitiAnulimit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anulimi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BOOLEAN,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log_datetime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TIMESTAMP DEFAULT CURRENT_TIMESTAMP,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log_action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VARCHAR(10)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Krijo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funksionin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trigger-in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FUNCTION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log_fshirje_rezervimet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TRIGGER AS $$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b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INSERT INTO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Rezervimet_Log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rid,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dataRezervuar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nrPersonave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rpuntori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koha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kid,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vitiAnulimit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anulimi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log_action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)    VALUES (   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OLD.rid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OLD.dataRezervimit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OLD.dataRezervuar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OLD.nrPersonave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OLD.rpuntori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OLD.koha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OLD.sid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OLD.kid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OLD.tid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OLD.vitiAnulimit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OLD.anulimi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'DELETE'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);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RETURN OLD;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 LANGUAGE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Krijo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trigger-in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fshirje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log_on_delete_rezervimet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DELETE 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ROW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FUNCTION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log_fshirje_rezervimet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rid = 10006;</a:t>
            </a: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Rezervimet_Log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05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7652" y="1186543"/>
            <a:ext cx="6707776" cy="257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95943" y="174171"/>
            <a:ext cx="1970314" cy="3911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04800" y="195943"/>
            <a:ext cx="1567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04800" y="925286"/>
            <a:ext cx="494211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18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përmes</a:t>
            </a:r>
            <a:r>
              <a:rPr lang="en-US" sz="18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një</a:t>
            </a:r>
            <a:r>
              <a:rPr lang="en-US" sz="18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b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-- 1.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Krijimi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VIEW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Stafi_View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semri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smbiemri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numriPersonal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sadresa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sNrTelefonit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dataPunesimit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-- 2.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Bërja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përditësimit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përmes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(p.sh.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ndryshimi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pagës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Menaxher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Stafi_View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2000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2001;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-- 3.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Shfaqja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ndryshimeve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përmes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Stafi_View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313" y="3912577"/>
            <a:ext cx="7018173" cy="1889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195943" y="174171"/>
            <a:ext cx="1970314" cy="3911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04800" y="195943"/>
            <a:ext cx="1567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0" y="783771"/>
            <a:ext cx="5736771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tables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duke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larguar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dhe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duke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shtuar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kolona</a:t>
            </a:r>
            <a:r>
              <a:rPr lang="en-US" sz="12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-- 1.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Krijimi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kolona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ndryshime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TABLE IF EXISTS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rid INTEGER PRIMARY KEY,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dataRezervuar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anulimi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BOOLEAN,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VARCHAR(20),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Kolonë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etj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TEXT,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Kolonë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FOREIGN KEY 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REFERENCES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Tavolina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Vetëm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lidhja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Tavolina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-- 2.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Kopjimi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dhënave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duke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modifikuar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kolona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(rid,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dataRezervuar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anulimi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rid,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dataRezervuar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anulimi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CASE 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WHEN rid % 2 = 0 THEN '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Nëse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ID-ja 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është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çifti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bëj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ELSE 'Privat'              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tjerat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bëj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"Privat"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END AS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tipiRezervimit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'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Nuk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AS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--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momentin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nuk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shtojmë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komente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-- 3.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Shfaqja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dhënave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Rezervimet_Special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714" y="2033009"/>
            <a:ext cx="59436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195943" y="174171"/>
            <a:ext cx="1970314" cy="3911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04800" y="195943"/>
            <a:ext cx="1567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304799" y="805543"/>
            <a:ext cx="4463143" cy="54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table 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-- 1.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Krijimi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për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tabelën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Konsumatori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VIEW IF EXISTS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View_Konsumatori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View_Konsumatori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kid,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kemri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kmbiemri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ktelefoni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kadresa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Konsumatori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br>
              <a:rPr lang="en-US" sz="16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-- 2.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Shfaqja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të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dhënave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nga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View_Konsumatori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View_Konsumatori</a:t>
            </a:r>
            <a:r>
              <a:rPr lang="en-US" sz="1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086" y="2611892"/>
            <a:ext cx="59436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244592b07_0_0"/>
          <p:cNvSpPr/>
          <p:nvPr/>
        </p:nvSpPr>
        <p:spPr>
          <a:xfrm>
            <a:off x="195956" y="174175"/>
            <a:ext cx="3742200" cy="39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Stored procedure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2244592b07_0_0"/>
          <p:cNvSpPr txBox="1"/>
          <p:nvPr/>
        </p:nvSpPr>
        <p:spPr>
          <a:xfrm>
            <a:off x="0" y="758100"/>
            <a:ext cx="4365600" cy="6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Shtimi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një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artikulli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të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ri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në</a:t>
            </a:r>
            <a:r>
              <a:rPr lang="en-US" b="1" dirty="0">
                <a:solidFill>
                  <a:schemeClr val="dk1"/>
                </a:solidFill>
              </a:rPr>
              <a:t> menu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CREATE OR REPLACE PROCEDURE </a:t>
            </a:r>
            <a:r>
              <a:rPr lang="en-US" dirty="0" err="1">
                <a:solidFill>
                  <a:schemeClr val="dk1"/>
                </a:solidFill>
              </a:rPr>
              <a:t>AddMenuItem</a:t>
            </a:r>
            <a:r>
              <a:rPr lang="en-US" dirty="0">
                <a:solidFill>
                  <a:schemeClr val="dk1"/>
                </a:solidFill>
              </a:rPr>
              <a:t>(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p_Mid</a:t>
            </a:r>
            <a:r>
              <a:rPr lang="en-US" dirty="0">
                <a:solidFill>
                  <a:schemeClr val="dk1"/>
                </a:solidFill>
              </a:rPr>
              <a:t> INTEGER,     </a:t>
            </a:r>
            <a:r>
              <a:rPr lang="en-US" dirty="0" err="1">
                <a:solidFill>
                  <a:schemeClr val="dk1"/>
                </a:solidFill>
              </a:rPr>
              <a:t>Kategoria</a:t>
            </a:r>
            <a:r>
              <a:rPr lang="en-US" dirty="0">
                <a:solidFill>
                  <a:schemeClr val="dk1"/>
                </a:solidFill>
              </a:rPr>
              <a:t> VARCHAR(50),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Ushqimi</a:t>
            </a:r>
            <a:r>
              <a:rPr lang="en-US" dirty="0">
                <a:solidFill>
                  <a:schemeClr val="dk1"/>
                </a:solidFill>
              </a:rPr>
              <a:t> VARCHAR(100),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Pershkrimi</a:t>
            </a:r>
            <a:r>
              <a:rPr lang="en-US" dirty="0">
                <a:solidFill>
                  <a:schemeClr val="dk1"/>
                </a:solidFill>
              </a:rPr>
              <a:t> VARCHAR(500),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Cmimi</a:t>
            </a:r>
            <a:r>
              <a:rPr lang="en-US" dirty="0">
                <a:solidFill>
                  <a:schemeClr val="dk1"/>
                </a:solidFill>
              </a:rPr>
              <a:t> DECIMAL(10, 2)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 $$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BEGIN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IF NOT EXISTS (SELECT 1 FROM Menu WHERE Mid = </a:t>
            </a:r>
            <a:r>
              <a:rPr lang="en-US" dirty="0" err="1">
                <a:solidFill>
                  <a:schemeClr val="dk1"/>
                </a:solidFill>
              </a:rPr>
              <a:t>p_Mid</a:t>
            </a:r>
            <a:r>
              <a:rPr lang="en-US" dirty="0">
                <a:solidFill>
                  <a:schemeClr val="dk1"/>
                </a:solidFill>
              </a:rPr>
              <a:t>) THEN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INSERT INTO Menu (Mid, </a:t>
            </a:r>
            <a:r>
              <a:rPr lang="en-US" dirty="0" err="1">
                <a:solidFill>
                  <a:schemeClr val="dk1"/>
                </a:solidFill>
              </a:rPr>
              <a:t>Kategoria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Ushqimi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Pershkrimi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Cmimi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 VALUES (</a:t>
            </a:r>
            <a:r>
              <a:rPr lang="en-US" dirty="0" err="1">
                <a:solidFill>
                  <a:schemeClr val="dk1"/>
                </a:solidFill>
              </a:rPr>
              <a:t>p_Mid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Kategoria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Ushqimi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Pershkrimi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Cmimi</a:t>
            </a:r>
            <a:r>
              <a:rPr lang="en-US" dirty="0">
                <a:solidFill>
                  <a:schemeClr val="dk1"/>
                </a:solidFill>
              </a:rPr>
              <a:t>);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ELSE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RAISE NOTICE 'Menu item with Mid = % already exists.', </a:t>
            </a:r>
            <a:r>
              <a:rPr lang="en-US" dirty="0" err="1">
                <a:solidFill>
                  <a:schemeClr val="dk1"/>
                </a:solidFill>
              </a:rPr>
              <a:t>p_Mid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END IF;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END;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$$ LANGUAGE </a:t>
            </a:r>
            <a:r>
              <a:rPr lang="en-US" dirty="0" err="1">
                <a:solidFill>
                  <a:schemeClr val="dk1"/>
                </a:solidFill>
              </a:rPr>
              <a:t>plpgsql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CALL </a:t>
            </a:r>
            <a:r>
              <a:rPr lang="en-US" dirty="0" err="1">
                <a:solidFill>
                  <a:schemeClr val="dk1"/>
                </a:solidFill>
              </a:rPr>
              <a:t>AddMenuItem</a:t>
            </a:r>
            <a:r>
              <a:rPr lang="en-US" dirty="0">
                <a:solidFill>
                  <a:schemeClr val="dk1"/>
                </a:solidFill>
              </a:rPr>
              <a:t>(3027, '</a:t>
            </a:r>
            <a:r>
              <a:rPr lang="en-US" dirty="0" err="1">
                <a:solidFill>
                  <a:schemeClr val="dk1"/>
                </a:solidFill>
              </a:rPr>
              <a:t>Embëlsira</a:t>
            </a:r>
            <a:r>
              <a:rPr lang="en-US" dirty="0">
                <a:solidFill>
                  <a:schemeClr val="dk1"/>
                </a:solidFill>
              </a:rPr>
              <a:t>', 'Tiramisu', '</a:t>
            </a:r>
            <a:r>
              <a:rPr lang="en-US" dirty="0" err="1">
                <a:solidFill>
                  <a:schemeClr val="dk1"/>
                </a:solidFill>
              </a:rPr>
              <a:t>Embëlsirë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italiane</a:t>
            </a:r>
            <a:r>
              <a:rPr lang="en-US" dirty="0">
                <a:solidFill>
                  <a:schemeClr val="dk1"/>
                </a:solidFill>
              </a:rPr>
              <a:t> me mascarpone.’,5);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FBBED-ADF6-264A-B0C9-65DC3F89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68" y="1475773"/>
            <a:ext cx="8044032" cy="3215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44592b07_0_8"/>
          <p:cNvSpPr/>
          <p:nvPr/>
        </p:nvSpPr>
        <p:spPr>
          <a:xfrm>
            <a:off x="195956" y="174175"/>
            <a:ext cx="3742200" cy="39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Stored procedure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2244592b07_0_8"/>
          <p:cNvSpPr txBox="1"/>
          <p:nvPr/>
        </p:nvSpPr>
        <p:spPr>
          <a:xfrm>
            <a:off x="0" y="960975"/>
            <a:ext cx="43656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dk1"/>
                </a:solidFill>
              </a:rPr>
              <a:t>Ndryshimi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b="1" dirty="0" err="1">
                <a:solidFill>
                  <a:schemeClr val="dk1"/>
                </a:solidFill>
              </a:rPr>
              <a:t>i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b="1" dirty="0" err="1">
                <a:solidFill>
                  <a:schemeClr val="dk1"/>
                </a:solidFill>
              </a:rPr>
              <a:t>cmimit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b="1" dirty="0" err="1">
                <a:solidFill>
                  <a:schemeClr val="dk1"/>
                </a:solidFill>
              </a:rPr>
              <a:t>te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b="1" dirty="0" err="1">
                <a:solidFill>
                  <a:schemeClr val="dk1"/>
                </a:solidFill>
              </a:rPr>
              <a:t>nje</a:t>
            </a:r>
            <a:r>
              <a:rPr lang="en-US" sz="1500" b="1" dirty="0">
                <a:solidFill>
                  <a:schemeClr val="dk1"/>
                </a:solidFill>
              </a:rPr>
              <a:t> </a:t>
            </a:r>
            <a:r>
              <a:rPr lang="en-US" sz="1500" b="1" dirty="0" err="1">
                <a:solidFill>
                  <a:schemeClr val="dk1"/>
                </a:solidFill>
              </a:rPr>
              <a:t>artikulli</a:t>
            </a:r>
            <a:endParaRPr sz="15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CREATE OR REPLACE PROCEDURE </a:t>
            </a:r>
            <a:r>
              <a:rPr lang="en-US" sz="1500" dirty="0" err="1">
                <a:solidFill>
                  <a:schemeClr val="dk1"/>
                </a:solidFill>
              </a:rPr>
              <a:t>NdryshoCmimArtikulli</a:t>
            </a:r>
            <a:r>
              <a:rPr lang="en-US" sz="1500" dirty="0">
                <a:solidFill>
                  <a:schemeClr val="dk1"/>
                </a:solidFill>
              </a:rPr>
              <a:t>(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IN </a:t>
            </a:r>
            <a:r>
              <a:rPr lang="en-US" sz="1500" dirty="0" err="1">
                <a:solidFill>
                  <a:schemeClr val="dk1"/>
                </a:solidFill>
              </a:rPr>
              <a:t>artikulli_id</a:t>
            </a:r>
            <a:r>
              <a:rPr lang="en-US" sz="1500" dirty="0">
                <a:solidFill>
                  <a:schemeClr val="dk1"/>
                </a:solidFill>
              </a:rPr>
              <a:t> INT,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IN </a:t>
            </a:r>
            <a:r>
              <a:rPr lang="en-US" sz="1500" dirty="0" err="1">
                <a:solidFill>
                  <a:schemeClr val="dk1"/>
                </a:solidFill>
              </a:rPr>
              <a:t>cmimi_iRi</a:t>
            </a:r>
            <a:r>
              <a:rPr lang="en-US" sz="1500" dirty="0">
                <a:solidFill>
                  <a:schemeClr val="dk1"/>
                </a:solidFill>
              </a:rPr>
              <a:t> DECIMAL(10,2)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LANGUAGE </a:t>
            </a:r>
            <a:r>
              <a:rPr lang="en-US" sz="1500" dirty="0" err="1">
                <a:solidFill>
                  <a:schemeClr val="dk1"/>
                </a:solidFill>
              </a:rPr>
              <a:t>plpgsql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AS $$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BEGIN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UPDATE menu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SET </a:t>
            </a:r>
            <a:r>
              <a:rPr lang="en-US" sz="1500" dirty="0" err="1">
                <a:solidFill>
                  <a:schemeClr val="dk1"/>
                </a:solidFill>
              </a:rPr>
              <a:t>cmimi</a:t>
            </a:r>
            <a:r>
              <a:rPr lang="en-US" sz="1500" dirty="0">
                <a:solidFill>
                  <a:schemeClr val="dk1"/>
                </a:solidFill>
              </a:rPr>
              <a:t> = </a:t>
            </a:r>
            <a:r>
              <a:rPr lang="en-US" sz="1500" dirty="0" err="1">
                <a:solidFill>
                  <a:schemeClr val="dk1"/>
                </a:solidFill>
              </a:rPr>
              <a:t>cmimi_iRi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    WHERE mid = </a:t>
            </a:r>
            <a:r>
              <a:rPr lang="en-US" sz="1500" dirty="0" err="1">
                <a:solidFill>
                  <a:schemeClr val="dk1"/>
                </a:solidFill>
              </a:rPr>
              <a:t>artikulli_id</a:t>
            </a:r>
            <a:r>
              <a:rPr lang="en-US" sz="1500" dirty="0">
                <a:solidFill>
                  <a:schemeClr val="dk1"/>
                </a:solidFill>
              </a:rPr>
              <a:t>;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END;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$$;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</a:rPr>
              <a:t>CALL </a:t>
            </a:r>
            <a:r>
              <a:rPr lang="en-US" sz="1500" dirty="0" err="1">
                <a:solidFill>
                  <a:schemeClr val="dk1"/>
                </a:solidFill>
              </a:rPr>
              <a:t>NdryshoCmimArtikulli</a:t>
            </a:r>
            <a:r>
              <a:rPr lang="en-US" sz="1500" dirty="0">
                <a:solidFill>
                  <a:schemeClr val="dk1"/>
                </a:solidFill>
              </a:rPr>
              <a:t>(3001, 16);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45F90-68AC-99B9-FEDF-5F8D60D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66" y="1795803"/>
            <a:ext cx="7729834" cy="305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244592b07_0_16"/>
          <p:cNvSpPr/>
          <p:nvPr/>
        </p:nvSpPr>
        <p:spPr>
          <a:xfrm>
            <a:off x="195956" y="174175"/>
            <a:ext cx="3742200" cy="391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2244592b07_0_16"/>
          <p:cNvSpPr txBox="1"/>
          <p:nvPr/>
        </p:nvSpPr>
        <p:spPr>
          <a:xfrm>
            <a:off x="4904700" y="174175"/>
            <a:ext cx="6761100" cy="7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Llogaritja</a:t>
            </a:r>
            <a:r>
              <a:rPr lang="en-US" b="1" dirty="0">
                <a:solidFill>
                  <a:schemeClr val="dk1"/>
                </a:solidFill>
              </a:rPr>
              <a:t> e </a:t>
            </a:r>
            <a:r>
              <a:rPr lang="en-US" b="1" dirty="0" err="1">
                <a:solidFill>
                  <a:schemeClr val="dk1"/>
                </a:solidFill>
              </a:rPr>
              <a:t>fatures</a:t>
            </a:r>
            <a:endParaRPr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CREATE OR REPLACE FUNCTION </a:t>
            </a:r>
            <a:r>
              <a:rPr lang="en-US" dirty="0" err="1">
                <a:solidFill>
                  <a:schemeClr val="dk1"/>
                </a:solidFill>
              </a:rPr>
              <a:t>CalculateBill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OrderIDs</a:t>
            </a:r>
            <a:r>
              <a:rPr lang="en-US" dirty="0">
                <a:solidFill>
                  <a:schemeClr val="dk1"/>
                </a:solidFill>
              </a:rPr>
              <a:t> TEXT)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RETURNS DECIMAL AS $$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DECLARE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total_amount</a:t>
            </a:r>
            <a:r>
              <a:rPr lang="en-US" dirty="0">
                <a:solidFill>
                  <a:schemeClr val="dk1"/>
                </a:solidFill>
              </a:rPr>
              <a:t> DECIMAL := 0;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order_id</a:t>
            </a:r>
            <a:r>
              <a:rPr lang="en-US" dirty="0">
                <a:solidFill>
                  <a:schemeClr val="dk1"/>
                </a:solidFill>
              </a:rPr>
              <a:t> INT;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artikulli</a:t>
            </a:r>
            <a:r>
              <a:rPr lang="en-US" dirty="0">
                <a:solidFill>
                  <a:schemeClr val="dk1"/>
                </a:solidFill>
              </a:rPr>
              <a:t> TEXT;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</a:t>
            </a:r>
            <a:r>
              <a:rPr lang="en-US" dirty="0" err="1">
                <a:solidFill>
                  <a:schemeClr val="dk1"/>
                </a:solidFill>
              </a:rPr>
              <a:t>artikuj_list</a:t>
            </a:r>
            <a:r>
              <a:rPr lang="en-US" dirty="0">
                <a:solidFill>
                  <a:schemeClr val="dk1"/>
                </a:solidFill>
              </a:rPr>
              <a:t> TEXT[];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price DECIMAL;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BEGIN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FOR </a:t>
            </a:r>
            <a:r>
              <a:rPr lang="en-US" dirty="0" err="1">
                <a:solidFill>
                  <a:schemeClr val="dk1"/>
                </a:solidFill>
              </a:rPr>
              <a:t>order_id</a:t>
            </a:r>
            <a:r>
              <a:rPr lang="en-US" dirty="0">
                <a:solidFill>
                  <a:schemeClr val="dk1"/>
                </a:solidFill>
              </a:rPr>
              <a:t> IN SELECT unnest(</a:t>
            </a:r>
            <a:r>
              <a:rPr lang="en-US" dirty="0" err="1">
                <a:solidFill>
                  <a:schemeClr val="dk1"/>
                </a:solidFill>
              </a:rPr>
              <a:t>string_to_array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OrderIDs</a:t>
            </a:r>
            <a:r>
              <a:rPr lang="en-US" dirty="0">
                <a:solidFill>
                  <a:schemeClr val="dk1"/>
                </a:solidFill>
              </a:rPr>
              <a:t>, ',')::int[]) LOOP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SELECT </a:t>
            </a:r>
            <a:r>
              <a:rPr lang="en-US" dirty="0" err="1">
                <a:solidFill>
                  <a:schemeClr val="dk1"/>
                </a:solidFill>
              </a:rPr>
              <a:t>string_to_array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p.artikujt</a:t>
            </a:r>
            <a:r>
              <a:rPr lang="en-US" dirty="0">
                <a:solidFill>
                  <a:schemeClr val="dk1"/>
                </a:solidFill>
              </a:rPr>
              <a:t>, ',') INTO </a:t>
            </a:r>
            <a:r>
              <a:rPr lang="en-US" dirty="0" err="1">
                <a:solidFill>
                  <a:schemeClr val="dk1"/>
                </a:solidFill>
              </a:rPr>
              <a:t>artikuj_list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FROM </a:t>
            </a:r>
            <a:r>
              <a:rPr lang="en-US" dirty="0" err="1">
                <a:solidFill>
                  <a:schemeClr val="dk1"/>
                </a:solidFill>
              </a:rPr>
              <a:t>porosia</a:t>
            </a:r>
            <a:r>
              <a:rPr lang="en-US" dirty="0">
                <a:solidFill>
                  <a:schemeClr val="dk1"/>
                </a:solidFill>
              </a:rPr>
              <a:t> AS p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WHERE </a:t>
            </a:r>
            <a:r>
              <a:rPr lang="en-US" dirty="0" err="1">
                <a:solidFill>
                  <a:schemeClr val="dk1"/>
                </a:solidFill>
              </a:rPr>
              <a:t>p.pid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order_id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FOR </a:t>
            </a:r>
            <a:r>
              <a:rPr lang="en-US" dirty="0" err="1">
                <a:solidFill>
                  <a:schemeClr val="dk1"/>
                </a:solidFill>
              </a:rPr>
              <a:t>artikulli</a:t>
            </a:r>
            <a:r>
              <a:rPr lang="en-US" dirty="0">
                <a:solidFill>
                  <a:schemeClr val="dk1"/>
                </a:solidFill>
              </a:rPr>
              <a:t> IN SELECT unnest(</a:t>
            </a:r>
            <a:r>
              <a:rPr lang="en-US" dirty="0" err="1">
                <a:solidFill>
                  <a:schemeClr val="dk1"/>
                </a:solidFill>
              </a:rPr>
              <a:t>artikuj_list</a:t>
            </a:r>
            <a:r>
              <a:rPr lang="en-US" dirty="0">
                <a:solidFill>
                  <a:schemeClr val="dk1"/>
                </a:solidFill>
              </a:rPr>
              <a:t>) LOOP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    SELECT COALESCE(SUM(</a:t>
            </a:r>
            <a:r>
              <a:rPr lang="en-US" dirty="0" err="1">
                <a:solidFill>
                  <a:schemeClr val="dk1"/>
                </a:solidFill>
              </a:rPr>
              <a:t>m.cmimi</a:t>
            </a:r>
            <a:r>
              <a:rPr lang="en-US" dirty="0">
                <a:solidFill>
                  <a:schemeClr val="dk1"/>
                </a:solidFill>
              </a:rPr>
              <a:t>), 0) INTO price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    FROM menu AS m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    WHERE </a:t>
            </a:r>
            <a:r>
              <a:rPr lang="en-US" dirty="0" err="1">
                <a:solidFill>
                  <a:schemeClr val="dk1"/>
                </a:solidFill>
              </a:rPr>
              <a:t>m.ushqimi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artikulli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    </a:t>
            </a:r>
            <a:r>
              <a:rPr lang="en-US" dirty="0" err="1">
                <a:solidFill>
                  <a:schemeClr val="dk1"/>
                </a:solidFill>
              </a:rPr>
              <a:t>total_amount</a:t>
            </a:r>
            <a:r>
              <a:rPr lang="en-US" dirty="0">
                <a:solidFill>
                  <a:schemeClr val="dk1"/>
                </a:solidFill>
              </a:rPr>
              <a:t> := </a:t>
            </a:r>
            <a:r>
              <a:rPr lang="en-US" dirty="0" err="1">
                <a:solidFill>
                  <a:schemeClr val="dk1"/>
                </a:solidFill>
              </a:rPr>
              <a:t>total_amount</a:t>
            </a:r>
            <a:r>
              <a:rPr lang="en-US" dirty="0">
                <a:solidFill>
                  <a:schemeClr val="dk1"/>
                </a:solidFill>
              </a:rPr>
              <a:t> + price;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    END LOOP;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END LOOP;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 RETURN </a:t>
            </a:r>
            <a:r>
              <a:rPr lang="en-US" dirty="0" err="1">
                <a:solidFill>
                  <a:schemeClr val="dk1"/>
                </a:solidFill>
              </a:rPr>
              <a:t>total_amount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END;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$$ LANGUAGE </a:t>
            </a:r>
            <a:r>
              <a:rPr lang="en-US" dirty="0" err="1">
                <a:solidFill>
                  <a:schemeClr val="dk1"/>
                </a:solidFill>
              </a:rPr>
              <a:t>plpgsql</a:t>
            </a:r>
            <a:r>
              <a:rPr lang="en-US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SELECT </a:t>
            </a:r>
            <a:r>
              <a:rPr lang="en-US" dirty="0" err="1">
                <a:solidFill>
                  <a:schemeClr val="dk1"/>
                </a:solidFill>
              </a:rPr>
              <a:t>CalculateBill</a:t>
            </a:r>
            <a:r>
              <a:rPr lang="en-US" dirty="0">
                <a:solidFill>
                  <a:schemeClr val="dk1"/>
                </a:solidFill>
              </a:rPr>
              <a:t>('5001');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D4C90-F2EC-04BF-257D-143841E6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04" y="2469696"/>
            <a:ext cx="3588753" cy="2080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1268</Words>
  <Application>Microsoft Office PowerPoint</Application>
  <PresentationFormat>Widescreen</PresentationFormat>
  <Paragraphs>169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Roboto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PULSE Electronics</dc:creator>
  <cp:lastModifiedBy>PULSE Electronics</cp:lastModifiedBy>
  <cp:revision>1</cp:revision>
  <dcterms:created xsi:type="dcterms:W3CDTF">2024-12-29T15:02:09Z</dcterms:created>
  <dcterms:modified xsi:type="dcterms:W3CDTF">2024-12-29T17:14:20Z</dcterms:modified>
</cp:coreProperties>
</file>