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504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80B3-67C1-52A5-F736-1BE211B09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4D940-36EA-E37E-D7A1-E5112FB3B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BEA85-45C1-C6AF-B01E-CDAC3B5B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2907-92EA-4181-97A4-A92E52900D5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49D23-8A35-C6A2-11F5-B7D0A6A7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29A2C-E262-00AB-01D8-E6578D0F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E0DD-4FEC-496A-8AEB-8763813A5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3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0157-3C8F-8490-38E5-510AB4F1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9D495-C87B-B277-0950-93D275C58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38D72-9CF7-9FA6-D4FC-75945283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2907-92EA-4181-97A4-A92E52900D5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DBDF8-71DA-B82F-637F-C18EE715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956C-50CC-75CA-C22F-5A2D32CA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E0DD-4FEC-496A-8AEB-8763813A5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6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5D413-D03D-EB92-7E49-5FF18105B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1473B-6748-70F7-AA38-3A9E5A29C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038B-3DBD-69DE-1B56-559DC1EA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2907-92EA-4181-97A4-A92E52900D5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A4EB5-8215-F1A8-6236-4A56E6869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1750F-13F1-ECFE-0BCF-4E98D916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E0DD-4FEC-496A-8AEB-8763813A5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3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002B5-32E8-2A1C-BE06-ADA2643F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EBEF3-3ED5-ED15-A8A2-2C486B017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C5470-9ED9-9277-E057-EB96DA94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2907-92EA-4181-97A4-A92E52900D5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45807-0404-7A53-BFD1-21F449AD3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D76D4-F418-2603-B90C-9786EC30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E0DD-4FEC-496A-8AEB-8763813A5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2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9D92-6884-B1D5-BBE1-7A239605E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6D4F9-955E-12AB-A87C-78678EA34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1684F-39C1-0CCB-A3CC-AF2011FB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2907-92EA-4181-97A4-A92E52900D5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03998-5341-B52B-CF89-E0A6BD09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C0D8-CB23-5EE0-F626-0DDDC16F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E0DD-4FEC-496A-8AEB-8763813A5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8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8F22C-D32F-B82C-DB50-0AD0DE84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7710-AC6B-E9EF-4861-C6E003A92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42C86-E8A1-81D3-6E0C-DBD8F0D45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68C1A-B045-3C4B-ECA5-C8542E2C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2907-92EA-4181-97A4-A92E52900D5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98F92-D6EA-6378-0418-C1B3CF4F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CA4A4-4D85-8BF4-EAFF-6C0D606A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E0DD-4FEC-496A-8AEB-8763813A5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9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4DF5-F110-9256-FAF1-0685F08C1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402D2-C6BE-F068-9182-4B401295B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63337-2B7B-EAA0-D374-2035F349C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A937B-A915-52D7-CA55-EF6420D1B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861FF-969E-1981-27B4-C7E6799C1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10AF2-D606-65F0-F548-3D7D19A9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2907-92EA-4181-97A4-A92E52900D5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40B099-3358-45BA-F464-473DB7E9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B1D2FE-5A2C-CB74-9DD2-BDD97F29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E0DD-4FEC-496A-8AEB-8763813A5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2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26BD-BB95-3A63-F095-56862FD61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B3BE4-05AE-07D1-5413-319EC584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2907-92EA-4181-97A4-A92E52900D5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49768-7701-5A75-D516-E6484B25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E1C45-D669-E025-2555-C45CCEF1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E0DD-4FEC-496A-8AEB-8763813A5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0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C2C946-0B0A-3A3D-D20E-E017EC5F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2907-92EA-4181-97A4-A92E52900D5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C03F40-DD60-D5AC-04D9-3BCDECB18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3BAAB-30CC-08E7-CAB8-1720F7F3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E0DD-4FEC-496A-8AEB-8763813A5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8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15CB2-FC01-F76A-928D-25AB0032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37EDD-889F-5B0A-E7F7-4CDF0D581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F3DD9-EA8C-3D3E-A9E4-FA03A4D77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2D194-DA9D-CF96-BD97-D2D527D5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2907-92EA-4181-97A4-A92E52900D5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94BD6-191F-92A8-C66B-B0693D1E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1D14B-39FA-76EB-43B6-71E0E6C1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E0DD-4FEC-496A-8AEB-8763813A5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8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AC49-43F1-0F7B-AF3A-8F049EAD2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B0628-0B91-FDEE-FE0A-D4A81AFBC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6F74C-004D-AF6A-ABF8-B5150D0F5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C1CC4-0DBC-8B81-4AAB-F36DD538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02907-92EA-4181-97A4-A92E52900D5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EE1A7-10A2-A53F-FDB9-4E7991E8A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7A4AF-A36F-A20C-4C75-252C7158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E0DD-4FEC-496A-8AEB-8763813A5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9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E7AFCB-D323-65B7-C4CB-B080F6645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45F86-A699-92C6-18F8-81123AE89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36394-1CFD-4EB6-9B28-13CE41F61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02907-92EA-4181-97A4-A92E52900D5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1B29A-1C68-157B-91C0-69AD043AF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33D61-93A8-49C4-BCD6-D33644FDE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3E0DD-4FEC-496A-8AEB-8763813A5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1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FDB564-4888-B946-68AE-28D524303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71" y="266754"/>
            <a:ext cx="11366657" cy="659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8FAF78-6274-ACEA-310C-AB58F12B9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322253"/>
            <a:ext cx="10017287" cy="653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1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8D8947-A909-5A13-903C-92400E252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329736"/>
            <a:ext cx="9693443" cy="619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3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2DF58F-E0DB-5A33-809A-402B3443C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48" y="114301"/>
            <a:ext cx="8962504" cy="33146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53FB44-02AA-7CD9-1F03-36187E585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032" y="3348060"/>
            <a:ext cx="7755767" cy="339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89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Florida Suka</dc:creator>
  <cp:lastModifiedBy>Florida Suka</cp:lastModifiedBy>
  <cp:revision>1</cp:revision>
  <dcterms:created xsi:type="dcterms:W3CDTF">2024-11-17T01:47:13Z</dcterms:created>
  <dcterms:modified xsi:type="dcterms:W3CDTF">2024-11-17T01:53:20Z</dcterms:modified>
</cp:coreProperties>
</file>