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53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5EE03A-5EB1-4338-AA1B-00C9F8ED433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1EAC-8AAC-4DB0-A1E5-F12FCF17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CC9E-047F-B3D7-B4A4-94C9C646B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Introduction to Phishing</a:t>
            </a:r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Introduction to Phishing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Phishing is a type of cyber attack that uses disguised emails, websites, or messages to steal sensitive information.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training aims to help you recognize and avoid phishing attacks.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943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1465-69FD-F9CB-4203-131EC43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and Resources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DBB0-8CD8-0367-A82D-1F71019D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Conclusion and Resources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Recap the key points covered in the training.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 links to additional resources, such as cybersecurity websites, articles, and videos.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Information: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 contact details for further questions or reporting phishing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Phishing attacks are a significant threat to individuals and organizations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Stay vigilant and learn to recognize the signs of a phishing attempt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security best practices to protect yourself and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5CBC-A881-B501-E2F4-C7D4EF72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Phishing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0602-4F23-BE11-E379-FE3CC354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What is Phishing?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Cybercriminals use phishing to trick you into providing personal information, such as passwords, credit card numbers, or Social Security numbers.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Targets: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Emails, websites, social media, and phone calls.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Identity theft, financial loss, and data breaches.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6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27B1-18D0-0078-0D3C-71748AE4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of Phishing Attacks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97A7-EE74-3707-9638-92605E2E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Types of Phishing Attacks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Phishing: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Fake emails that appear to be from legitimate sources.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Spear Phishing: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Targeted attacks on specific individuals or organizations.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Whaling: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Phishing attacks aimed at senior executives.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Vishing: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Voice phishing through phone calls.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Smishing: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SMS or text message phishing.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507D-1E1E-3D3E-5311-8C51BB6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Recognizing Phishing Emails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2380-821C-9074-8069-53494D34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to Recognize Phishing Emails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Sender's Address: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 for unfamiliar or suspicious email addresses.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 Line: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Beware of urgent or alarming subject lines.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Look for spelling and grammatical errors, generic greetings, and suspicious links.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Attachments: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Avoid opening unexpected or unsolicited attachments.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2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F4AC-BF82-18EA-C6F4-67980A68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Recognizing Phishing Websites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656A-83D9-4741-8808-78A1C1E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to Recognize Phishing Websites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Verify the website URL; look for misspellings or slight alterations.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Indicators: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 for HTTPS and a padlock icon in the address bar.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cautious of websites with poor design or low-quality images.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 for Information: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Legitimate websites rarely ask for sensitive information via pop-ups.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AAA2-EC4C-F6E2-632C-4DD4DC9E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Engineering Tactics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EA3B-7ED5-6BA9-7C76-EAB6B896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Social Engineering Tactics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Impersonation: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Attackers may impersonate someone you know or trust.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Pretexting: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Creating a fabricated scenario to steal your information.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Baiting: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Tempting you with attractive offers or downloads.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Tailgating: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Gaining physical access by following someone into a restricted area.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9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26EA-A469-E435-76D9-11873EF2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Avoid Phishing Attacks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BC55-6F88-E617-3200-A814BD1C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Tips to Avoid Phishing Attacks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Always verify the sender's identity and legitimacy of requests.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 Over Links: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Hover over links to see the actual URL before clicking.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Software: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Keep your software and antivirus programs updated.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Suspicious Activity: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Report phishing attempts to your IT department or email provider.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D7EB-1733-ECD9-D910-38AD91AA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  <a:b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2292-469E-2C8D-E0C7-AD03A5B2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Case Studies of Phishing Attacks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Real-life Examples: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Share examples of successful and unsuccessful phishing attacks.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Discuss how the attacks were identified and mitigated.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Lessons Learned: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Highlight key takeaways from each case study.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9F86-0EFA-08C9-FC8C-CF532A59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Quiz</a:t>
            </a:r>
            <a:br>
              <a:rPr lang="en-U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A918-CD1E-C6E1-B9F9-EBA025D8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Your Knowledge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Quiz Questions: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Include multiple-choice questions about identifying phishing emails and websites.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Scenario-based Questions: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 scenarios to test recognition of social engineering tactics.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 immediate feedback and explanations for each question.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8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606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Century Gothic</vt:lpstr>
      <vt:lpstr>Courier New</vt:lpstr>
      <vt:lpstr>Symbol</vt:lpstr>
      <vt:lpstr>Times New Roman</vt:lpstr>
      <vt:lpstr>Wingdings 3</vt:lpstr>
      <vt:lpstr>Ion</vt:lpstr>
      <vt:lpstr>                     Introduction to Phishing  Title: Introduction to Phishing Content: Definition: Phishing is a type of cyber attack that uses disguised emails, websites, or messages to steal sensitive information. Objective: This training aims to help you recognize and avoid phishing attacks. </vt:lpstr>
      <vt:lpstr>Understanding Phishing</vt:lpstr>
      <vt:lpstr>Types of Phishing Attacks</vt:lpstr>
      <vt:lpstr>Recognizing Phishing Emails</vt:lpstr>
      <vt:lpstr>Recognizing Phishing Websites</vt:lpstr>
      <vt:lpstr>Social Engineering Tactics</vt:lpstr>
      <vt:lpstr>How to Avoid Phishing Attacks </vt:lpstr>
      <vt:lpstr>Case Studies </vt:lpstr>
      <vt:lpstr>Interactive Quiz </vt:lpstr>
      <vt:lpstr>Conclusion and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FLORIEN</dc:creator>
  <cp:lastModifiedBy>221007396</cp:lastModifiedBy>
  <cp:revision>2</cp:revision>
  <dcterms:created xsi:type="dcterms:W3CDTF">2024-07-21T13:16:56Z</dcterms:created>
  <dcterms:modified xsi:type="dcterms:W3CDTF">2024-07-21T17:16:47Z</dcterms:modified>
</cp:coreProperties>
</file>