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DA76-1E03-47D3-B480-B524E707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93769-489F-4B7F-9E5C-B534A158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D884-236C-425E-9C46-845AE6C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90C7-ADB0-486D-806E-8D31FDD2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FC2C-C88E-4957-B58C-1220B045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8DCF-5892-4A25-BFF0-68EAA5DC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9AEBB-A33D-4E7F-B2E5-0E1D7010B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D12F-D6B3-4FB8-A0D6-BB0A789F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5004-B0C0-4FB1-B88C-B373E557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1165-6B6B-4DCD-B4E9-3FF3D3D1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CCF69-11D1-4AA1-B489-5598A209D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1C7A-8B23-4986-923A-0A663928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1B20-BF8B-4887-A844-382004C4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E420-0959-4D72-B866-659EDCDD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EE4-1D6B-4175-8236-ECDDFFC5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CF2-CA4E-45EA-9AB5-1FED598D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7F3E-9395-46C5-BDF8-DA0BE11A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A6B2-1089-4985-BFA1-8ABC71EE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4C26-87AE-45FA-AC5B-039A17F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E08A-37FE-4ED2-9DD9-5DDDE9F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AA74-5246-4DC0-932F-9EAFC823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1364-52D7-4A6E-ADCA-6E84FED1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9A8E-6D41-45D9-B56E-58DCEED3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A95E-447D-4E28-94E6-55FDA713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08B4-BE9B-400A-BD72-7FCEA99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42B4-768B-4650-B63C-203E1755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F64D-A8FC-4897-AD24-FE7EBB9B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687E-7D68-4F1C-A415-3BE1F02E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FF911-805F-4F30-82DC-3F28D55D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794F-348B-4297-A1AD-7EEA2223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3EA4-19EC-4CDF-B4B1-CBB413AE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DC4E-45F7-41DD-A033-C3970E07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1B01-AC33-4E7C-95C8-067F993C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C93F-007B-498B-8FB5-1F9E16D5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853F8-F8FE-4B09-9FE9-062A328F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8FE7-E970-4CAA-B8EB-26B86F440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8D1FD-D261-4578-ADF0-4E504E38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FE552-4892-4768-B01D-81658AC3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FC92-05F9-467F-AB29-BA69502C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0331-9615-493B-B38F-79612E07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DD41F-E64C-45F2-BE0B-7F7C5964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6BC0B-0380-4623-B023-D181FCCC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A694A-1A0C-4DE5-B2B5-9169B651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43105-EE28-46BB-BFB6-D906D86E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EA9E4-71DA-4ED2-B31F-062F612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36631-2D79-40A1-A2A0-FEA0C322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CE69-A3DC-4303-9437-AC8526E9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5151-7F48-4659-B5A0-5050A86A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20F0-820A-43EC-B8A9-2AE60856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A839-9D48-4ADF-A645-AE34246A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2FC75-B743-4A3A-93D0-D592F4CF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E76A-8DC1-455B-9BF6-2A1056E1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F035-D0CF-41A0-A8E2-47AF01C0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ABCDF-2362-43F6-B01C-B43F556F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51540-6C55-4343-AEC1-381776B0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B146-DF8A-4BCC-B9DE-FA07D098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9D25-0ED7-4681-AFCB-0E2FA2BE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7060-7988-4DFC-9990-08772DEE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5C75E-3140-47BC-8772-768997CB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7A3B-A6D7-41BA-BF5A-011EF4EC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999B-8299-4C94-B9DA-CF28D056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F7F2-9BED-424A-BA2F-85D5F5FDE0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30FA-F573-4F78-AB0A-163F63970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A451-8A36-41E2-898A-AF5F2602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F09C-B1FB-450E-B6C5-D2B0AB9CFA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CC1B7-2385-4FA2-867F-E407ECB3D569}"/>
              </a:ext>
            </a:extLst>
          </p:cNvPr>
          <p:cNvSpPr/>
          <p:nvPr userDrawn="1"/>
        </p:nvSpPr>
        <p:spPr>
          <a:xfrm>
            <a:off x="8460509" y="5902035"/>
            <a:ext cx="2893291" cy="74468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810B-A1B7-46EC-9D21-1993AA3F2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022" y="2199783"/>
            <a:ext cx="6024054" cy="8999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Center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17F99-BE9B-4DCF-A2CD-DBE28DDC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162" y="3429000"/>
            <a:ext cx="3010618" cy="461865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Period: 24</a:t>
            </a:r>
            <a:r>
              <a:rPr lang="en-US" sz="1600" baseline="30000" dirty="0"/>
              <a:t>th</a:t>
            </a:r>
            <a:r>
              <a:rPr lang="en-US" sz="1600" dirty="0"/>
              <a:t> June – 2</a:t>
            </a:r>
            <a:r>
              <a:rPr lang="en-US" sz="1600" baseline="30000" dirty="0"/>
              <a:t>nd</a:t>
            </a:r>
            <a:r>
              <a:rPr lang="en-US" sz="1600" dirty="0"/>
              <a:t> August</a:t>
            </a:r>
          </a:p>
        </p:txBody>
      </p:sp>
    </p:spTree>
    <p:extLst>
      <p:ext uri="{BB962C8B-B14F-4D97-AF65-F5344CB8AC3E}">
        <p14:creationId xmlns:p14="http://schemas.microsoft.com/office/powerpoint/2010/main" val="25120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38AE-071E-4E08-8C5C-0E40BA66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0859-DDEC-4F13-A5A4-569690C3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system that monitors some rooms or offices by gathering data from sensors (temperature/humidity, ultrasonic, infrared, light) and capturing photos using a webcam.</a:t>
            </a:r>
          </a:p>
          <a:p>
            <a:r>
              <a:rPr lang="en-US" sz="2400" dirty="0"/>
              <a:t>The system may create statistics from the collected data that can be visualized on a webpage</a:t>
            </a:r>
          </a:p>
        </p:txBody>
      </p:sp>
    </p:spTree>
    <p:extLst>
      <p:ext uri="{BB962C8B-B14F-4D97-AF65-F5344CB8AC3E}">
        <p14:creationId xmlns:p14="http://schemas.microsoft.com/office/powerpoint/2010/main" val="88728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F530-26E8-45FA-8B43-CD8800B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5BC6-1374-456B-9564-9F5CAF98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system shall be able to read data from sensors</a:t>
            </a:r>
          </a:p>
          <a:p>
            <a:r>
              <a:rPr lang="en-US" sz="2400" dirty="0"/>
              <a:t>Processed data shall be saved in a database</a:t>
            </a:r>
          </a:p>
          <a:p>
            <a:r>
              <a:rPr lang="en-US" sz="2400" dirty="0"/>
              <a:t>The system shall be able to take pictures when someone enters/exists the room</a:t>
            </a:r>
          </a:p>
          <a:p>
            <a:r>
              <a:rPr lang="en-US" sz="2400" dirty="0"/>
              <a:t>The system shall provide a user interface (show data, picture, statistics, etc.)</a:t>
            </a:r>
          </a:p>
          <a:p>
            <a:r>
              <a:rPr lang="en-US" sz="2400" dirty="0"/>
              <a:t>The system shall create statistics (charts) based on the collected data</a:t>
            </a:r>
          </a:p>
          <a:p>
            <a:r>
              <a:rPr lang="en-US" sz="2400" dirty="0"/>
              <a:t>Documentation (see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6991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9BCF-CD29-4871-B1EC-791A2CF2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features (if time allows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852F-F728-4ADA-839B-3AAFFF3C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of a GSM module in order to send notifications when motion is detected, temperature/humidity is out of bounds, etc.</a:t>
            </a:r>
          </a:p>
          <a:p>
            <a:r>
              <a:rPr lang="en-US" sz="2400" dirty="0"/>
              <a:t>Write 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3026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EBB6-57D4-4653-AFDF-B9281DE0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system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7D9-8457-4FAD-84F4-AA2F1E08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61E10-7244-4579-B392-92D3BE59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9" y="1825624"/>
            <a:ext cx="7490311" cy="40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3584-F77C-4760-9DD4-DE5D19D0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system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B0F9-8C45-490C-9F8A-CF827708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1E8C-C571-449C-8764-2DD2012E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04" y="1904696"/>
            <a:ext cx="6742521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EB53-B6D2-4A22-9020-E311750E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– agile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71AE-AB6A-45A7-889D-B22F4E28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Daily stand-up</a:t>
            </a:r>
            <a:r>
              <a:rPr lang="en-US" dirty="0"/>
              <a:t> – meeting where talk about the previous day; what was done, what problems did we encounter and what is the plan for the current day</a:t>
            </a:r>
          </a:p>
          <a:p>
            <a:r>
              <a:rPr lang="en-US" b="1" dirty="0"/>
              <a:t>Backlog</a:t>
            </a:r>
            <a:r>
              <a:rPr lang="en-US" dirty="0"/>
              <a:t> – a prioritized features list; can also contain bugs, improvement ideas, knowledge sharing</a:t>
            </a:r>
          </a:p>
          <a:p>
            <a:r>
              <a:rPr lang="en-US" b="1" dirty="0"/>
              <a:t>Sprints</a:t>
            </a:r>
            <a:r>
              <a:rPr lang="en-US" dirty="0"/>
              <a:t> – 1 or 2 week slots that the project is divided into (most probably will be 1 week)</a:t>
            </a:r>
          </a:p>
          <a:p>
            <a:r>
              <a:rPr lang="en-US" b="1" dirty="0"/>
              <a:t>Tasks</a:t>
            </a:r>
            <a:r>
              <a:rPr lang="en-US" dirty="0"/>
              <a:t> – we will use a project management tool</a:t>
            </a:r>
          </a:p>
          <a:p>
            <a:r>
              <a:rPr lang="en-US" b="1" dirty="0"/>
              <a:t>Sprint retrospective</a:t>
            </a:r>
            <a:r>
              <a:rPr lang="en-US" dirty="0"/>
              <a:t> – a meeting where we talk about problems, what went well in the finished sprint and what can be improved</a:t>
            </a:r>
          </a:p>
          <a:p>
            <a:r>
              <a:rPr lang="en-US" b="1" dirty="0"/>
              <a:t>Sprint review</a:t>
            </a:r>
            <a:r>
              <a:rPr lang="en-US" dirty="0"/>
              <a:t>- a meeting at the end of a sprint where we talk about what was implemented in the sprint, what is the remaining work, etc.</a:t>
            </a:r>
          </a:p>
          <a:p>
            <a:r>
              <a:rPr lang="en-US" b="1" dirty="0"/>
              <a:t>Sprint planning </a:t>
            </a:r>
            <a:r>
              <a:rPr lang="en-US" dirty="0"/>
              <a:t>– meeting where we plan the next sprint, what will be done</a:t>
            </a:r>
          </a:p>
          <a:p>
            <a:r>
              <a:rPr lang="en-US" b="1" dirty="0"/>
              <a:t>Demo </a:t>
            </a:r>
            <a:r>
              <a:rPr lang="en-US" dirty="0"/>
              <a:t>– show the team what it has </a:t>
            </a:r>
            <a:r>
              <a:rPr lang="en-US"/>
              <a:t>done (at least </a:t>
            </a:r>
            <a:r>
              <a:rPr lang="en-US" dirty="0"/>
              <a:t>2 demos)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439B-8AF0-4EFB-A736-505D2992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 code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1047-3D59-4E5A-8546-CC57B9F2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Documentation</a:t>
            </a:r>
          </a:p>
          <a:p>
            <a:pPr lvl="1"/>
            <a:r>
              <a:rPr lang="en-US" dirty="0"/>
              <a:t>System Architecture Specification</a:t>
            </a:r>
          </a:p>
          <a:p>
            <a:pPr lvl="1"/>
            <a:r>
              <a:rPr lang="en-US" dirty="0"/>
              <a:t>Component specification</a:t>
            </a:r>
          </a:p>
          <a:p>
            <a:pPr lvl="1"/>
            <a:r>
              <a:rPr lang="en-US" dirty="0"/>
              <a:t>User manual/Readme, </a:t>
            </a:r>
            <a:r>
              <a:rPr lang="en-US" dirty="0" err="1"/>
              <a:t>HowTo</a:t>
            </a:r>
            <a:r>
              <a:rPr lang="en-US" dirty="0"/>
              <a:t>, etc.</a:t>
            </a:r>
          </a:p>
          <a:p>
            <a:r>
              <a:rPr lang="en-US" sz="2400" b="1" dirty="0"/>
              <a:t>Source code</a:t>
            </a:r>
          </a:p>
          <a:p>
            <a:pPr lvl="1"/>
            <a:r>
              <a:rPr lang="en-US" dirty="0"/>
              <a:t>Version control tool: innersource.accenture.com</a:t>
            </a:r>
          </a:p>
          <a:p>
            <a:pPr lvl="1"/>
            <a:r>
              <a:rPr lang="en-US" dirty="0"/>
              <a:t>Coding standards – to be defined for all languages that we will use</a:t>
            </a:r>
          </a:p>
          <a:p>
            <a:r>
              <a:rPr lang="en-US" sz="2400" b="1" dirty="0"/>
              <a:t>Tools and input resources</a:t>
            </a:r>
          </a:p>
          <a:p>
            <a:pPr lvl="1"/>
            <a:r>
              <a:rPr lang="en-US" dirty="0"/>
              <a:t>Place under version control all the resources used</a:t>
            </a:r>
          </a:p>
          <a:p>
            <a:pPr lvl="1"/>
            <a:r>
              <a:rPr lang="en-US" dirty="0"/>
              <a:t>Document all the tools used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55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399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Business Center Monitoring System</vt:lpstr>
      <vt:lpstr>Project description</vt:lpstr>
      <vt:lpstr>Features</vt:lpstr>
      <vt:lpstr>Additional features (if time allows it)</vt:lpstr>
      <vt:lpstr>First system proposal</vt:lpstr>
      <vt:lpstr>Second system proposal</vt:lpstr>
      <vt:lpstr>Planning – agile methodologies</vt:lpstr>
      <vt:lpstr>Source code and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Zoltan, Kovacs</dc:creator>
  <cp:lastModifiedBy>Kovacs Zoltan</cp:lastModifiedBy>
  <cp:revision>21</cp:revision>
  <dcterms:created xsi:type="dcterms:W3CDTF">2019-06-06T07:42:53Z</dcterms:created>
  <dcterms:modified xsi:type="dcterms:W3CDTF">2019-06-19T11:27:20Z</dcterms:modified>
</cp:coreProperties>
</file>