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81" r:id="rId17"/>
    <p:sldId id="279" r:id="rId18"/>
    <p:sldId id="273" r:id="rId19"/>
    <p:sldId id="275" r:id="rId20"/>
    <p:sldId id="274" r:id="rId21"/>
    <p:sldId id="276" r:id="rId22"/>
    <p:sldId id="278" r:id="rId23"/>
    <p:sldId id="270" r:id="rId24"/>
    <p:sldId id="277" r:id="rId25"/>
    <p:sldId id="271" r:id="rId26"/>
    <p:sldId id="272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B2376D-7954-46AC-801E-A369FA5AEE2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A66317-306B-4AFD-BA97-26CFE5E99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REMOTE ACCESS TOOL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4365104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000" dirty="0" smtClean="0"/>
          </a:p>
          <a:p>
            <a:r>
              <a:rPr lang="ro-RO" sz="2000" dirty="0" smtClean="0"/>
              <a:t>Ungureanu Florin-Catalin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567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Supervising</a:t>
            </a:r>
            <a:r>
              <a:rPr lang="fr-FR" dirty="0"/>
              <a:t> </a:t>
            </a:r>
            <a:r>
              <a:rPr lang="fr-FR" dirty="0" err="1"/>
              <a:t>functionalities</a:t>
            </a:r>
            <a:r>
              <a:rPr lang="fr-FR" dirty="0"/>
              <a:t> :</a:t>
            </a:r>
            <a:endParaRPr lang="en-US" dirty="0"/>
          </a:p>
          <a:p>
            <a:r>
              <a:rPr lang="fr-FR" dirty="0"/>
              <a:t>	-</a:t>
            </a:r>
            <a:r>
              <a:rPr lang="fr-FR" dirty="0" err="1"/>
              <a:t>recording</a:t>
            </a:r>
            <a:r>
              <a:rPr lang="fr-FR" dirty="0"/>
              <a:t> the mouse </a:t>
            </a:r>
            <a:r>
              <a:rPr lang="fr-FR" dirty="0" err="1"/>
              <a:t>events</a:t>
            </a:r>
            <a:endParaRPr lang="en-US" dirty="0"/>
          </a:p>
          <a:p>
            <a:r>
              <a:rPr lang="fr-FR" dirty="0"/>
              <a:t>	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keyboard</a:t>
            </a:r>
            <a:r>
              <a:rPr lang="fr-FR" dirty="0"/>
              <a:t> </a:t>
            </a:r>
            <a:endParaRPr lang="en-US" dirty="0"/>
          </a:p>
          <a:p>
            <a:r>
              <a:rPr lang="fr-FR" dirty="0"/>
              <a:t>	-</a:t>
            </a:r>
            <a:r>
              <a:rPr lang="fr-FR" dirty="0" err="1"/>
              <a:t>visualising</a:t>
            </a:r>
            <a:r>
              <a:rPr lang="fr-FR" dirty="0"/>
              <a:t> </a:t>
            </a:r>
            <a:r>
              <a:rPr lang="fr-FR" dirty="0" err="1"/>
              <a:t>server’s</a:t>
            </a:r>
            <a:r>
              <a:rPr lang="fr-FR" dirty="0"/>
              <a:t> </a:t>
            </a:r>
            <a:r>
              <a:rPr lang="fr-FR" dirty="0" err="1"/>
              <a:t>screen</a:t>
            </a:r>
            <a:endParaRPr lang="en-US" dirty="0"/>
          </a:p>
          <a:p>
            <a:r>
              <a:rPr lang="fr-FR" dirty="0"/>
              <a:t>	-</a:t>
            </a:r>
            <a:r>
              <a:rPr lang="fr-FR" dirty="0" err="1"/>
              <a:t>using</a:t>
            </a:r>
            <a:r>
              <a:rPr lang="fr-FR" dirty="0"/>
              <a:t> the camera </a:t>
            </a:r>
            <a:endParaRPr lang="en-US" dirty="0"/>
          </a:p>
          <a:p>
            <a:r>
              <a:rPr lang="fr-FR" dirty="0"/>
              <a:t>	Control </a:t>
            </a:r>
            <a:r>
              <a:rPr lang="fr-FR" dirty="0" err="1"/>
              <a:t>functionalities</a:t>
            </a:r>
            <a:r>
              <a:rPr lang="fr-FR" dirty="0"/>
              <a:t> :</a:t>
            </a:r>
            <a:endParaRPr lang="en-US" dirty="0"/>
          </a:p>
          <a:p>
            <a:r>
              <a:rPr lang="fr-FR" dirty="0"/>
              <a:t>		-</a:t>
            </a:r>
            <a:r>
              <a:rPr lang="fr-FR" dirty="0" err="1"/>
              <a:t>access</a:t>
            </a:r>
            <a:r>
              <a:rPr lang="fr-FR" dirty="0"/>
              <a:t> file system (</a:t>
            </a:r>
            <a:r>
              <a:rPr lang="fr-FR" dirty="0" err="1"/>
              <a:t>create</a:t>
            </a:r>
            <a:r>
              <a:rPr lang="fr-FR" dirty="0"/>
              <a:t> files, </a:t>
            </a:r>
            <a:r>
              <a:rPr lang="fr-FR" dirty="0" err="1"/>
              <a:t>delete</a:t>
            </a:r>
            <a:r>
              <a:rPr lang="fr-FR" dirty="0"/>
              <a:t> files, </a:t>
            </a:r>
            <a:r>
              <a:rPr lang="fr-FR" dirty="0" err="1"/>
              <a:t>write</a:t>
            </a:r>
            <a:r>
              <a:rPr lang="fr-FR" dirty="0"/>
              <a:t> files)</a:t>
            </a:r>
            <a:endParaRPr lang="en-US" dirty="0"/>
          </a:p>
          <a:p>
            <a:r>
              <a:rPr lang="fr-FR" dirty="0"/>
              <a:t>		-</a:t>
            </a:r>
            <a:r>
              <a:rPr lang="fr-FR" dirty="0" err="1"/>
              <a:t>send</a:t>
            </a:r>
            <a:r>
              <a:rPr lang="fr-FR" dirty="0"/>
              <a:t> command via Command Prompt</a:t>
            </a:r>
            <a:endParaRPr lang="en-US" dirty="0"/>
          </a:p>
          <a:p>
            <a:r>
              <a:rPr lang="fr-FR" dirty="0"/>
              <a:t>		-running code</a:t>
            </a:r>
            <a:endParaRPr lang="en-US" dirty="0"/>
          </a:p>
          <a:p>
            <a:r>
              <a:rPr lang="fr-FR" dirty="0"/>
              <a:t>		-</a:t>
            </a:r>
            <a:r>
              <a:rPr lang="fr-FR" dirty="0" err="1"/>
              <a:t>using</a:t>
            </a:r>
            <a:r>
              <a:rPr lang="fr-FR" dirty="0"/>
              <a:t>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0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actors</a:t>
            </a:r>
            <a:r>
              <a:rPr lang="fr-FR" dirty="0"/>
              <a:t> are the client and the servers, the client </a:t>
            </a:r>
            <a:r>
              <a:rPr lang="fr-FR" dirty="0" err="1"/>
              <a:t>having</a:t>
            </a:r>
            <a:r>
              <a:rPr lang="fr-FR" dirty="0"/>
              <a:t> full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rights</a:t>
            </a:r>
            <a:r>
              <a:rPr lang="fr-FR" dirty="0"/>
              <a:t> over the servers </a:t>
            </a:r>
            <a:r>
              <a:rPr lang="fr-FR" dirty="0" err="1"/>
              <a:t>when</a:t>
            </a:r>
            <a:r>
              <a:rPr lang="fr-FR" dirty="0"/>
              <a:t> the authentification </a:t>
            </a:r>
            <a:r>
              <a:rPr lang="fr-FR" dirty="0" err="1"/>
              <a:t>succedes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Actors and Related Accessrights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Usecase Diagram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829372" cy="381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92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56263" cy="1054250"/>
          </a:xfrm>
        </p:spPr>
        <p:txBody>
          <a:bodyPr/>
          <a:lstStyle/>
          <a:p>
            <a:r>
              <a:rPr lang="ro-RO" dirty="0" smtClean="0"/>
              <a:t>General Architecture Diagram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44616" cy="427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51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FLOWCHART  DIAGRAM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05" y="2763973"/>
            <a:ext cx="5976664" cy="378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4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098" name="Picture 2" descr="C:\Users\Florin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7064127" cy="543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6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6" name="Picture 2" descr="D:\Object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7529568" cy="44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4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074" name="Picture 2" descr="C:\Users\Florin\Desktop\Component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708919"/>
            <a:ext cx="8928992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6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Sequence Diagram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</a:t>
            </a:r>
            <a:endParaRPr lang="en-US" dirty="0"/>
          </a:p>
        </p:txBody>
      </p:sp>
      <p:pic>
        <p:nvPicPr>
          <p:cNvPr id="1026" name="Picture 2" descr="C:\Users\Florin\Desktop\Sequence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98" y="1484784"/>
            <a:ext cx="6342832" cy="511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Activity Diagram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</a:t>
            </a:r>
            <a:endParaRPr lang="en-US" dirty="0"/>
          </a:p>
        </p:txBody>
      </p:sp>
      <p:pic>
        <p:nvPicPr>
          <p:cNvPr id="3074" name="Picture 2" descr="D:\SE\Activity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0456"/>
            <a:ext cx="2970374" cy="65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There are situations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owner</a:t>
            </a:r>
            <a:r>
              <a:rPr lang="fr-FR" dirty="0"/>
              <a:t> has a certain </a:t>
            </a:r>
            <a:r>
              <a:rPr lang="fr-FR" dirty="0" err="1"/>
              <a:t>number</a:t>
            </a:r>
            <a:r>
              <a:rPr lang="fr-FR" dirty="0"/>
              <a:t> of servers </a:t>
            </a:r>
            <a:r>
              <a:rPr lang="fr-FR" dirty="0" err="1"/>
              <a:t>which</a:t>
            </a:r>
            <a:r>
              <a:rPr lang="fr-FR" dirty="0"/>
              <a:t> are </a:t>
            </a:r>
            <a:r>
              <a:rPr lang="fr-FR" dirty="0" err="1"/>
              <a:t>maintained</a:t>
            </a:r>
            <a:r>
              <a:rPr lang="fr-FR" dirty="0"/>
              <a:t> by </a:t>
            </a:r>
            <a:r>
              <a:rPr lang="fr-FR" dirty="0" err="1"/>
              <a:t>employees</a:t>
            </a:r>
            <a:r>
              <a:rPr lang="fr-FR" dirty="0"/>
              <a:t> and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physically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check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activities</a:t>
            </a:r>
            <a:r>
              <a:rPr lang="fr-FR" dirty="0"/>
              <a:t>. A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in IT assistance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control of the computers in </a:t>
            </a:r>
            <a:r>
              <a:rPr lang="fr-FR" dirty="0" err="1"/>
              <a:t>which</a:t>
            </a:r>
            <a:r>
              <a:rPr lang="fr-FR" dirty="0"/>
              <a:t> the </a:t>
            </a:r>
            <a:r>
              <a:rPr lang="fr-FR" dirty="0" err="1"/>
              <a:t>troubleshooting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. </a:t>
            </a:r>
            <a:r>
              <a:rPr lang="fr-FR" dirty="0" err="1"/>
              <a:t>Other</a:t>
            </a:r>
            <a:r>
              <a:rPr lang="fr-FR" dirty="0"/>
              <a:t> situations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colaboration</a:t>
            </a:r>
            <a:r>
              <a:rPr lang="fr-FR" dirty="0"/>
              <a:t>, online meetings and </a:t>
            </a:r>
            <a:r>
              <a:rPr lang="fr-FR" dirty="0" err="1"/>
              <a:t>conferencing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employees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company</a:t>
            </a:r>
            <a:r>
              <a:rPr lang="fr-FR" dirty="0"/>
              <a:t>.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b="1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offer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for the </a:t>
            </a:r>
            <a:r>
              <a:rPr lang="fr-FR" dirty="0" err="1"/>
              <a:t>administrator</a:t>
            </a:r>
            <a:r>
              <a:rPr lang="fr-FR" dirty="0"/>
              <a:t> to have full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servers.  </a:t>
            </a: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gains full </a:t>
            </a:r>
            <a:r>
              <a:rPr lang="fr-FR" dirty="0" err="1"/>
              <a:t>capability</a:t>
            </a:r>
            <a:r>
              <a:rPr lang="fr-FR" dirty="0"/>
              <a:t> to supervise the </a:t>
            </a:r>
            <a:r>
              <a:rPr lang="fr-FR" dirty="0" err="1"/>
              <a:t>activity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employees</a:t>
            </a:r>
            <a:r>
              <a:rPr lang="fr-FR" dirty="0"/>
              <a:t>  and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control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. </a:t>
            </a:r>
            <a:r>
              <a:rPr lang="fr-FR" dirty="0" err="1"/>
              <a:t>Whenever</a:t>
            </a:r>
            <a:r>
              <a:rPr lang="fr-FR" dirty="0"/>
              <a:t> a </a:t>
            </a:r>
            <a:r>
              <a:rPr lang="fr-FR" dirty="0" err="1"/>
              <a:t>technical</a:t>
            </a:r>
            <a:r>
              <a:rPr lang="fr-FR" dirty="0"/>
              <a:t> issue arises, the maintenance of the servers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assured</a:t>
            </a:r>
            <a:r>
              <a:rPr lang="fr-FR" dirty="0"/>
              <a:t> by the </a:t>
            </a:r>
            <a:r>
              <a:rPr lang="fr-FR" dirty="0" err="1"/>
              <a:t>person</a:t>
            </a:r>
            <a:r>
              <a:rPr lang="fr-FR" dirty="0"/>
              <a:t> in charge </a:t>
            </a:r>
            <a:r>
              <a:rPr lang="fr-FR" dirty="0" err="1"/>
              <a:t>using</a:t>
            </a:r>
            <a:r>
              <a:rPr lang="fr-FR" dirty="0"/>
              <a:t> RAT. </a:t>
            </a:r>
            <a:endParaRPr lang="en-US" dirty="0"/>
          </a:p>
          <a:p>
            <a:r>
              <a:rPr lang="fr-FR" dirty="0" err="1"/>
              <a:t>Outside</a:t>
            </a:r>
            <a:r>
              <a:rPr lang="fr-FR" dirty="0"/>
              <a:t> of the </a:t>
            </a:r>
            <a:r>
              <a:rPr lang="fr-FR" dirty="0" err="1"/>
              <a:t>industry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application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General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4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Package Diagram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</a:t>
            </a:r>
            <a:endParaRPr lang="en-US" dirty="0"/>
          </a:p>
        </p:txBody>
      </p:sp>
      <p:pic>
        <p:nvPicPr>
          <p:cNvPr id="2050" name="Picture 2" descr="D:\SE\Package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" y="3137026"/>
            <a:ext cx="905695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State Transition Diagram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</a:t>
            </a:r>
            <a:endParaRPr lang="en-US" dirty="0"/>
          </a:p>
        </p:txBody>
      </p:sp>
      <p:pic>
        <p:nvPicPr>
          <p:cNvPr id="4098" name="Picture 2" descr="D:\SE\Statechart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97278"/>
            <a:ext cx="2529582" cy="63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050" name="Picture 2" descr="C:\Users\Florin\Desktop\Communication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897255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7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510304" cy="36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06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Operation Mode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18" y="2348880"/>
            <a:ext cx="6751310" cy="379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7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software </a:t>
            </a:r>
            <a:r>
              <a:rPr lang="fr-FR" dirty="0" err="1"/>
              <a:t>is</a:t>
            </a:r>
            <a:r>
              <a:rPr lang="fr-FR" dirty="0"/>
              <a:t> portable on all Windows machines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in a portable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but, on the </a:t>
            </a:r>
            <a:r>
              <a:rPr lang="fr-FR" dirty="0" err="1"/>
              <a:t>other</a:t>
            </a:r>
            <a:r>
              <a:rPr lang="fr-FR" dirty="0"/>
              <a:t> hand </a:t>
            </a:r>
            <a:r>
              <a:rPr lang="fr-FR" dirty="0" err="1"/>
              <a:t>is</a:t>
            </a:r>
            <a:r>
              <a:rPr lang="fr-FR" dirty="0"/>
              <a:t> not portable on </a:t>
            </a:r>
            <a:r>
              <a:rPr lang="fr-FR" dirty="0" err="1"/>
              <a:t>other</a:t>
            </a:r>
            <a:r>
              <a:rPr lang="fr-FR" dirty="0"/>
              <a:t> operating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Linux, Mac etc.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5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TeamViewer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software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6210228" cy="375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LogMeIn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software</a:t>
            </a:r>
            <a:endParaRPr lang="en-US" dirty="0"/>
          </a:p>
        </p:txBody>
      </p:sp>
      <p:pic>
        <p:nvPicPr>
          <p:cNvPr id="2050" name="Picture 2" descr="C:\Users\Florin\Desktop\techniciancons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7"/>
            <a:ext cx="6345095" cy="35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0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THREADS</a:t>
            </a:r>
          </a:p>
          <a:p>
            <a:r>
              <a:rPr lang="ro-RO" dirty="0" smtClean="0"/>
              <a:t>Lifecycle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Theoretical Fundamentals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32751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6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SOCKETS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Theoretical Fundamentals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6391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Theoretical Fundamentals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708920"/>
            <a:ext cx="668008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1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Hashtable vs. ConcurrentHashMap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Theoretical </a:t>
            </a:r>
            <a:r>
              <a:rPr lang="ro-RO" dirty="0" smtClean="0"/>
              <a:t>Fundamentals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67330"/>
            <a:ext cx="5400600" cy="387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3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EXECUTORS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Theoretical Fundamentals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408712" cy="359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3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REMOTE ACCESS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IT Technology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63562"/>
            <a:ext cx="5904656" cy="394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AUTENTIFICATION REQUEST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IT Technology</a:t>
            </a:r>
            <a:endParaRPr lang="en-US" dirty="0"/>
          </a:p>
        </p:txBody>
      </p:sp>
      <p:pic>
        <p:nvPicPr>
          <p:cNvPr id="1026" name="Picture 2" descr="C:\Users\Florin\Desktop\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06" y="3140968"/>
            <a:ext cx="5372025" cy="267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4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92</TotalTime>
  <Words>294</Words>
  <Application>Microsoft Office PowerPoint</Application>
  <PresentationFormat>On-screen Show (4:3)</PresentationFormat>
  <Paragraphs>61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Hardcover</vt:lpstr>
      <vt:lpstr>REMOTE ACCESS TOOL</vt:lpstr>
      <vt:lpstr>General Presentation</vt:lpstr>
      <vt:lpstr>Theoretical Fundamentals</vt:lpstr>
      <vt:lpstr>Theoretical Fundamentals</vt:lpstr>
      <vt:lpstr>Theoretical Fundamentals</vt:lpstr>
      <vt:lpstr>Theoretical Fundamentals</vt:lpstr>
      <vt:lpstr>Theoretical Fundamentals</vt:lpstr>
      <vt:lpstr>IT Technology</vt:lpstr>
      <vt:lpstr>IT Technology</vt:lpstr>
      <vt:lpstr>Functionalities</vt:lpstr>
      <vt:lpstr>Actors and Related Accessrights</vt:lpstr>
      <vt:lpstr>Usecase Diagram</vt:lpstr>
      <vt:lpstr>General Architecture Diagram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Operation Mode </vt:lpstr>
      <vt:lpstr>Operation Mode</vt:lpstr>
      <vt:lpstr>Portability</vt:lpstr>
      <vt:lpstr>Competing software</vt:lpstr>
      <vt:lpstr>Competing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ACCESS TOOL</dc:title>
  <dc:creator>Kriszta Gombos</dc:creator>
  <cp:lastModifiedBy>Florin Catalin</cp:lastModifiedBy>
  <cp:revision>12</cp:revision>
  <dcterms:created xsi:type="dcterms:W3CDTF">2018-11-22T05:53:19Z</dcterms:created>
  <dcterms:modified xsi:type="dcterms:W3CDTF">2019-03-24T20:10:03Z</dcterms:modified>
</cp:coreProperties>
</file>