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CE6AAD-3A43-4266-8BDF-07AFE459D0F8}" v="27" dt="2024-03-24T06:27:03.1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7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orin Nae" userId="ce2eccd5-8392-40dd-b59a-14ac5633a683" providerId="ADAL" clId="{F9CE6AAD-3A43-4266-8BDF-07AFE459D0F8}"/>
    <pc:docChg chg="custSel addSld modSld">
      <pc:chgData name="Florin Nae" userId="ce2eccd5-8392-40dd-b59a-14ac5633a683" providerId="ADAL" clId="{F9CE6AAD-3A43-4266-8BDF-07AFE459D0F8}" dt="2024-03-24T06:32:39.798" v="543" actId="20577"/>
      <pc:docMkLst>
        <pc:docMk/>
      </pc:docMkLst>
      <pc:sldChg chg="addSp delSp modSp new mod">
        <pc:chgData name="Florin Nae" userId="ce2eccd5-8392-40dd-b59a-14ac5633a683" providerId="ADAL" clId="{F9CE6AAD-3A43-4266-8BDF-07AFE459D0F8}" dt="2024-03-24T06:32:39.798" v="543" actId="20577"/>
        <pc:sldMkLst>
          <pc:docMk/>
          <pc:sldMk cId="4030698483" sldId="256"/>
        </pc:sldMkLst>
        <pc:spChg chg="del">
          <ac:chgData name="Florin Nae" userId="ce2eccd5-8392-40dd-b59a-14ac5633a683" providerId="ADAL" clId="{F9CE6AAD-3A43-4266-8BDF-07AFE459D0F8}" dt="2024-03-24T06:02:49.919" v="1" actId="478"/>
          <ac:spMkLst>
            <pc:docMk/>
            <pc:sldMk cId="4030698483" sldId="256"/>
            <ac:spMk id="2" creationId="{2B5104DC-65D5-0143-95EA-E4B538E8E9AC}"/>
          </ac:spMkLst>
        </pc:spChg>
        <pc:spChg chg="del">
          <ac:chgData name="Florin Nae" userId="ce2eccd5-8392-40dd-b59a-14ac5633a683" providerId="ADAL" clId="{F9CE6AAD-3A43-4266-8BDF-07AFE459D0F8}" dt="2024-03-24T06:02:49.919" v="1" actId="478"/>
          <ac:spMkLst>
            <pc:docMk/>
            <pc:sldMk cId="4030698483" sldId="256"/>
            <ac:spMk id="3" creationId="{BF54B70D-034F-FFC9-A44F-92FF4814BCD4}"/>
          </ac:spMkLst>
        </pc:spChg>
        <pc:spChg chg="add mod">
          <ac:chgData name="Florin Nae" userId="ce2eccd5-8392-40dd-b59a-14ac5633a683" providerId="ADAL" clId="{F9CE6AAD-3A43-4266-8BDF-07AFE459D0F8}" dt="2024-03-24T06:12:53.876" v="297" actId="207"/>
          <ac:spMkLst>
            <pc:docMk/>
            <pc:sldMk cId="4030698483" sldId="256"/>
            <ac:spMk id="23" creationId="{73DB1A53-1C06-963A-2F3A-E4137673C791}"/>
          </ac:spMkLst>
        </pc:spChg>
        <pc:spChg chg="add mod">
          <ac:chgData name="Florin Nae" userId="ce2eccd5-8392-40dd-b59a-14ac5633a683" providerId="ADAL" clId="{F9CE6AAD-3A43-4266-8BDF-07AFE459D0F8}" dt="2024-03-24T06:13:09.262" v="299" actId="207"/>
          <ac:spMkLst>
            <pc:docMk/>
            <pc:sldMk cId="4030698483" sldId="256"/>
            <ac:spMk id="24" creationId="{02AB38AE-14C6-982A-5443-B722095B040C}"/>
          </ac:spMkLst>
        </pc:spChg>
        <pc:spChg chg="add mod">
          <ac:chgData name="Florin Nae" userId="ce2eccd5-8392-40dd-b59a-14ac5633a683" providerId="ADAL" clId="{F9CE6AAD-3A43-4266-8BDF-07AFE459D0F8}" dt="2024-03-24T06:14:18.284" v="314" actId="207"/>
          <ac:spMkLst>
            <pc:docMk/>
            <pc:sldMk cId="4030698483" sldId="256"/>
            <ac:spMk id="25" creationId="{F04DD641-79D0-9CF2-D600-4DB11906AF39}"/>
          </ac:spMkLst>
        </pc:spChg>
        <pc:spChg chg="add mod">
          <ac:chgData name="Florin Nae" userId="ce2eccd5-8392-40dd-b59a-14ac5633a683" providerId="ADAL" clId="{F9CE6AAD-3A43-4266-8BDF-07AFE459D0F8}" dt="2024-03-24T06:15:08.499" v="329" actId="20577"/>
          <ac:spMkLst>
            <pc:docMk/>
            <pc:sldMk cId="4030698483" sldId="256"/>
            <ac:spMk id="26" creationId="{883045CE-054A-A2B5-EDA9-42CDFA5E4613}"/>
          </ac:spMkLst>
        </pc:spChg>
        <pc:spChg chg="add mod">
          <ac:chgData name="Florin Nae" userId="ce2eccd5-8392-40dd-b59a-14ac5633a683" providerId="ADAL" clId="{F9CE6AAD-3A43-4266-8BDF-07AFE459D0F8}" dt="2024-03-24T06:14:26.631" v="315" actId="207"/>
          <ac:spMkLst>
            <pc:docMk/>
            <pc:sldMk cId="4030698483" sldId="256"/>
            <ac:spMk id="27" creationId="{2AA432F9-1A6C-5240-7F94-CBE4D22C6223}"/>
          </ac:spMkLst>
        </pc:spChg>
        <pc:spChg chg="add mod">
          <ac:chgData name="Florin Nae" userId="ce2eccd5-8392-40dd-b59a-14ac5633a683" providerId="ADAL" clId="{F9CE6AAD-3A43-4266-8BDF-07AFE459D0F8}" dt="2024-03-24T06:07:15.933" v="134" actId="20577"/>
          <ac:spMkLst>
            <pc:docMk/>
            <pc:sldMk cId="4030698483" sldId="256"/>
            <ac:spMk id="28" creationId="{A7621699-73BA-3D3A-ABB9-9D110177B977}"/>
          </ac:spMkLst>
        </pc:spChg>
        <pc:spChg chg="add mod">
          <ac:chgData name="Florin Nae" userId="ce2eccd5-8392-40dd-b59a-14ac5633a683" providerId="ADAL" clId="{F9CE6AAD-3A43-4266-8BDF-07AFE459D0F8}" dt="2024-03-24T06:07:11.872" v="125" actId="571"/>
          <ac:spMkLst>
            <pc:docMk/>
            <pc:sldMk cId="4030698483" sldId="256"/>
            <ac:spMk id="29" creationId="{A79CD88E-25E7-C9EA-F7BD-7F5D7F0D320D}"/>
          </ac:spMkLst>
        </pc:spChg>
        <pc:spChg chg="add mod">
          <ac:chgData name="Florin Nae" userId="ce2eccd5-8392-40dd-b59a-14ac5633a683" providerId="ADAL" clId="{F9CE6AAD-3A43-4266-8BDF-07AFE459D0F8}" dt="2024-03-24T06:07:25.328" v="145" actId="20577"/>
          <ac:spMkLst>
            <pc:docMk/>
            <pc:sldMk cId="4030698483" sldId="256"/>
            <ac:spMk id="30" creationId="{C8183082-59FD-4C40-3011-70696471E686}"/>
          </ac:spMkLst>
        </pc:spChg>
        <pc:spChg chg="add mod">
          <ac:chgData name="Florin Nae" userId="ce2eccd5-8392-40dd-b59a-14ac5633a683" providerId="ADAL" clId="{F9CE6AAD-3A43-4266-8BDF-07AFE459D0F8}" dt="2024-03-24T06:07:36.041" v="156" actId="20577"/>
          <ac:spMkLst>
            <pc:docMk/>
            <pc:sldMk cId="4030698483" sldId="256"/>
            <ac:spMk id="31" creationId="{C1951037-34A6-80B4-AF19-9AD07D2088B0}"/>
          </ac:spMkLst>
        </pc:spChg>
        <pc:spChg chg="add mod">
          <ac:chgData name="Florin Nae" userId="ce2eccd5-8392-40dd-b59a-14ac5633a683" providerId="ADAL" clId="{F9CE6AAD-3A43-4266-8BDF-07AFE459D0F8}" dt="2024-03-24T06:32:39.798" v="543" actId="20577"/>
          <ac:spMkLst>
            <pc:docMk/>
            <pc:sldMk cId="4030698483" sldId="256"/>
            <ac:spMk id="39" creationId="{83490232-8166-E1DE-385D-2F9BB53BF64D}"/>
          </ac:spMkLst>
        </pc:spChg>
        <pc:spChg chg="add mod">
          <ac:chgData name="Florin Nae" userId="ce2eccd5-8392-40dd-b59a-14ac5633a683" providerId="ADAL" clId="{F9CE6AAD-3A43-4266-8BDF-07AFE459D0F8}" dt="2024-03-24T06:25:57.053" v="348" actId="1076"/>
          <ac:spMkLst>
            <pc:docMk/>
            <pc:sldMk cId="4030698483" sldId="256"/>
            <ac:spMk id="40" creationId="{995E2401-7147-4A56-3572-BD3A9EAFB7FA}"/>
          </ac:spMkLst>
        </pc:spChg>
        <pc:spChg chg="add mod">
          <ac:chgData name="Florin Nae" userId="ce2eccd5-8392-40dd-b59a-14ac5633a683" providerId="ADAL" clId="{F9CE6AAD-3A43-4266-8BDF-07AFE459D0F8}" dt="2024-03-24T06:26:07.232" v="357" actId="6549"/>
          <ac:spMkLst>
            <pc:docMk/>
            <pc:sldMk cId="4030698483" sldId="256"/>
            <ac:spMk id="41" creationId="{D7483F16-794C-B43D-C3FE-EBFBB762C326}"/>
          </ac:spMkLst>
        </pc:spChg>
        <pc:spChg chg="add mod">
          <ac:chgData name="Florin Nae" userId="ce2eccd5-8392-40dd-b59a-14ac5633a683" providerId="ADAL" clId="{F9CE6AAD-3A43-4266-8BDF-07AFE459D0F8}" dt="2024-03-24T06:26:19.690" v="366" actId="6549"/>
          <ac:spMkLst>
            <pc:docMk/>
            <pc:sldMk cId="4030698483" sldId="256"/>
            <ac:spMk id="42" creationId="{91DEF2BA-B901-534E-2A5A-84809D7928BE}"/>
          </ac:spMkLst>
        </pc:spChg>
        <pc:spChg chg="add mod">
          <ac:chgData name="Florin Nae" userId="ce2eccd5-8392-40dd-b59a-14ac5633a683" providerId="ADAL" clId="{F9CE6AAD-3A43-4266-8BDF-07AFE459D0F8}" dt="2024-03-24T06:26:28.643" v="375" actId="6549"/>
          <ac:spMkLst>
            <pc:docMk/>
            <pc:sldMk cId="4030698483" sldId="256"/>
            <ac:spMk id="43" creationId="{822F56A2-3726-8F27-8A95-DDC0EC1E4901}"/>
          </ac:spMkLst>
        </pc:spChg>
        <pc:spChg chg="add del mod">
          <ac:chgData name="Florin Nae" userId="ce2eccd5-8392-40dd-b59a-14ac5633a683" providerId="ADAL" clId="{F9CE6AAD-3A43-4266-8BDF-07AFE459D0F8}" dt="2024-03-24T06:26:58.874" v="387"/>
          <ac:spMkLst>
            <pc:docMk/>
            <pc:sldMk cId="4030698483" sldId="256"/>
            <ac:spMk id="44" creationId="{242EC916-F5A2-9DC8-DEF6-5490DA7994F7}"/>
          </ac:spMkLst>
        </pc:spChg>
        <pc:spChg chg="add mod">
          <ac:chgData name="Florin Nae" userId="ce2eccd5-8392-40dd-b59a-14ac5633a683" providerId="ADAL" clId="{F9CE6AAD-3A43-4266-8BDF-07AFE459D0F8}" dt="2024-03-24T06:32:22.854" v="542" actId="113"/>
          <ac:spMkLst>
            <pc:docMk/>
            <pc:sldMk cId="4030698483" sldId="256"/>
            <ac:spMk id="45" creationId="{3244CC30-2A01-BF7F-4582-9FA67B4555B1}"/>
          </ac:spMkLst>
        </pc:spChg>
        <pc:picChg chg="add mod">
          <ac:chgData name="Florin Nae" userId="ce2eccd5-8392-40dd-b59a-14ac5633a683" providerId="ADAL" clId="{F9CE6AAD-3A43-4266-8BDF-07AFE459D0F8}" dt="2024-03-24T06:02:58.461" v="6" actId="1076"/>
          <ac:picMkLst>
            <pc:docMk/>
            <pc:sldMk cId="4030698483" sldId="256"/>
            <ac:picMk id="1026" creationId="{A7A3DD7B-F2E1-1EE4-7C3F-CAE4E2FE5D37}"/>
          </ac:picMkLst>
        </pc:picChg>
        <pc:cxnChg chg="add mod">
          <ac:chgData name="Florin Nae" userId="ce2eccd5-8392-40dd-b59a-14ac5633a683" providerId="ADAL" clId="{F9CE6AAD-3A43-4266-8BDF-07AFE459D0F8}" dt="2024-03-24T06:03:38.535" v="14" actId="14100"/>
          <ac:cxnSpMkLst>
            <pc:docMk/>
            <pc:sldMk cId="4030698483" sldId="256"/>
            <ac:cxnSpMk id="5" creationId="{0C606FEC-C331-27D9-1E40-17D366715D87}"/>
          </ac:cxnSpMkLst>
        </pc:cxnChg>
        <pc:cxnChg chg="add mod">
          <ac:chgData name="Florin Nae" userId="ce2eccd5-8392-40dd-b59a-14ac5633a683" providerId="ADAL" clId="{F9CE6AAD-3A43-4266-8BDF-07AFE459D0F8}" dt="2024-03-24T06:03:35.235" v="13" actId="14100"/>
          <ac:cxnSpMkLst>
            <pc:docMk/>
            <pc:sldMk cId="4030698483" sldId="256"/>
            <ac:cxnSpMk id="8" creationId="{BC0FEDCB-FFB4-7E76-9939-55F6C097E21F}"/>
          </ac:cxnSpMkLst>
        </pc:cxnChg>
        <pc:cxnChg chg="add mod">
          <ac:chgData name="Florin Nae" userId="ce2eccd5-8392-40dd-b59a-14ac5633a683" providerId="ADAL" clId="{F9CE6AAD-3A43-4266-8BDF-07AFE459D0F8}" dt="2024-03-24T06:03:55.557" v="16" actId="1076"/>
          <ac:cxnSpMkLst>
            <pc:docMk/>
            <pc:sldMk cId="4030698483" sldId="256"/>
            <ac:cxnSpMk id="11" creationId="{A688E64C-3858-04D6-2F49-8D2B43419431}"/>
          </ac:cxnSpMkLst>
        </pc:cxnChg>
        <pc:cxnChg chg="add mod">
          <ac:chgData name="Florin Nae" userId="ce2eccd5-8392-40dd-b59a-14ac5633a683" providerId="ADAL" clId="{F9CE6AAD-3A43-4266-8BDF-07AFE459D0F8}" dt="2024-03-24T06:08:57.470" v="163" actId="14100"/>
          <ac:cxnSpMkLst>
            <pc:docMk/>
            <pc:sldMk cId="4030698483" sldId="256"/>
            <ac:cxnSpMk id="12" creationId="{2A8BA67C-CB25-BA63-42F5-152B163BC72C}"/>
          </ac:cxnSpMkLst>
        </pc:cxnChg>
        <pc:cxnChg chg="add del mod">
          <ac:chgData name="Florin Nae" userId="ce2eccd5-8392-40dd-b59a-14ac5633a683" providerId="ADAL" clId="{F9CE6AAD-3A43-4266-8BDF-07AFE459D0F8}" dt="2024-03-24T06:04:32.244" v="21" actId="478"/>
          <ac:cxnSpMkLst>
            <pc:docMk/>
            <pc:sldMk cId="4030698483" sldId="256"/>
            <ac:cxnSpMk id="16" creationId="{B381971F-5D68-702F-663B-87EB782346E8}"/>
          </ac:cxnSpMkLst>
        </pc:cxnChg>
        <pc:cxnChg chg="add mod">
          <ac:chgData name="Florin Nae" userId="ce2eccd5-8392-40dd-b59a-14ac5633a683" providerId="ADAL" clId="{F9CE6AAD-3A43-4266-8BDF-07AFE459D0F8}" dt="2024-03-24T06:12:46.097" v="296" actId="208"/>
          <ac:cxnSpMkLst>
            <pc:docMk/>
            <pc:sldMk cId="4030698483" sldId="256"/>
            <ac:cxnSpMk id="18" creationId="{ACCE7E02-7700-F97C-81AD-3E4564D7F9EE}"/>
          </ac:cxnSpMkLst>
        </pc:cxnChg>
        <pc:cxnChg chg="add mod">
          <ac:chgData name="Florin Nae" userId="ce2eccd5-8392-40dd-b59a-14ac5633a683" providerId="ADAL" clId="{F9CE6AAD-3A43-4266-8BDF-07AFE459D0F8}" dt="2024-03-24T06:12:46.097" v="296" actId="208"/>
          <ac:cxnSpMkLst>
            <pc:docMk/>
            <pc:sldMk cId="4030698483" sldId="256"/>
            <ac:cxnSpMk id="20" creationId="{428BA159-B4D9-E4A4-A421-4B2980F21E36}"/>
          </ac:cxnSpMkLst>
        </pc:cxnChg>
        <pc:cxnChg chg="add mod">
          <ac:chgData name="Florin Nae" userId="ce2eccd5-8392-40dd-b59a-14ac5633a683" providerId="ADAL" clId="{F9CE6AAD-3A43-4266-8BDF-07AFE459D0F8}" dt="2024-03-24T06:13:05.118" v="298" actId="208"/>
          <ac:cxnSpMkLst>
            <pc:docMk/>
            <pc:sldMk cId="4030698483" sldId="256"/>
            <ac:cxnSpMk id="21" creationId="{8A0864A9-958F-2DD6-139A-38E2AB35AD36}"/>
          </ac:cxnSpMkLst>
        </pc:cxnChg>
        <pc:cxnChg chg="add mod">
          <ac:chgData name="Florin Nae" userId="ce2eccd5-8392-40dd-b59a-14ac5633a683" providerId="ADAL" clId="{F9CE6AAD-3A43-4266-8BDF-07AFE459D0F8}" dt="2024-03-24T06:13:05.118" v="298" actId="208"/>
          <ac:cxnSpMkLst>
            <pc:docMk/>
            <pc:sldMk cId="4030698483" sldId="256"/>
            <ac:cxnSpMk id="22" creationId="{517649EB-4821-8CCC-26DA-D97A4AF16B9B}"/>
          </ac:cxnSpMkLst>
        </pc:cxnChg>
        <pc:cxnChg chg="add mod">
          <ac:chgData name="Florin Nae" userId="ce2eccd5-8392-40dd-b59a-14ac5633a683" providerId="ADAL" clId="{F9CE6AAD-3A43-4266-8BDF-07AFE459D0F8}" dt="2024-03-24T06:08:38.901" v="158" actId="14100"/>
          <ac:cxnSpMkLst>
            <pc:docMk/>
            <pc:sldMk cId="4030698483" sldId="256"/>
            <ac:cxnSpMk id="32" creationId="{C61462F2-2962-3470-0658-DAA2CE37C944}"/>
          </ac:cxnSpMkLst>
        </pc:cxnChg>
        <pc:cxnChg chg="add mod">
          <ac:chgData name="Florin Nae" userId="ce2eccd5-8392-40dd-b59a-14ac5633a683" providerId="ADAL" clId="{F9CE6AAD-3A43-4266-8BDF-07AFE459D0F8}" dt="2024-03-24T06:09:05.342" v="164" actId="571"/>
          <ac:cxnSpMkLst>
            <pc:docMk/>
            <pc:sldMk cId="4030698483" sldId="256"/>
            <ac:cxnSpMk id="37" creationId="{53CEC48D-71DC-68A3-3BD0-7715BB93C344}"/>
          </ac:cxnSpMkLst>
        </pc:cxnChg>
        <pc:cxnChg chg="add mod">
          <ac:chgData name="Florin Nae" userId="ce2eccd5-8392-40dd-b59a-14ac5633a683" providerId="ADAL" clId="{F9CE6AAD-3A43-4266-8BDF-07AFE459D0F8}" dt="2024-03-24T06:09:11.291" v="165" actId="571"/>
          <ac:cxnSpMkLst>
            <pc:docMk/>
            <pc:sldMk cId="4030698483" sldId="256"/>
            <ac:cxnSpMk id="38" creationId="{E73F0292-BE8A-B6A5-8C9A-872C664E98A9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3EB7EB-4FF7-4626-BB34-4FCDE0C9521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CB55D3A-97A2-4081-AC41-A0E474BECE29}">
      <dgm:prSet phldrT="[Text]"/>
      <dgm:spPr/>
      <dgm:t>
        <a:bodyPr/>
        <a:lstStyle/>
        <a:p>
          <a:r>
            <a:rPr lang="en-US" dirty="0"/>
            <a:t>Define the system power requirements</a:t>
          </a:r>
        </a:p>
      </dgm:t>
    </dgm:pt>
    <dgm:pt modelId="{18FBCB94-7C50-4828-9A35-3DFA8261269D}" type="parTrans" cxnId="{80193A2B-7568-4F97-9517-458378BD224C}">
      <dgm:prSet/>
      <dgm:spPr/>
      <dgm:t>
        <a:bodyPr/>
        <a:lstStyle/>
        <a:p>
          <a:endParaRPr lang="en-US"/>
        </a:p>
      </dgm:t>
    </dgm:pt>
    <dgm:pt modelId="{AED6BB29-3056-4F91-83DB-5FEEE5903572}" type="sibTrans" cxnId="{80193A2B-7568-4F97-9517-458378BD224C}">
      <dgm:prSet/>
      <dgm:spPr/>
      <dgm:t>
        <a:bodyPr/>
        <a:lstStyle/>
        <a:p>
          <a:endParaRPr lang="en-US"/>
        </a:p>
      </dgm:t>
    </dgm:pt>
    <dgm:pt modelId="{2281F23A-D822-4297-AFA0-AE7A9E3730B6}">
      <dgm:prSet phldrT="[Text]"/>
      <dgm:spPr/>
      <dgm:t>
        <a:bodyPr/>
        <a:lstStyle/>
        <a:p>
          <a:r>
            <a:rPr lang="en-US" dirty="0"/>
            <a:t>Design and test the refrigeration cycle model </a:t>
          </a:r>
        </a:p>
      </dgm:t>
    </dgm:pt>
    <dgm:pt modelId="{72E57419-066F-4EBF-91A9-044D9CDEB6D3}" type="parTrans" cxnId="{C23E27D2-76CA-4AA1-A1F6-4A6608B800F2}">
      <dgm:prSet/>
      <dgm:spPr/>
      <dgm:t>
        <a:bodyPr/>
        <a:lstStyle/>
        <a:p>
          <a:endParaRPr lang="en-US"/>
        </a:p>
      </dgm:t>
    </dgm:pt>
    <dgm:pt modelId="{1589CFBA-B8D0-4B9D-AB48-BC48988E7F36}" type="sibTrans" cxnId="{C23E27D2-76CA-4AA1-A1F6-4A6608B800F2}">
      <dgm:prSet/>
      <dgm:spPr/>
      <dgm:t>
        <a:bodyPr/>
        <a:lstStyle/>
        <a:p>
          <a:endParaRPr lang="en-US"/>
        </a:p>
      </dgm:t>
    </dgm:pt>
    <dgm:pt modelId="{895E8C6F-347E-42A5-B7AD-0C1ADD5922FD}">
      <dgm:prSet phldrT="[Text]"/>
      <dgm:spPr/>
      <dgm:t>
        <a:bodyPr/>
        <a:lstStyle/>
        <a:p>
          <a:r>
            <a:rPr lang="en-US" dirty="0"/>
            <a:t>Add additional thermal fluid components and test the final model</a:t>
          </a:r>
        </a:p>
      </dgm:t>
    </dgm:pt>
    <dgm:pt modelId="{6C2B6421-6FA8-4CA2-B53D-7D8F74D31674}" type="parTrans" cxnId="{293DDF7B-ABE1-49D1-B8DE-AEE1C12C405E}">
      <dgm:prSet/>
      <dgm:spPr/>
      <dgm:t>
        <a:bodyPr/>
        <a:lstStyle/>
        <a:p>
          <a:endParaRPr lang="en-US"/>
        </a:p>
      </dgm:t>
    </dgm:pt>
    <dgm:pt modelId="{5B2617C5-4C2F-4F74-8194-64E1F845E929}" type="sibTrans" cxnId="{293DDF7B-ABE1-49D1-B8DE-AEE1C12C405E}">
      <dgm:prSet/>
      <dgm:spPr/>
      <dgm:t>
        <a:bodyPr/>
        <a:lstStyle/>
        <a:p>
          <a:endParaRPr lang="en-US"/>
        </a:p>
      </dgm:t>
    </dgm:pt>
    <dgm:pt modelId="{720E0582-FE35-4956-8357-FDFB571C5EEB}">
      <dgm:prSet phldrT="[Text]"/>
      <dgm:spPr/>
      <dgm:t>
        <a:bodyPr/>
        <a:lstStyle/>
        <a:p>
          <a:r>
            <a:rPr lang="en-US" dirty="0">
              <a:solidFill>
                <a:schemeClr val="accent4"/>
              </a:solidFill>
            </a:rPr>
            <a:t>Add detailed vehicle components (out of scope for this example)</a:t>
          </a:r>
        </a:p>
      </dgm:t>
    </dgm:pt>
    <dgm:pt modelId="{CCA82BD0-970E-4D48-A808-1613F41467D5}" type="parTrans" cxnId="{FC58B779-B3C2-4DA0-9296-366D8A76FA95}">
      <dgm:prSet/>
      <dgm:spPr/>
      <dgm:t>
        <a:bodyPr/>
        <a:lstStyle/>
        <a:p>
          <a:endParaRPr lang="en-US"/>
        </a:p>
      </dgm:t>
    </dgm:pt>
    <dgm:pt modelId="{0888317A-78A5-46A4-96B6-9C3242571ACD}" type="sibTrans" cxnId="{FC58B779-B3C2-4DA0-9296-366D8A76FA95}">
      <dgm:prSet/>
      <dgm:spPr/>
      <dgm:t>
        <a:bodyPr/>
        <a:lstStyle/>
        <a:p>
          <a:endParaRPr lang="en-US"/>
        </a:p>
      </dgm:t>
    </dgm:pt>
    <dgm:pt modelId="{F4D9458A-4C9B-425C-8C81-16563D99A9FE}">
      <dgm:prSet phldrT="[Text]"/>
      <dgm:spPr/>
      <dgm:t>
        <a:bodyPr/>
        <a:lstStyle/>
        <a:p>
          <a:r>
            <a:rPr lang="en-US" dirty="0"/>
            <a:t>Check model initialization and simulation speed. Fix eventual issues.</a:t>
          </a:r>
        </a:p>
      </dgm:t>
    </dgm:pt>
    <dgm:pt modelId="{C7565224-EDF7-4D11-8145-03F27B501664}" type="parTrans" cxnId="{39974FA7-82FA-4DCF-BCEC-037CF0A70123}">
      <dgm:prSet/>
      <dgm:spPr/>
      <dgm:t>
        <a:bodyPr/>
        <a:lstStyle/>
        <a:p>
          <a:endParaRPr lang="en-US"/>
        </a:p>
      </dgm:t>
    </dgm:pt>
    <dgm:pt modelId="{D53C9BDC-238A-489A-A7A7-60CAE24318B2}" type="sibTrans" cxnId="{39974FA7-82FA-4DCF-BCEC-037CF0A70123}">
      <dgm:prSet/>
      <dgm:spPr/>
      <dgm:t>
        <a:bodyPr/>
        <a:lstStyle/>
        <a:p>
          <a:endParaRPr lang="en-US"/>
        </a:p>
      </dgm:t>
    </dgm:pt>
    <dgm:pt modelId="{ACF0800B-E605-4B5D-9D12-7EA63E046E47}" type="pres">
      <dgm:prSet presAssocID="{073EB7EB-4FF7-4626-BB34-4FCDE0C9521C}" presName="Name0" presStyleCnt="0">
        <dgm:presLayoutVars>
          <dgm:dir/>
          <dgm:animLvl val="lvl"/>
          <dgm:resizeHandles val="exact"/>
        </dgm:presLayoutVars>
      </dgm:prSet>
      <dgm:spPr/>
    </dgm:pt>
    <dgm:pt modelId="{C9C1CC52-B5C0-4432-98DA-381F08C28015}" type="pres">
      <dgm:prSet presAssocID="{3CB55D3A-97A2-4081-AC41-A0E474BECE2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B0CADED4-526F-493B-8902-3ED86CBC4097}" type="pres">
      <dgm:prSet presAssocID="{AED6BB29-3056-4F91-83DB-5FEEE5903572}" presName="parTxOnlySpace" presStyleCnt="0"/>
      <dgm:spPr/>
    </dgm:pt>
    <dgm:pt modelId="{7DB75D48-B61A-4DA7-AE9D-FEDFCB056D02}" type="pres">
      <dgm:prSet presAssocID="{2281F23A-D822-4297-AFA0-AE7A9E3730B6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D575F990-55B9-4FF5-AEDD-5A9F24C57E62}" type="pres">
      <dgm:prSet presAssocID="{1589CFBA-B8D0-4B9D-AB48-BC48988E7F36}" presName="parTxOnlySpace" presStyleCnt="0"/>
      <dgm:spPr/>
    </dgm:pt>
    <dgm:pt modelId="{F5983DE0-CE38-474B-9ADB-AFD59EBE03B1}" type="pres">
      <dgm:prSet presAssocID="{895E8C6F-347E-42A5-B7AD-0C1ADD5922FD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600CA7DD-76C2-449D-8BAC-E30C1E2F5C23}" type="pres">
      <dgm:prSet presAssocID="{5B2617C5-4C2F-4F74-8194-64E1F845E929}" presName="parTxOnlySpace" presStyleCnt="0"/>
      <dgm:spPr/>
    </dgm:pt>
    <dgm:pt modelId="{7BE9DB38-DED3-47D3-A93A-1D1729CE6AA6}" type="pres">
      <dgm:prSet presAssocID="{F4D9458A-4C9B-425C-8C81-16563D99A9FE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1E480AD9-3FC0-40D9-9FAE-81BEEB6F19F1}" type="pres">
      <dgm:prSet presAssocID="{D53C9BDC-238A-489A-A7A7-60CAE24318B2}" presName="parTxOnlySpace" presStyleCnt="0"/>
      <dgm:spPr/>
    </dgm:pt>
    <dgm:pt modelId="{A3E524EC-9475-4CED-A821-296EB26F0370}" type="pres">
      <dgm:prSet presAssocID="{720E0582-FE35-4956-8357-FDFB571C5EEB}" presName="parTxOnly" presStyleLbl="node1" presStyleIdx="4" presStyleCnt="5" custLinFactX="2501" custLinFactNeighborX="100000" custLinFactNeighborY="0">
        <dgm:presLayoutVars>
          <dgm:chMax val="0"/>
          <dgm:chPref val="0"/>
          <dgm:bulletEnabled val="1"/>
        </dgm:presLayoutVars>
      </dgm:prSet>
      <dgm:spPr/>
    </dgm:pt>
  </dgm:ptLst>
  <dgm:cxnLst>
    <dgm:cxn modelId="{18FED90B-75AA-4B56-8E7B-0738B349C284}" type="presOf" srcId="{2281F23A-D822-4297-AFA0-AE7A9E3730B6}" destId="{7DB75D48-B61A-4DA7-AE9D-FEDFCB056D02}" srcOrd="0" destOrd="0" presId="urn:microsoft.com/office/officeart/2005/8/layout/chevron1"/>
    <dgm:cxn modelId="{80193A2B-7568-4F97-9517-458378BD224C}" srcId="{073EB7EB-4FF7-4626-BB34-4FCDE0C9521C}" destId="{3CB55D3A-97A2-4081-AC41-A0E474BECE29}" srcOrd="0" destOrd="0" parTransId="{18FBCB94-7C50-4828-9A35-3DFA8261269D}" sibTransId="{AED6BB29-3056-4F91-83DB-5FEEE5903572}"/>
    <dgm:cxn modelId="{FC58B779-B3C2-4DA0-9296-366D8A76FA95}" srcId="{073EB7EB-4FF7-4626-BB34-4FCDE0C9521C}" destId="{720E0582-FE35-4956-8357-FDFB571C5EEB}" srcOrd="4" destOrd="0" parTransId="{CCA82BD0-970E-4D48-A808-1613F41467D5}" sibTransId="{0888317A-78A5-46A4-96B6-9C3242571ACD}"/>
    <dgm:cxn modelId="{293DDF7B-ABE1-49D1-B8DE-AEE1C12C405E}" srcId="{073EB7EB-4FF7-4626-BB34-4FCDE0C9521C}" destId="{895E8C6F-347E-42A5-B7AD-0C1ADD5922FD}" srcOrd="2" destOrd="0" parTransId="{6C2B6421-6FA8-4CA2-B53D-7D8F74D31674}" sibTransId="{5B2617C5-4C2F-4F74-8194-64E1F845E929}"/>
    <dgm:cxn modelId="{3D90657C-A915-4827-8734-BBE0B92E49CC}" type="presOf" srcId="{895E8C6F-347E-42A5-B7AD-0C1ADD5922FD}" destId="{F5983DE0-CE38-474B-9ADB-AFD59EBE03B1}" srcOrd="0" destOrd="0" presId="urn:microsoft.com/office/officeart/2005/8/layout/chevron1"/>
    <dgm:cxn modelId="{B597A885-E4C9-47A6-94F5-4C2EAC518F91}" type="presOf" srcId="{F4D9458A-4C9B-425C-8C81-16563D99A9FE}" destId="{7BE9DB38-DED3-47D3-A93A-1D1729CE6AA6}" srcOrd="0" destOrd="0" presId="urn:microsoft.com/office/officeart/2005/8/layout/chevron1"/>
    <dgm:cxn modelId="{4C22AE95-8F6B-4C80-B4E5-1B335E1AEFAF}" type="presOf" srcId="{3CB55D3A-97A2-4081-AC41-A0E474BECE29}" destId="{C9C1CC52-B5C0-4432-98DA-381F08C28015}" srcOrd="0" destOrd="0" presId="urn:microsoft.com/office/officeart/2005/8/layout/chevron1"/>
    <dgm:cxn modelId="{39974FA7-82FA-4DCF-BCEC-037CF0A70123}" srcId="{073EB7EB-4FF7-4626-BB34-4FCDE0C9521C}" destId="{F4D9458A-4C9B-425C-8C81-16563D99A9FE}" srcOrd="3" destOrd="0" parTransId="{C7565224-EDF7-4D11-8145-03F27B501664}" sibTransId="{D53C9BDC-238A-489A-A7A7-60CAE24318B2}"/>
    <dgm:cxn modelId="{C23E27D2-76CA-4AA1-A1F6-4A6608B800F2}" srcId="{073EB7EB-4FF7-4626-BB34-4FCDE0C9521C}" destId="{2281F23A-D822-4297-AFA0-AE7A9E3730B6}" srcOrd="1" destOrd="0" parTransId="{72E57419-066F-4EBF-91A9-044D9CDEB6D3}" sibTransId="{1589CFBA-B8D0-4B9D-AB48-BC48988E7F36}"/>
    <dgm:cxn modelId="{B5E882D9-AA0A-461D-9D2C-24A818908755}" type="presOf" srcId="{073EB7EB-4FF7-4626-BB34-4FCDE0C9521C}" destId="{ACF0800B-E605-4B5D-9D12-7EA63E046E47}" srcOrd="0" destOrd="0" presId="urn:microsoft.com/office/officeart/2005/8/layout/chevron1"/>
    <dgm:cxn modelId="{9814B5EA-1884-4D35-BC30-C1FDC5DBDCF3}" type="presOf" srcId="{720E0582-FE35-4956-8357-FDFB571C5EEB}" destId="{A3E524EC-9475-4CED-A821-296EB26F0370}" srcOrd="0" destOrd="0" presId="urn:microsoft.com/office/officeart/2005/8/layout/chevron1"/>
    <dgm:cxn modelId="{4F10AB7C-8E61-4AFF-ADFF-A34981F15DE7}" type="presParOf" srcId="{ACF0800B-E605-4B5D-9D12-7EA63E046E47}" destId="{C9C1CC52-B5C0-4432-98DA-381F08C28015}" srcOrd="0" destOrd="0" presId="urn:microsoft.com/office/officeart/2005/8/layout/chevron1"/>
    <dgm:cxn modelId="{A975EC13-E21C-4B63-976F-17C0D151FBFD}" type="presParOf" srcId="{ACF0800B-E605-4B5D-9D12-7EA63E046E47}" destId="{B0CADED4-526F-493B-8902-3ED86CBC4097}" srcOrd="1" destOrd="0" presId="urn:microsoft.com/office/officeart/2005/8/layout/chevron1"/>
    <dgm:cxn modelId="{AC7A4D8A-1D91-4BC5-97C7-671E0D6EA8AE}" type="presParOf" srcId="{ACF0800B-E605-4B5D-9D12-7EA63E046E47}" destId="{7DB75D48-B61A-4DA7-AE9D-FEDFCB056D02}" srcOrd="2" destOrd="0" presId="urn:microsoft.com/office/officeart/2005/8/layout/chevron1"/>
    <dgm:cxn modelId="{EB43DEA2-42F1-42D6-9D60-A6EA9CAEDE3A}" type="presParOf" srcId="{ACF0800B-E605-4B5D-9D12-7EA63E046E47}" destId="{D575F990-55B9-4FF5-AEDD-5A9F24C57E62}" srcOrd="3" destOrd="0" presId="urn:microsoft.com/office/officeart/2005/8/layout/chevron1"/>
    <dgm:cxn modelId="{7665D801-FE79-4D8F-957A-796E88188317}" type="presParOf" srcId="{ACF0800B-E605-4B5D-9D12-7EA63E046E47}" destId="{F5983DE0-CE38-474B-9ADB-AFD59EBE03B1}" srcOrd="4" destOrd="0" presId="urn:microsoft.com/office/officeart/2005/8/layout/chevron1"/>
    <dgm:cxn modelId="{94EC5915-4944-4AF8-A32A-B87DA5587F7E}" type="presParOf" srcId="{ACF0800B-E605-4B5D-9D12-7EA63E046E47}" destId="{600CA7DD-76C2-449D-8BAC-E30C1E2F5C23}" srcOrd="5" destOrd="0" presId="urn:microsoft.com/office/officeart/2005/8/layout/chevron1"/>
    <dgm:cxn modelId="{8B5B12FC-D908-461A-B052-768FB4064F88}" type="presParOf" srcId="{ACF0800B-E605-4B5D-9D12-7EA63E046E47}" destId="{7BE9DB38-DED3-47D3-A93A-1D1729CE6AA6}" srcOrd="6" destOrd="0" presId="urn:microsoft.com/office/officeart/2005/8/layout/chevron1"/>
    <dgm:cxn modelId="{81593269-7946-492F-9CFD-D0656051D81F}" type="presParOf" srcId="{ACF0800B-E605-4B5D-9D12-7EA63E046E47}" destId="{1E480AD9-3FC0-40D9-9FAE-81BEEB6F19F1}" srcOrd="7" destOrd="0" presId="urn:microsoft.com/office/officeart/2005/8/layout/chevron1"/>
    <dgm:cxn modelId="{73A56C0E-81E5-4FCB-83DF-E4F30779B4E1}" type="presParOf" srcId="{ACF0800B-E605-4B5D-9D12-7EA63E046E47}" destId="{A3E524EC-9475-4CED-A821-296EB26F0370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C1CC52-B5C0-4432-98DA-381F08C28015}">
      <dsp:nvSpPr>
        <dsp:cNvPr id="0" name=""/>
        <dsp:cNvSpPr/>
      </dsp:nvSpPr>
      <dsp:spPr>
        <a:xfrm>
          <a:off x="1984" y="2356114"/>
          <a:ext cx="1766093" cy="7064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Define the system power requirements</a:t>
          </a:r>
        </a:p>
      </dsp:txBody>
      <dsp:txXfrm>
        <a:off x="355203" y="2356114"/>
        <a:ext cx="1059656" cy="706437"/>
      </dsp:txXfrm>
    </dsp:sp>
    <dsp:sp modelId="{7DB75D48-B61A-4DA7-AE9D-FEDFCB056D02}">
      <dsp:nvSpPr>
        <dsp:cNvPr id="0" name=""/>
        <dsp:cNvSpPr/>
      </dsp:nvSpPr>
      <dsp:spPr>
        <a:xfrm>
          <a:off x="1591468" y="2356114"/>
          <a:ext cx="1766093" cy="7064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Design and test the refrigeration cycle model </a:t>
          </a:r>
        </a:p>
      </dsp:txBody>
      <dsp:txXfrm>
        <a:off x="1944687" y="2356114"/>
        <a:ext cx="1059656" cy="706437"/>
      </dsp:txXfrm>
    </dsp:sp>
    <dsp:sp modelId="{F5983DE0-CE38-474B-9ADB-AFD59EBE03B1}">
      <dsp:nvSpPr>
        <dsp:cNvPr id="0" name=""/>
        <dsp:cNvSpPr/>
      </dsp:nvSpPr>
      <dsp:spPr>
        <a:xfrm>
          <a:off x="3180953" y="2356114"/>
          <a:ext cx="1766093" cy="7064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Add additional thermal fluid components and test the final model</a:t>
          </a:r>
        </a:p>
      </dsp:txBody>
      <dsp:txXfrm>
        <a:off x="3534172" y="2356114"/>
        <a:ext cx="1059656" cy="706437"/>
      </dsp:txXfrm>
    </dsp:sp>
    <dsp:sp modelId="{7BE9DB38-DED3-47D3-A93A-1D1729CE6AA6}">
      <dsp:nvSpPr>
        <dsp:cNvPr id="0" name=""/>
        <dsp:cNvSpPr/>
      </dsp:nvSpPr>
      <dsp:spPr>
        <a:xfrm>
          <a:off x="4770437" y="2356114"/>
          <a:ext cx="1766093" cy="7064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Check model initialization and simulation speed. Fix eventual issues.</a:t>
          </a:r>
        </a:p>
      </dsp:txBody>
      <dsp:txXfrm>
        <a:off x="5123656" y="2356114"/>
        <a:ext cx="1059656" cy="706437"/>
      </dsp:txXfrm>
    </dsp:sp>
    <dsp:sp modelId="{A3E524EC-9475-4CED-A821-296EB26F0370}">
      <dsp:nvSpPr>
        <dsp:cNvPr id="0" name=""/>
        <dsp:cNvSpPr/>
      </dsp:nvSpPr>
      <dsp:spPr>
        <a:xfrm>
          <a:off x="6361906" y="2356114"/>
          <a:ext cx="1766093" cy="7064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accent4"/>
              </a:solidFill>
            </a:rPr>
            <a:t>Add detailed vehicle components (out of scope for this example)</a:t>
          </a:r>
        </a:p>
      </dsp:txBody>
      <dsp:txXfrm>
        <a:off x="6715125" y="2356114"/>
        <a:ext cx="1059656" cy="7064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B0E20-ADA3-AC15-E75C-45D17995A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969EFD-24BA-2C2E-EFD0-55DD2A7534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7C036-3D8D-03EE-C06E-614E31038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82C0-996D-42F8-99FF-7BCBAD1A3483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7DEA4-877E-2D9A-56E9-D3711DBE0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4064B-EB90-DA4C-4ED4-D8566731A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57C51-3952-4424-A57D-F09C8FF8D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8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30D25-1ADB-BF79-2A1C-E485F9893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DE757E-8A89-06F2-8BE6-A98F028B8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C12B7-B6EA-10DD-7AA6-223FB7DAF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82C0-996D-42F8-99FF-7BCBAD1A3483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EE0F3-D251-83A7-A8F0-8B403E854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28182-1C34-814B-95BE-157B15A51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57C51-3952-4424-A57D-F09C8FF8D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5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32B25F-15EF-4980-740B-FC29463E7A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D06C8F-60B1-E7EC-730A-FA41AE7B07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6C36D-A81E-0617-4C48-D8C34E5FE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82C0-996D-42F8-99FF-7BCBAD1A3483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10BA6-77B6-FE84-4098-A4B58C4AF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811BE-5B40-4064-719D-D35BE305E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57C51-3952-4424-A57D-F09C8FF8D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31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CC0C6-D58E-F9E9-39BB-DB57C3C1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ACB7B-BEE5-75F4-EA19-736F09944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EBE10-1D8B-7A6C-E7BC-AFEE3047D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82C0-996D-42F8-99FF-7BCBAD1A3483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2AEFB-CCE4-33ED-92B1-008C8DAA9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73E26-3F4B-485A-635F-8FA3B4839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57C51-3952-4424-A57D-F09C8FF8D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85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A308B-C137-329E-F8E1-D63FFC995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89A88-9038-D0B8-7EC9-BA6A37A72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E13A6-72BD-93DF-4844-B936CE164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82C0-996D-42F8-99FF-7BCBAD1A3483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0EE50-1A96-90EB-9469-8DD736A42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F48E1-6539-CFF0-F3B8-89D00CED0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57C51-3952-4424-A57D-F09C8FF8D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38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8F147-1A79-A3D0-EADD-A32A5A3D0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87014-E2E7-DBBA-95A8-4398723690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3C4E4C-F69C-D72C-C6B5-C6C1D11CB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DE456-E105-D6CA-D353-FB6197140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82C0-996D-42F8-99FF-7BCBAD1A3483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320CB-3FB6-FA21-AB7E-8E46422EB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274E4-9EE8-6FEA-7B47-F6E7F7310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57C51-3952-4424-A57D-F09C8FF8D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54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57062-64F2-2710-8FBF-F0DFCD398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C7ECA-A888-6139-5E86-CECB0DFB3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2C27AC-E69F-6B1A-10A0-BADECFFC0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319FCD-8566-5612-7727-0388308B33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414462-F08E-ACF3-F13D-4783AFFC6C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9346B5-22B5-C038-CE1D-975FF485C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82C0-996D-42F8-99FF-7BCBAD1A3483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541927-198D-1A3E-56E3-BE881A72B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28F452-1D5A-EB02-1C17-1E6E29E8B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57C51-3952-4424-A57D-F09C8FF8D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93564-F8A8-83A4-D845-FCAEAB438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6A429A-375D-972E-8BEC-DE22A414E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82C0-996D-42F8-99FF-7BCBAD1A3483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87B886-098C-C6C7-CA11-C99F44EC9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590560-5BC9-8435-1F6E-2676FA6C4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57C51-3952-4424-A57D-F09C8FF8D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14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3B76A2-E783-8CBD-2110-85F21C12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82C0-996D-42F8-99FF-7BCBAD1A3483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01E7C5-864A-0B62-5F9E-B4DBA7EFD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8520E2-84A5-A013-8C8A-5EF3BDCBF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57C51-3952-4424-A57D-F09C8FF8D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09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F96F9-ED81-3F08-B8EC-70B92B7C0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67DD9-0FCF-3B33-AA96-1E44592F8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8CA1DF-B411-36BE-0F0D-8B217E523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F3BF0-8D4B-90D9-E26F-9CD74E02A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82C0-996D-42F8-99FF-7BCBAD1A3483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7C0D0-E1C9-110A-19E7-65EBBC584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29498A-5B31-A3A8-52FD-136DDBE4D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57C51-3952-4424-A57D-F09C8FF8D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60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0107D-8EBB-1CFC-3819-0D1A909B6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CBE32D-A902-5656-048D-53048B7C20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AF6860-09D9-2B8B-4692-A7B895626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52DA0-79F7-1924-7A74-3BC8DA443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82C0-996D-42F8-99FF-7BCBAD1A3483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175B7-4B0A-04A9-7AC0-A38EBDEA8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4B971-2F59-81F7-A5B3-35A000F3A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57C51-3952-4424-A57D-F09C8FF8D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81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6AFFF3-B8F0-B0DA-764E-267E6DB04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FFAD4-8F88-0624-3E96-7BA2AB6D4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16F48-C46D-E3CF-C64B-B9655F9B93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782C0-996D-42F8-99FF-7BCBAD1A3483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ECDE3-D030-3B08-A98F-14A8E0B489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861F8-5A1B-A482-BBA5-FFC306BFCD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57C51-3952-4424-A57D-F09C8FF8D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39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049A95C-8AEE-84E2-DBE3-FE4DEC9BE3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99819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680F753-7384-9294-1EB2-E97A21285B3C}"/>
              </a:ext>
            </a:extLst>
          </p:cNvPr>
          <p:cNvSpPr txBox="1"/>
          <p:nvPr/>
        </p:nvSpPr>
        <p:spPr>
          <a:xfrm>
            <a:off x="3442996" y="2467947"/>
            <a:ext cx="3622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System-level thermal plant modeling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6033008-4702-FEDA-5C27-A2BCC8380546}"/>
              </a:ext>
            </a:extLst>
          </p:cNvPr>
          <p:cNvSpPr/>
          <p:nvPr/>
        </p:nvSpPr>
        <p:spPr>
          <a:xfrm>
            <a:off x="2032000" y="2837279"/>
            <a:ext cx="6477518" cy="118344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99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7A3DD7B-F2E1-1EE4-7C3F-CAE4E2FE5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671" y="141532"/>
            <a:ext cx="6625707" cy="6574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C606FEC-C331-27D9-1E40-17D366715D87}"/>
              </a:ext>
            </a:extLst>
          </p:cNvPr>
          <p:cNvCxnSpPr>
            <a:cxnSpLocks/>
          </p:cNvCxnSpPr>
          <p:nvPr/>
        </p:nvCxnSpPr>
        <p:spPr>
          <a:xfrm flipV="1">
            <a:off x="5463073" y="1525555"/>
            <a:ext cx="0" cy="5878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C0FEDCB-FFB4-7E76-9939-55F6C097E21F}"/>
              </a:ext>
            </a:extLst>
          </p:cNvPr>
          <p:cNvCxnSpPr>
            <a:cxnSpLocks/>
          </p:cNvCxnSpPr>
          <p:nvPr/>
        </p:nvCxnSpPr>
        <p:spPr>
          <a:xfrm flipV="1">
            <a:off x="5533052" y="1544216"/>
            <a:ext cx="0" cy="5178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88E64C-3858-04D6-2F49-8D2B43419431}"/>
              </a:ext>
            </a:extLst>
          </p:cNvPr>
          <p:cNvCxnSpPr>
            <a:cxnSpLocks/>
          </p:cNvCxnSpPr>
          <p:nvPr/>
        </p:nvCxnSpPr>
        <p:spPr>
          <a:xfrm flipV="1">
            <a:off x="6949750" y="2513045"/>
            <a:ext cx="0" cy="5878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A8BA67C-CB25-BA63-42F5-152B163BC72C}"/>
              </a:ext>
            </a:extLst>
          </p:cNvPr>
          <p:cNvCxnSpPr>
            <a:cxnSpLocks/>
          </p:cNvCxnSpPr>
          <p:nvPr/>
        </p:nvCxnSpPr>
        <p:spPr>
          <a:xfrm flipV="1">
            <a:off x="7019729" y="2531706"/>
            <a:ext cx="0" cy="967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CCE7E02-7700-F97C-81AD-3E4564D7F9EE}"/>
              </a:ext>
            </a:extLst>
          </p:cNvPr>
          <p:cNvCxnSpPr/>
          <p:nvPr/>
        </p:nvCxnSpPr>
        <p:spPr>
          <a:xfrm>
            <a:off x="5038530" y="1789144"/>
            <a:ext cx="424543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28BA159-B4D9-E4A4-A421-4B2980F21E36}"/>
              </a:ext>
            </a:extLst>
          </p:cNvPr>
          <p:cNvCxnSpPr/>
          <p:nvPr/>
        </p:nvCxnSpPr>
        <p:spPr>
          <a:xfrm flipH="1">
            <a:off x="5533052" y="1789144"/>
            <a:ext cx="265924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A0864A9-958F-2DD6-139A-38E2AB35AD36}"/>
              </a:ext>
            </a:extLst>
          </p:cNvPr>
          <p:cNvCxnSpPr/>
          <p:nvPr/>
        </p:nvCxnSpPr>
        <p:spPr>
          <a:xfrm>
            <a:off x="6525207" y="2880825"/>
            <a:ext cx="42454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7649EB-4821-8CCC-26DA-D97A4AF16B9B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7044246" y="2880825"/>
            <a:ext cx="33004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3DB1A53-1C06-963A-2F3A-E4137673C791}"/>
              </a:ext>
            </a:extLst>
          </p:cNvPr>
          <p:cNvSpPr txBox="1"/>
          <p:nvPr/>
        </p:nvSpPr>
        <p:spPr>
          <a:xfrm>
            <a:off x="2683044" y="1572702"/>
            <a:ext cx="2449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Subcooling temperature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AB38AE-14C6-982A-5443-B722095B040C}"/>
              </a:ext>
            </a:extLst>
          </p:cNvPr>
          <p:cNvSpPr txBox="1"/>
          <p:nvPr/>
        </p:nvSpPr>
        <p:spPr>
          <a:xfrm>
            <a:off x="7374293" y="2696159"/>
            <a:ext cx="2391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Superheat temperature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4DD641-79D0-9CF2-D600-4DB11906AF39}"/>
              </a:ext>
            </a:extLst>
          </p:cNvPr>
          <p:cNvSpPr txBox="1"/>
          <p:nvPr/>
        </p:nvSpPr>
        <p:spPr>
          <a:xfrm>
            <a:off x="3240697" y="2696159"/>
            <a:ext cx="1163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Subcooled</a:t>
            </a:r>
          </a:p>
          <a:p>
            <a:r>
              <a:rPr lang="en-US" dirty="0">
                <a:solidFill>
                  <a:srgbClr val="00B0F0"/>
                </a:solidFill>
              </a:rPr>
              <a:t>liquid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3045CE-054A-A2B5-EDA9-42CDFA5E4613}"/>
              </a:ext>
            </a:extLst>
          </p:cNvPr>
          <p:cNvSpPr txBox="1"/>
          <p:nvPr/>
        </p:nvSpPr>
        <p:spPr>
          <a:xfrm>
            <a:off x="4881183" y="3114665"/>
            <a:ext cx="13174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Mix region</a:t>
            </a:r>
          </a:p>
          <a:p>
            <a:r>
              <a:rPr lang="en-US" dirty="0"/>
              <a:t>Fluid </a:t>
            </a:r>
          </a:p>
          <a:p>
            <a:r>
              <a:rPr lang="en-US" dirty="0"/>
              <a:t>(two-phase)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A432F9-1A6C-5240-7F94-CBE4D22C6223}"/>
              </a:ext>
            </a:extLst>
          </p:cNvPr>
          <p:cNvSpPr txBox="1"/>
          <p:nvPr/>
        </p:nvSpPr>
        <p:spPr>
          <a:xfrm>
            <a:off x="6915922" y="4371957"/>
            <a:ext cx="1387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Superheated</a:t>
            </a:r>
          </a:p>
          <a:p>
            <a:r>
              <a:rPr lang="en-US" dirty="0">
                <a:solidFill>
                  <a:srgbClr val="FF0000"/>
                </a:solidFill>
              </a:rPr>
              <a:t>vapor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621699-73BA-3D3A-ABB9-9D110177B977}"/>
              </a:ext>
            </a:extLst>
          </p:cNvPr>
          <p:cNvSpPr txBox="1"/>
          <p:nvPr/>
        </p:nvSpPr>
        <p:spPr>
          <a:xfrm>
            <a:off x="5792647" y="1733853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Condenser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9CD88E-25E7-C9EA-F7BD-7F5D7F0D320D}"/>
              </a:ext>
            </a:extLst>
          </p:cNvPr>
          <p:cNvSpPr txBox="1"/>
          <p:nvPr/>
        </p:nvSpPr>
        <p:spPr>
          <a:xfrm>
            <a:off x="4345698" y="1942034"/>
            <a:ext cx="1136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Expansion</a:t>
            </a:r>
          </a:p>
          <a:p>
            <a:r>
              <a:rPr lang="en-US" dirty="0"/>
              <a:t>valve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183082-59FD-4C40-3011-70696471E686}"/>
              </a:ext>
            </a:extLst>
          </p:cNvPr>
          <p:cNvSpPr txBox="1"/>
          <p:nvPr/>
        </p:nvSpPr>
        <p:spPr>
          <a:xfrm>
            <a:off x="5648129" y="2219033"/>
            <a:ext cx="1207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Evaporator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951037-34A6-80B4-AF19-9AD07D2088B0}"/>
              </a:ext>
            </a:extLst>
          </p:cNvPr>
          <p:cNvSpPr txBox="1"/>
          <p:nvPr/>
        </p:nvSpPr>
        <p:spPr>
          <a:xfrm>
            <a:off x="7152691" y="2103185"/>
            <a:ext cx="1310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Compressor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61462F2-2962-3470-0658-DAA2CE37C944}"/>
              </a:ext>
            </a:extLst>
          </p:cNvPr>
          <p:cNvCxnSpPr>
            <a:cxnSpLocks/>
          </p:cNvCxnSpPr>
          <p:nvPr/>
        </p:nvCxnSpPr>
        <p:spPr>
          <a:xfrm flipH="1" flipV="1">
            <a:off x="7279431" y="2003267"/>
            <a:ext cx="6222" cy="14957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3CEC48D-71DC-68A3-3BD0-7715BB93C344}"/>
              </a:ext>
            </a:extLst>
          </p:cNvPr>
          <p:cNvCxnSpPr>
            <a:cxnSpLocks/>
          </p:cNvCxnSpPr>
          <p:nvPr/>
        </p:nvCxnSpPr>
        <p:spPr>
          <a:xfrm flipH="1">
            <a:off x="7279431" y="3429000"/>
            <a:ext cx="3300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73F0292-BE8A-B6A5-8C9A-872C664E98A9}"/>
              </a:ext>
            </a:extLst>
          </p:cNvPr>
          <p:cNvCxnSpPr/>
          <p:nvPr/>
        </p:nvCxnSpPr>
        <p:spPr>
          <a:xfrm>
            <a:off x="6597106" y="3429000"/>
            <a:ext cx="4245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3490232-8166-E1DE-385D-2F9BB53BF64D}"/>
              </a:ext>
            </a:extLst>
          </p:cNvPr>
          <p:cNvSpPr txBox="1"/>
          <p:nvPr/>
        </p:nvSpPr>
        <p:spPr>
          <a:xfrm>
            <a:off x="7599601" y="3100874"/>
            <a:ext cx="361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Compressor work (H2-H1,</a:t>
            </a:r>
            <a:r>
              <a:rPr lang="en-US" altLang="ja-JP" dirty="0"/>
              <a:t> kJ/kg)</a:t>
            </a:r>
          </a:p>
          <a:p>
            <a:r>
              <a:rPr lang="en-US" dirty="0"/>
              <a:t>(to find power in kW, you need to multiply with mass flow rate, kg/s)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95E2401-7147-4A56-3572-BD3A9EAFB7FA}"/>
              </a:ext>
            </a:extLst>
          </p:cNvPr>
          <p:cNvSpPr txBox="1"/>
          <p:nvPr/>
        </p:nvSpPr>
        <p:spPr>
          <a:xfrm>
            <a:off x="6937453" y="24313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①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7483F16-794C-B43D-C3FE-EBFBB762C326}"/>
              </a:ext>
            </a:extLst>
          </p:cNvPr>
          <p:cNvSpPr txBox="1"/>
          <p:nvPr/>
        </p:nvSpPr>
        <p:spPr>
          <a:xfrm>
            <a:off x="7248402" y="18164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②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1DEF2BA-B901-534E-2A5A-84809D7928BE}"/>
              </a:ext>
            </a:extLst>
          </p:cNvPr>
          <p:cNvSpPr txBox="1"/>
          <p:nvPr/>
        </p:nvSpPr>
        <p:spPr>
          <a:xfrm>
            <a:off x="5080183" y="179222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③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22F56A2-3726-8F27-8A95-DDC0EC1E4901}"/>
              </a:ext>
            </a:extLst>
          </p:cNvPr>
          <p:cNvSpPr txBox="1"/>
          <p:nvPr/>
        </p:nvSpPr>
        <p:spPr>
          <a:xfrm>
            <a:off x="5079347" y="232837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④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244CC30-2A01-BF7F-4582-9FA67B4555B1}"/>
              </a:ext>
            </a:extLst>
          </p:cNvPr>
          <p:cNvSpPr txBox="1"/>
          <p:nvPr/>
        </p:nvSpPr>
        <p:spPr>
          <a:xfrm>
            <a:off x="8985378" y="3988090"/>
            <a:ext cx="26693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Condenser work is H3-H2 and is negative because is extracting heat from the refrigerant and heats the ambient air.</a:t>
            </a:r>
          </a:p>
          <a:p>
            <a:r>
              <a:rPr lang="en-US" dirty="0"/>
              <a:t>Evaporator work is H1-H4 and is positive because is extracting heat from the cooling zone and heats the refrigerant.</a:t>
            </a:r>
          </a:p>
        </p:txBody>
      </p:sp>
    </p:spTree>
    <p:extLst>
      <p:ext uri="{BB962C8B-B14F-4D97-AF65-F5344CB8AC3E}">
        <p14:creationId xmlns:p14="http://schemas.microsoft.com/office/powerpoint/2010/main" val="4030698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141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Florin Nae</dc:creator>
  <cp:lastModifiedBy>Florin Nae</cp:lastModifiedBy>
  <cp:revision>4</cp:revision>
  <dcterms:created xsi:type="dcterms:W3CDTF">2024-03-24T06:02:43Z</dcterms:created>
  <dcterms:modified xsi:type="dcterms:W3CDTF">2024-04-02T01:35:14Z</dcterms:modified>
</cp:coreProperties>
</file>