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63" r:id="rId3"/>
    <p:sldId id="269" r:id="rId4"/>
    <p:sldId id="261" r:id="rId5"/>
    <p:sldId id="262" r:id="rId6"/>
    <p:sldId id="259" r:id="rId7"/>
    <p:sldId id="264" r:id="rId8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2424" autoAdjust="0"/>
  </p:normalViewPr>
  <p:slideViewPr>
    <p:cSldViewPr snapToGrid="0">
      <p:cViewPr varScale="1">
        <p:scale>
          <a:sx n="79" d="100"/>
          <a:sy n="79" d="100"/>
        </p:scale>
        <p:origin x="86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50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2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186A-C41C-403B-BFE1-26A7B5026966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A730-7EF4-481F-8013-E292438C2E4C}" type="datetime1">
              <a:rPr lang="en-US" smtClean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0205-F9B7-4CA8-8858-0ECFCF524405}" type="datetime1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DBF7-131E-4A55-8DA9-DEF1C3B68FBF}" type="datetime1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142B-4A17-4A53-A72D-4EF4288A638D}" type="datetime1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4DF9-3252-4CC1-9B61-FF6A78BEB3E0}" type="datetime1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4F95-6A77-4CF1-8724-1F2F20AFF1F7}" type="datetime1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F438-983B-4CB8-A144-F834D5C7083E}" type="datetime1">
              <a:rPr lang="en-US" smtClean="0"/>
              <a:t>7/1/2019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C34E-697A-482D-9EE4-DBD43E6A3681}" type="datetime1">
              <a:rPr lang="en-US" smtClean="0"/>
              <a:t>7/1/2019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CA53-DC8E-4A3C-ADAC-D720486DEADE}" type="datetime1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1AB9F-7732-44A9-9A60-FE4E280DF4FC}" type="datetime1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AF59-E6C8-4763-9D5D-A3DDC23D239B}" type="datetime1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5D06-18FF-4065-86E5-98C65AF0C724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F4DC-E4A0-4010-97CD-A793309BD092}" type="datetime1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FF1C-AA39-4B68-8101-6AF5BFE8E50E}" type="datetime1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60DF-73F7-4CB3-8E1E-8DAA8637E8E2}" type="datetime1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5524-15A9-42E7-904E-1922A5C6F95F}" type="datetime1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D8E64-721A-4C72-84FF-E1ED93351069}" type="datetime1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E6D3-3D44-4FED-AE4D-555566E8F106}" type="datetime1">
              <a:rPr lang="en-US" smtClean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C4399334-0D77-4897-AFFF-60A4E14F6266}" type="datetime1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Rectangle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443444" y="395417"/>
            <a:ext cx="9074451" cy="1350440"/>
          </a:xfrm>
        </p:spPr>
        <p:txBody>
          <a:bodyPr/>
          <a:lstStyle/>
          <a:p>
            <a:pPr algn="ctr"/>
            <a:r>
              <a:rPr lang="ro-RO" dirty="0" smtClean="0"/>
              <a:t>FIIBeacon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8112" y="4538483"/>
            <a:ext cx="8825658" cy="861420"/>
          </a:xfrm>
        </p:spPr>
        <p:txBody>
          <a:bodyPr/>
          <a:lstStyle/>
          <a:p>
            <a:r>
              <a:rPr lang="ro-RO" dirty="0" smtClean="0"/>
              <a:t>Coordonator Conf. Dr. Anca vitcu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12755" y="2880560"/>
            <a:ext cx="5535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dirty="0" smtClean="0"/>
              <a:t>Propus de Velesca Florin</a:t>
            </a:r>
            <a:endParaRPr lang="ro-RO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75201" y="2242388"/>
            <a:ext cx="8946541" cy="4195481"/>
          </a:xfrm>
        </p:spPr>
        <p:txBody>
          <a:bodyPr/>
          <a:lstStyle/>
          <a:p>
            <a:r>
              <a:rPr lang="ro-RO" dirty="0" smtClean="0"/>
              <a:t>Workflow</a:t>
            </a:r>
            <a:endParaRPr lang="en-US" dirty="0"/>
          </a:p>
          <a:p>
            <a:r>
              <a:rPr lang="en-US" dirty="0" smtClean="0"/>
              <a:t>De </a:t>
            </a:r>
            <a:r>
              <a:rPr lang="en-US" dirty="0" err="1" smtClean="0"/>
              <a:t>ce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dirty="0" err="1" smtClean="0">
                <a:cs typeface="Arial" panose="020B0604020202020204" pitchFamily="34" charset="0"/>
              </a:rPr>
              <a:t>Concluzii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328592" y="377176"/>
            <a:ext cx="2616502" cy="693645"/>
          </a:xfrm>
        </p:spPr>
        <p:txBody>
          <a:bodyPr/>
          <a:lstStyle/>
          <a:p>
            <a:r>
              <a:rPr lang="ro-RO" dirty="0" smtClean="0"/>
              <a:t>Workflow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4294967295"/>
          </p:nvPr>
        </p:nvSpPr>
        <p:spPr>
          <a:xfrm>
            <a:off x="289241" y="1573427"/>
            <a:ext cx="11672100" cy="1894703"/>
          </a:xfrm>
        </p:spPr>
        <p:txBody>
          <a:bodyPr/>
          <a:lstStyle/>
          <a:p>
            <a:pPr marL="0" indent="457200">
              <a:buNone/>
            </a:pPr>
            <a:r>
              <a:rPr lang="ro-RO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Primul pas pe care îl face utilizatorul după deschiderea aplicației este sa caute o </a:t>
            </a:r>
            <a:r>
              <a:rPr lang="ro-RO" dirty="0">
                <a:latin typeface="Times New Roman" panose="02020603050405020304" pitchFamily="18" charset="0"/>
                <a:ea typeface="Calibri" panose="020F0502020204030204" pitchFamily="34" charset="0"/>
              </a:rPr>
              <a:t>sala de curs </a:t>
            </a:r>
            <a:r>
              <a:rPr lang="ro-RO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anume. </a:t>
            </a:r>
            <a:r>
              <a:rPr lang="ro-RO" dirty="0">
                <a:latin typeface="Times New Roman" panose="02020603050405020304" pitchFamily="18" charset="0"/>
                <a:ea typeface="Calibri" panose="020F0502020204030204" pitchFamily="34" charset="0"/>
              </a:rPr>
              <a:t>Acesta trebuie sa se apropie de o sala </a:t>
            </a:r>
            <a:r>
              <a:rPr lang="ro-RO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pentru </a:t>
            </a:r>
            <a:r>
              <a:rPr lang="ro-RO" dirty="0">
                <a:latin typeface="Times New Roman" panose="02020603050405020304" pitchFamily="18" charset="0"/>
                <a:ea typeface="Calibri" panose="020F0502020204030204" pitchFamily="34" charset="0"/>
              </a:rPr>
              <a:t>ai putea identifica locația curenta. </a:t>
            </a:r>
            <a:r>
              <a:rPr lang="ro-RO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Pe toata durata deplasării pe holurile </a:t>
            </a:r>
            <a:r>
              <a:rPr lang="ro-RO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facultatii</a:t>
            </a:r>
            <a:r>
              <a:rPr lang="ro-RO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ro-RO" dirty="0">
                <a:latin typeface="Times New Roman" panose="02020603050405020304" pitchFamily="18" charset="0"/>
                <a:ea typeface="Calibri" panose="020F0502020204030204" pitchFamily="34" charset="0"/>
              </a:rPr>
              <a:t>dispozitivul android va caută in permanenta locația curenta a </a:t>
            </a:r>
            <a:r>
              <a:rPr lang="ro-RO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utilizatorului.</a:t>
            </a:r>
            <a:endParaRPr lang="ro-RO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093" y="3132002"/>
            <a:ext cx="36195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0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545" y="295729"/>
            <a:ext cx="2671021" cy="802150"/>
          </a:xfrm>
        </p:spPr>
        <p:txBody>
          <a:bodyPr/>
          <a:lstStyle/>
          <a:p>
            <a:r>
              <a:rPr lang="ro-RO" dirty="0" smtClean="0"/>
              <a:t>Workflow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811" y="3251926"/>
            <a:ext cx="7667625" cy="3314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184" y="1540071"/>
            <a:ext cx="847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Odată </a:t>
            </a:r>
            <a:r>
              <a:rPr lang="ro-RO" dirty="0" smtClean="0"/>
              <a:t>identificat </a:t>
            </a:r>
            <a:r>
              <a:rPr lang="ro-RO" dirty="0"/>
              <a:t>primul </a:t>
            </a:r>
            <a:r>
              <a:rPr lang="ro-RO" dirty="0" err="1"/>
              <a:t>beacon</a:t>
            </a:r>
            <a:r>
              <a:rPr lang="ro-RO" dirty="0"/>
              <a:t> , </a:t>
            </a:r>
            <a:r>
              <a:rPr lang="ro-RO" dirty="0" smtClean="0"/>
              <a:t>pe baza </a:t>
            </a:r>
            <a:r>
              <a:rPr lang="ro-RO" dirty="0" err="1" smtClean="0"/>
              <a:t>id-ului</a:t>
            </a:r>
            <a:r>
              <a:rPr lang="ro-RO" dirty="0" smtClean="0"/>
              <a:t> se afla numele salii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353" y="180344"/>
            <a:ext cx="9404723" cy="1400530"/>
          </a:xfrm>
        </p:spPr>
        <p:txBody>
          <a:bodyPr/>
          <a:lstStyle/>
          <a:p>
            <a:r>
              <a:rPr lang="ro-RO" dirty="0"/>
              <a:t>W</a:t>
            </a:r>
            <a:r>
              <a:rPr lang="ro-RO" dirty="0" smtClean="0"/>
              <a:t>orkflow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915" y="3490242"/>
            <a:ext cx="6141600" cy="2839527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602353" y="1138845"/>
            <a:ext cx="1043166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o-RO" altLang="ro-RO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Aici avem la dispoziție lista cu sălile disponibile. Acesta mai dispune și de un motor de filtrare al căutărilor, utilizatorul având posibilitatea de a filtra lista pentru o mai ușoara interacțiune cu aplicația și serviciile oferite de aceasta.</a:t>
            </a:r>
          </a:p>
          <a:p>
            <a:pPr marL="0" lvl="0" indent="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o-RO" dirty="0"/>
              <a:t>Odată selectata o destinație , utilizatorul va fi trimis către noul ecran ce va conține harta și drumul pe care acesta trebuie sa îl urmeze printr-o serie de puncte colorate diferit in dreptul fiecărei săli de curs sau laborator</a:t>
            </a:r>
            <a:r>
              <a:rPr lang="ro-RO" dirty="0" smtClean="0"/>
              <a:t>.</a:t>
            </a:r>
            <a:endParaRPr kumimoji="0" lang="ro-RO" altLang="ro-RO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De ce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>
              <a:buNone/>
            </a:pPr>
            <a:r>
              <a:rPr lang="ro-RO" dirty="0" smtClean="0"/>
              <a:t>Aplicația folosește tehnologii moderne ce țin pasul cu nevoile noastre. </a:t>
            </a:r>
          </a:p>
          <a:p>
            <a:pPr marL="0" indent="457200">
              <a:buNone/>
            </a:pPr>
            <a:endParaRPr lang="ro-RO" dirty="0" smtClean="0"/>
          </a:p>
          <a:p>
            <a:pPr marL="0" indent="457200">
              <a:buNone/>
            </a:pPr>
            <a:r>
              <a:rPr lang="ro-RO" dirty="0" smtClean="0"/>
              <a:t>Categoria de oameni pentru care proiectul a fost conceputa sunt bobocii facultății de informatica si cei nefamiliarizați cu aceasta.</a:t>
            </a:r>
          </a:p>
          <a:p>
            <a:pPr marL="0" indent="457200">
              <a:buNone/>
            </a:pPr>
            <a:endParaRPr lang="ro-RO" dirty="0" smtClean="0"/>
          </a:p>
          <a:p>
            <a:pPr marL="0" indent="457200">
              <a:buNone/>
            </a:pPr>
            <a:r>
              <a:rPr lang="ro-RO" dirty="0" err="1" smtClean="0"/>
              <a:t>Aplicatia</a:t>
            </a:r>
            <a:r>
              <a:rPr lang="ro-RO" dirty="0" smtClean="0"/>
              <a:t> </a:t>
            </a:r>
            <a:r>
              <a:rPr lang="ro-RO" dirty="0" err="1" smtClean="0"/>
              <a:t>overa</a:t>
            </a:r>
            <a:r>
              <a:rPr lang="ro-RO" dirty="0" smtClean="0"/>
              <a:t> o </a:t>
            </a:r>
            <a:r>
              <a:rPr lang="ro-RO" dirty="0" err="1" smtClean="0"/>
              <a:t>indrumare</a:t>
            </a:r>
            <a:r>
              <a:rPr lang="ro-RO" dirty="0" smtClean="0"/>
              <a:t> clara asupra </a:t>
            </a:r>
            <a:r>
              <a:rPr lang="ro-RO" dirty="0" err="1" smtClean="0"/>
              <a:t>locatiei</a:t>
            </a:r>
            <a:r>
              <a:rPr lang="ro-RO" dirty="0" smtClean="0"/>
              <a:t> studentului si modul in care acesta se poate deplasa in cadrul </a:t>
            </a:r>
            <a:r>
              <a:rPr lang="ro-RO" dirty="0" err="1" smtClean="0"/>
              <a:t>facultatii</a:t>
            </a:r>
            <a:r>
              <a:rPr lang="ro-RO" dirty="0" smtClean="0"/>
              <a:t>.</a:t>
            </a:r>
          </a:p>
          <a:p>
            <a:pPr marL="0" indent="0">
              <a:buNone/>
            </a:pPr>
            <a:endParaRPr lang="ro-RO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3312" y="2052918"/>
            <a:ext cx="10171045" cy="4195481"/>
          </a:xfrm>
        </p:spPr>
        <p:txBody>
          <a:bodyPr/>
          <a:lstStyle/>
          <a:p>
            <a:pPr marL="0" indent="0">
              <a:buNone/>
            </a:pPr>
            <a:r>
              <a:rPr lang="ro-RO" dirty="0" smtClean="0"/>
              <a:t>Aplicația se remarca atât prin simplitate cat si prin funcționalitatea ei. Oferă</a:t>
            </a:r>
            <a:r>
              <a:rPr lang="ro-RO" dirty="0" smtClean="0"/>
              <a:t> o interfața ușor de utilizat si intuitiva si un rezultat folositor categoriei de persoane pentru care a fost conceputa.</a:t>
            </a:r>
          </a:p>
          <a:p>
            <a:pPr marL="0" indent="0">
              <a:buNone/>
            </a:pPr>
            <a:endParaRPr lang="ro-RO" dirty="0" smtClean="0"/>
          </a:p>
          <a:p>
            <a:pPr marL="0" indent="0">
              <a:buNone/>
            </a:pPr>
            <a:r>
              <a:rPr lang="ro-RO" dirty="0" smtClean="0"/>
              <a:t>Folosindu-se de tehnologia BLE(Bluetooth </a:t>
            </a:r>
            <a:r>
              <a:rPr lang="ro-RO" dirty="0" err="1" smtClean="0"/>
              <a:t>Low</a:t>
            </a:r>
            <a:r>
              <a:rPr lang="ro-RO" dirty="0" smtClean="0"/>
              <a:t> Energy) si de dispozitivele ”</a:t>
            </a:r>
            <a:r>
              <a:rPr lang="ro-RO" dirty="0" err="1" smtClean="0"/>
              <a:t>Beacon</a:t>
            </a:r>
            <a:r>
              <a:rPr lang="ro-RO" dirty="0" smtClean="0"/>
              <a:t>” aplicația oferă informații clare fără a </a:t>
            </a:r>
            <a:r>
              <a:rPr lang="ro-RO" dirty="0" smtClean="0"/>
              <a:t>avea nevoie de o conexiune in rețea.</a:t>
            </a:r>
          </a:p>
          <a:p>
            <a:pPr marL="0" indent="0">
              <a:buNone/>
            </a:pPr>
            <a:endParaRPr lang="ro-RO" dirty="0" smtClean="0"/>
          </a:p>
          <a:p>
            <a:pPr marL="0" indent="0">
              <a:buNone/>
            </a:pPr>
            <a:r>
              <a:rPr lang="ro-RO" dirty="0" smtClean="0"/>
              <a:t>Aplicația poate fi extinsa cu mai multe funcționalități oferind un mediu ușor de extins prin lizibilitatea codului dar si prin ierarhia de clase si interfețe dezvoltate.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trategy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plan presentation (Ion green design, widescreen).potx" id="{866C028E-10C7-4672-8238-17D4366C073A}" vid="{2A820B7E-5093-43C8-ABD0-FF5B957D5E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584</TotalTime>
  <Words>321</Words>
  <Application>Microsoft Office PowerPoint</Application>
  <PresentationFormat>Widescreen</PresentationFormat>
  <Paragraphs>39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 3</vt:lpstr>
      <vt:lpstr>Business Strategy</vt:lpstr>
      <vt:lpstr>FIIBeacon</vt:lpstr>
      <vt:lpstr>Cuprins</vt:lpstr>
      <vt:lpstr>Workflow </vt:lpstr>
      <vt:lpstr>Workflow</vt:lpstr>
      <vt:lpstr>Workflow</vt:lpstr>
      <vt:lpstr>De ce?</vt:lpstr>
      <vt:lpstr>Concluzii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FIIBeacon</dc:title>
  <dc:creator>velesca Florin</dc:creator>
  <cp:lastModifiedBy>velesca Florin</cp:lastModifiedBy>
  <cp:revision>20</cp:revision>
  <cp:lastPrinted>2012-08-15T21:38:02Z</cp:lastPrinted>
  <dcterms:created xsi:type="dcterms:W3CDTF">2019-07-01T11:20:31Z</dcterms:created>
  <dcterms:modified xsi:type="dcterms:W3CDTF">2019-07-01T21:04:51Z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