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7" r:id="rId12"/>
    <p:sldId id="268" r:id="rId13"/>
    <p:sldId id="281" r:id="rId14"/>
    <p:sldId id="282" r:id="rId15"/>
    <p:sldId id="283" r:id="rId16"/>
    <p:sldId id="270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4" r:id="rId26"/>
    <p:sldId id="275" r:id="rId27"/>
    <p:sldId id="277" r:id="rId28"/>
    <p:sldId id="278" r:id="rId29"/>
    <p:sldId id="279" r:id="rId30"/>
    <p:sldId id="276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E567403-FC45-45F8-B408-82A8C3617E07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  <p14:sldId id="266"/>
            <p14:sldId id="267"/>
            <p14:sldId id="268"/>
            <p14:sldId id="281"/>
            <p14:sldId id="282"/>
            <p14:sldId id="283"/>
            <p14:sldId id="27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4"/>
            <p14:sldId id="275"/>
            <p14:sldId id="277"/>
            <p14:sldId id="278"/>
            <p14:sldId id="279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614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Bird</c:v>
                </c:pt>
                <c:pt idx="1">
                  <c:v>Dog</c:v>
                </c:pt>
                <c:pt idx="2">
                  <c:v>Cat</c:v>
                </c:pt>
                <c:pt idx="3">
                  <c:v>Fish</c:v>
                </c:pt>
                <c:pt idx="4">
                  <c:v>Snake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0.1</c:v>
                </c:pt>
                <c:pt idx="1">
                  <c:v>0.5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B-40FF-84B2-07737A5980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2348832"/>
        <c:axId val="582345224"/>
      </c:barChart>
      <c:catAx>
        <c:axId val="58234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classes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2345224"/>
        <c:crosses val="autoZero"/>
        <c:auto val="1"/>
        <c:lblAlgn val="ctr"/>
        <c:lblOffset val="100"/>
        <c:noMultiLvlLbl val="0"/>
      </c:catAx>
      <c:valAx>
        <c:axId val="5823452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58234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Bird</c:v>
                </c:pt>
                <c:pt idx="1">
                  <c:v>Dog</c:v>
                </c:pt>
                <c:pt idx="2">
                  <c:v>Cat</c:v>
                </c:pt>
                <c:pt idx="3">
                  <c:v>Fish</c:v>
                </c:pt>
                <c:pt idx="4">
                  <c:v>Snake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0.1</c:v>
                </c:pt>
                <c:pt idx="1">
                  <c:v>0.5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0-47F4-98C5-5C4B0E9504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2348832"/>
        <c:axId val="582345224"/>
      </c:barChart>
      <c:catAx>
        <c:axId val="58234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classes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2345224"/>
        <c:crosses val="autoZero"/>
        <c:auto val="1"/>
        <c:lblAlgn val="ctr"/>
        <c:lblOffset val="100"/>
        <c:noMultiLvlLbl val="0"/>
      </c:catAx>
      <c:valAx>
        <c:axId val="5823452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58234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.jpg"/><Relationship Id="rId7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3.jpg"/><Relationship Id="rId4" Type="http://schemas.openxmlformats.org/officeDocument/2006/relationships/image" Target="../media/image6.jpg"/><Relationship Id="rId9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42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11579427_37#:~:text=The%20adaptive%20algorithm%20used%20in,%3A%20recognition%2C%20classification%20and%20segmentation" TargetMode="External"/><Relationship Id="rId3" Type="http://schemas.openxmlformats.org/officeDocument/2006/relationships/hyperlink" Target="https://www.youtube.com/watch?v=HZ4j_U3FC94" TargetMode="External"/><Relationship Id="rId7" Type="http://schemas.openxmlformats.org/officeDocument/2006/relationships/hyperlink" Target="https://www.kaggle.com/dharminshah/pokemonclassifier/notebook" TargetMode="External"/><Relationship Id="rId2" Type="http://schemas.openxmlformats.org/officeDocument/2006/relationships/hyperlink" Target="https://keras.io/examples/vision/image_classification_with_vision_transform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lantian773030/pokemonclassification" TargetMode="External"/><Relationship Id="rId5" Type="http://schemas.openxmlformats.org/officeDocument/2006/relationships/hyperlink" Target="https://huggingface.co/transformers/model_doc/vit.html#:~:text=A%20%5BCLS%5D%20token%20is%20added,can%20be%20used%20for%20classification.&amp;text=As%20the%20Vision%20Transformer%20expects,normalize%20images%20for%20the%20model" TargetMode="External"/><Relationship Id="rId10" Type="http://schemas.openxmlformats.org/officeDocument/2006/relationships/hyperlink" Target="https://machinelearningmastery.com/softmax-activation-function-with-python/" TargetMode="External"/><Relationship Id="rId4" Type="http://schemas.openxmlformats.org/officeDocument/2006/relationships/hyperlink" Target="https://arxiv.org/pdf/2010.11929.pdf" TargetMode="External"/><Relationship Id="rId9" Type="http://schemas.openxmlformats.org/officeDocument/2006/relationships/hyperlink" Target="https://jalammar.github.io/illustrated-transformer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703C-FE50-4C3C-9803-4045AFDBE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VISION TRANSFORMER FOR IMAGE CLASSIFICATION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77354-8763-49E0-ADBF-5463FE9A4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Florin Camara &amp; Pau </a:t>
            </a:r>
            <a:r>
              <a:rPr lang="en-GB" dirty="0" err="1"/>
              <a:t>Taló</a:t>
            </a:r>
            <a:r>
              <a:rPr lang="en-GB" dirty="0"/>
              <a:t> López</a:t>
            </a:r>
          </a:p>
        </p:txBody>
      </p:sp>
    </p:spTree>
    <p:extLst>
      <p:ext uri="{BB962C8B-B14F-4D97-AF65-F5344CB8AC3E}">
        <p14:creationId xmlns:p14="http://schemas.microsoft.com/office/powerpoint/2010/main" val="35482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11BBBC1-AB89-4D5E-90BD-C1AFFFC18489}"/>
              </a:ext>
            </a:extLst>
          </p:cNvPr>
          <p:cNvGrpSpPr/>
          <p:nvPr/>
        </p:nvGrpSpPr>
        <p:grpSpPr>
          <a:xfrm>
            <a:off x="652618" y="2222287"/>
            <a:ext cx="4121663" cy="4117469"/>
            <a:chOff x="424018" y="1836859"/>
            <a:chExt cx="4121663" cy="4117469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042E989A-38CD-41FD-B56B-CAB708AB05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018" y="1836859"/>
              <a:ext cx="1282177" cy="1282178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46ACCF29-93C2-4B6A-B37A-B5D806DDC47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760" y="1836859"/>
              <a:ext cx="1282178" cy="1282178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074A64A1-A1A0-4A18-B3D3-1ACE17744D2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3503" y="1836859"/>
              <a:ext cx="1282178" cy="1282178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9A821E30-F4CB-4C4D-B038-E2A000B39E7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18" y="3254504"/>
              <a:ext cx="1282177" cy="1282178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CF471212-159C-4CD3-ACDB-25839B0DB05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3760" y="3254504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146BEC7-54D7-4F38-ABBA-C849CE96BB6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503" y="3254504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1284A0CE-9651-4124-9A77-5AEDB93131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18" y="4672150"/>
              <a:ext cx="1282177" cy="1282178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66FDF277-3D96-461B-AE1C-34CA14E3EDA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760" y="4672150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6F3C19CC-D8E1-4BED-99E7-4FE63BA9FB9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03" y="4672150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Patches Vectorization</a:t>
            </a:r>
          </a:p>
          <a:p>
            <a:r>
              <a:rPr lang="en-GB" dirty="0"/>
              <a:t>Every patch is a image with RGB channels and an order 3 tensor.</a:t>
            </a:r>
          </a:p>
          <a:p>
            <a:r>
              <a:rPr lang="en-GB" dirty="0"/>
              <a:t>A tensor is a generalization of vectors and matrices (multidimensional array)</a:t>
            </a:r>
          </a:p>
        </p:txBody>
      </p:sp>
    </p:spTree>
    <p:extLst>
      <p:ext uri="{BB962C8B-B14F-4D97-AF65-F5344CB8AC3E}">
        <p14:creationId xmlns:p14="http://schemas.microsoft.com/office/powerpoint/2010/main" val="241266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C53F4-603B-48CA-A405-AADDE3F4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VECTORIZATION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D3F1DD4-196E-446C-B7CB-B88713E49718}"/>
              </a:ext>
            </a:extLst>
          </p:cNvPr>
          <p:cNvGrpSpPr/>
          <p:nvPr/>
        </p:nvGrpSpPr>
        <p:grpSpPr>
          <a:xfrm>
            <a:off x="246170" y="5451711"/>
            <a:ext cx="11531097" cy="1215068"/>
            <a:chOff x="246170" y="5451711"/>
            <a:chExt cx="11531097" cy="1215068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FA67F141-7034-4636-9374-8EADD6BB44F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170" y="5451711"/>
              <a:ext cx="1219099" cy="1215068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5467A75B-81DF-4482-93E2-100C37B3B1D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5169" y="5451711"/>
              <a:ext cx="1219100" cy="1215068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DF33B1A8-F94E-4AEF-804F-BD3B38FB307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4169" y="5451711"/>
              <a:ext cx="1219100" cy="1215068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EF9915D7-CDAD-40B6-A275-DAC52AFF1B1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3169" y="5451711"/>
              <a:ext cx="1219099" cy="121506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FE6F3C3F-9AF9-43C7-8D42-D348FDCB011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2168" y="5451711"/>
              <a:ext cx="1219100" cy="121506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3D4E9EE-0440-4633-A864-6096BB3261A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168" y="5451711"/>
              <a:ext cx="1219100" cy="1215068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A8D75E4B-078C-4DF8-A8ED-4DB9ADCE6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0168" y="5451711"/>
              <a:ext cx="1219099" cy="1215068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9AB88B68-3F7E-48D9-83D9-A62CBCA8665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69167" y="5451711"/>
              <a:ext cx="1219100" cy="121506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53D580A4-C7FA-40F8-9662-321BACECDB4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58167" y="5451711"/>
              <a:ext cx="1219100" cy="1215068"/>
            </a:xfrm>
            <a:prstGeom prst="rect">
              <a:avLst/>
            </a:prstGeom>
          </p:spPr>
        </p:pic>
      </p:grp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7A590341-24E8-4646-A07A-C4104EB5CF00}"/>
              </a:ext>
            </a:extLst>
          </p:cNvPr>
          <p:cNvSpPr/>
          <p:nvPr/>
        </p:nvSpPr>
        <p:spPr>
          <a:xfrm rot="10800000">
            <a:off x="729989" y="4325450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E4E13C3F-5D70-4C5D-A106-87E85E1F9A00}"/>
              </a:ext>
            </a:extLst>
          </p:cNvPr>
          <p:cNvSpPr/>
          <p:nvPr/>
        </p:nvSpPr>
        <p:spPr>
          <a:xfrm rot="10800000">
            <a:off x="2018989" y="4327905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EF79AE51-CAA5-4ECD-A09C-F7AA8DA50ADC}"/>
              </a:ext>
            </a:extLst>
          </p:cNvPr>
          <p:cNvSpPr/>
          <p:nvPr/>
        </p:nvSpPr>
        <p:spPr>
          <a:xfrm rot="10800000">
            <a:off x="3307988" y="4322995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DAC0AD8B-8F2E-4171-A6F9-5A06A610454E}"/>
              </a:ext>
            </a:extLst>
          </p:cNvPr>
          <p:cNvSpPr/>
          <p:nvPr/>
        </p:nvSpPr>
        <p:spPr>
          <a:xfrm rot="10800000">
            <a:off x="4596988" y="4325450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146911DE-F4FF-4C02-8798-8B34377B5027}"/>
              </a:ext>
            </a:extLst>
          </p:cNvPr>
          <p:cNvSpPr/>
          <p:nvPr/>
        </p:nvSpPr>
        <p:spPr>
          <a:xfrm rot="10800000">
            <a:off x="5885986" y="4320540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15618EEB-085B-4E73-AB69-8F6C54618216}"/>
              </a:ext>
            </a:extLst>
          </p:cNvPr>
          <p:cNvSpPr/>
          <p:nvPr/>
        </p:nvSpPr>
        <p:spPr>
          <a:xfrm rot="10800000">
            <a:off x="7174986" y="4322995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E18B8A4E-68E3-4B41-899B-99677FEE6502}"/>
              </a:ext>
            </a:extLst>
          </p:cNvPr>
          <p:cNvSpPr/>
          <p:nvPr/>
        </p:nvSpPr>
        <p:spPr>
          <a:xfrm rot="10800000">
            <a:off x="8463984" y="4320541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80C24968-8000-4E86-92B2-1AF894CBB30D}"/>
              </a:ext>
            </a:extLst>
          </p:cNvPr>
          <p:cNvSpPr/>
          <p:nvPr/>
        </p:nvSpPr>
        <p:spPr>
          <a:xfrm rot="10800000">
            <a:off x="9752982" y="4315631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D687237C-38E0-4CAA-9FC6-6373DB7783FC}"/>
              </a:ext>
            </a:extLst>
          </p:cNvPr>
          <p:cNvSpPr/>
          <p:nvPr/>
        </p:nvSpPr>
        <p:spPr>
          <a:xfrm rot="10800000">
            <a:off x="11041982" y="4318086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6F9BB02-9021-4E67-83B3-9FC577D8C918}"/>
              </a:ext>
            </a:extLst>
          </p:cNvPr>
          <p:cNvGrpSpPr/>
          <p:nvPr/>
        </p:nvGrpSpPr>
        <p:grpSpPr>
          <a:xfrm>
            <a:off x="741097" y="3234431"/>
            <a:ext cx="212154" cy="908279"/>
            <a:chOff x="8835776" y="2307654"/>
            <a:chExt cx="407052" cy="174268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40B186C-C4D8-4CB7-9293-0667D4B6CF2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C84B8F7-2765-4347-AAE7-BBE52ECBEDA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21A3F5A3-55DC-4199-8902-A54C2B869D1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F2127E0-D54B-46BD-B973-951E72151FE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6D5B726-56FB-4872-B83A-1F320ADBB34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88D798F8-2B11-4D5F-84CE-9391FF23476C}"/>
              </a:ext>
            </a:extLst>
          </p:cNvPr>
          <p:cNvGrpSpPr/>
          <p:nvPr/>
        </p:nvGrpSpPr>
        <p:grpSpPr>
          <a:xfrm>
            <a:off x="2030097" y="3240695"/>
            <a:ext cx="212154" cy="908279"/>
            <a:chOff x="8835776" y="2307654"/>
            <a:chExt cx="407052" cy="174268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7CDF18F3-11B8-49FD-8950-C9DBE86EBE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25DDD9F-D002-4D3B-8544-52DA3C3FA74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7FE4429-C0D1-4DBA-A42C-93179B7F3B9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DA61530B-8D9F-47CD-8596-93296375ED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13129EEA-D298-4782-AEA3-2D9C119FC55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C4C9506-EA1A-4091-BA5F-9E235DFA0F23}"/>
              </a:ext>
            </a:extLst>
          </p:cNvPr>
          <p:cNvGrpSpPr/>
          <p:nvPr/>
        </p:nvGrpSpPr>
        <p:grpSpPr>
          <a:xfrm>
            <a:off x="3318296" y="3255935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A38C8985-0C16-4AE7-BB3A-7AEE10AE377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FA4BBB8A-1FD5-4B63-92DF-0270A384913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B0EFCF07-342B-42B3-9B74-10167A2E793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1648285-77FD-4601-8BBC-FF9B3B9D2B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959F5958-03D6-4F64-8738-1AF1750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6013626E-5BB9-4490-992E-E76E2448A20B}"/>
              </a:ext>
            </a:extLst>
          </p:cNvPr>
          <p:cNvGrpSpPr/>
          <p:nvPr/>
        </p:nvGrpSpPr>
        <p:grpSpPr>
          <a:xfrm>
            <a:off x="4613437" y="3224095"/>
            <a:ext cx="212154" cy="908279"/>
            <a:chOff x="8835776" y="2307654"/>
            <a:chExt cx="407052" cy="1742682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8433C55A-E892-48E1-A49C-F6730DD52502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BB3FF666-C7A1-462C-A1E5-4E1DFA7D910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0A5888F8-1F78-4640-A1D8-D69E3B3BA9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6C068E5E-E85D-43DF-8276-49DDEBBD6C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CE6F26B8-D489-48DC-844D-DE625578E7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FB2CD5D-1582-4439-9609-77191C367DF7}"/>
              </a:ext>
            </a:extLst>
          </p:cNvPr>
          <p:cNvGrpSpPr/>
          <p:nvPr/>
        </p:nvGrpSpPr>
        <p:grpSpPr>
          <a:xfrm>
            <a:off x="5902437" y="3230359"/>
            <a:ext cx="212154" cy="908279"/>
            <a:chOff x="8835776" y="2307654"/>
            <a:chExt cx="407052" cy="1742682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FF6C2F0-A99C-45EE-B448-4AB9C50B2CF4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7445FF05-3A65-4169-857F-B7BAA8F8D9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E618CAD6-36D7-46BA-B211-E673E3596A0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61C4947-D6B7-4334-AB4D-08347A35682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81791B92-BD90-4F05-9BC4-83834562B7E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CF1A644-252E-4946-AB7E-51ADEDD7535E}"/>
              </a:ext>
            </a:extLst>
          </p:cNvPr>
          <p:cNvGrpSpPr/>
          <p:nvPr/>
        </p:nvGrpSpPr>
        <p:grpSpPr>
          <a:xfrm>
            <a:off x="7190636" y="3245599"/>
            <a:ext cx="212154" cy="908279"/>
            <a:chOff x="8835776" y="2307654"/>
            <a:chExt cx="407052" cy="1742682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35CE8399-074D-437B-8EDD-E689CCE6E0B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8BA48CF-3F00-4B45-AA3A-04AF29F8E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F95FABAB-A0FF-479A-B9B5-B6190670D40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0719DB22-D897-4433-B660-666BEEA0B55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56BC7A37-5850-4CB1-8BA0-593610F7C1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FBC24-3686-4F5B-9F19-7997F7AD5262}"/>
              </a:ext>
            </a:extLst>
          </p:cNvPr>
          <p:cNvGrpSpPr/>
          <p:nvPr/>
        </p:nvGrpSpPr>
        <p:grpSpPr>
          <a:xfrm>
            <a:off x="8478835" y="3228167"/>
            <a:ext cx="212154" cy="908279"/>
            <a:chOff x="8835776" y="2307654"/>
            <a:chExt cx="407052" cy="1742682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F4603A7E-41FA-4547-A011-E26B37307077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FD941950-510A-4486-B6AA-557D69E200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73A6FC55-D469-4AE3-8F5D-1828A0B9A04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5498A985-453C-45CB-8D7B-EF7384E8C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4970EB78-0020-47F7-9385-E78AB138965A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919896EF-7E5C-4786-8368-38EAA48F0C66}"/>
              </a:ext>
            </a:extLst>
          </p:cNvPr>
          <p:cNvGrpSpPr/>
          <p:nvPr/>
        </p:nvGrpSpPr>
        <p:grpSpPr>
          <a:xfrm>
            <a:off x="9767835" y="3234431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2E58CE32-0AF1-4393-8C17-9BFBBBEAF460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B2F600D2-056A-48DF-B169-0C2CE4B547E4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7F10DCA-AB77-45F8-9F71-A21F6B6C68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ADE0A48-37FF-49FB-B2C6-B0DBE53737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E7CA3E44-C7EC-4997-ACF1-4E99A1D76D6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EEE9C6CE-9332-4E95-8B18-9D0881011387}"/>
              </a:ext>
            </a:extLst>
          </p:cNvPr>
          <p:cNvGrpSpPr/>
          <p:nvPr/>
        </p:nvGrpSpPr>
        <p:grpSpPr>
          <a:xfrm>
            <a:off x="11056034" y="3249671"/>
            <a:ext cx="212154" cy="908279"/>
            <a:chOff x="8835776" y="2307654"/>
            <a:chExt cx="407052" cy="1742682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20172451-5DBE-4295-B9FF-F4018704B52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73BAB1C2-1CBC-4741-B4DE-B848CC43D4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241B467-ECC2-4031-92C8-45B04B912B0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EB9F2CF5-9811-4159-A1F8-E363EC01DC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11EC75DE-8532-4C23-8210-4128257E5B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23CEDB9D-3AF0-40B3-A39C-B68DBB635D2D}"/>
                  </a:ext>
                </a:extLst>
              </p:cNvPr>
              <p:cNvSpPr txBox="1"/>
              <p:nvPr/>
            </p:nvSpPr>
            <p:spPr>
              <a:xfrm>
                <a:off x="952450" y="3519144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23CEDB9D-3AF0-40B3-A39C-B68DBB63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50" y="3519144"/>
                <a:ext cx="489749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BEAE3AB9-1F49-4E99-8440-73B4DCAFB9BB}"/>
                  </a:ext>
                </a:extLst>
              </p:cNvPr>
              <p:cNvSpPr txBox="1"/>
              <p:nvPr/>
            </p:nvSpPr>
            <p:spPr>
              <a:xfrm>
                <a:off x="2212011" y="3525408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BEAE3AB9-1F49-4E99-8440-73B4DCAF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11" y="3525408"/>
                <a:ext cx="495071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42E8DCB-4B19-49C0-AF65-D9C150CB90C7}"/>
                  </a:ext>
                </a:extLst>
              </p:cNvPr>
              <p:cNvSpPr txBox="1"/>
              <p:nvPr/>
            </p:nvSpPr>
            <p:spPr>
              <a:xfrm>
                <a:off x="3539872" y="3532158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42E8DCB-4B19-49C0-AF65-D9C150CB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72" y="3532158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9759AA2-2B1B-4262-960D-3FEE7BFA551C}"/>
                  </a:ext>
                </a:extLst>
              </p:cNvPr>
              <p:cNvSpPr txBox="1"/>
              <p:nvPr/>
            </p:nvSpPr>
            <p:spPr>
              <a:xfrm>
                <a:off x="4845851" y="3519144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9759AA2-2B1B-4262-960D-3FEE7BFA5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51" y="3519144"/>
                <a:ext cx="495071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4FB11752-99F5-495A-BF45-B2A699522134}"/>
                  </a:ext>
                </a:extLst>
              </p:cNvPr>
              <p:cNvSpPr txBox="1"/>
              <p:nvPr/>
            </p:nvSpPr>
            <p:spPr>
              <a:xfrm>
                <a:off x="6095999" y="3519144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4FB11752-99F5-495A-BF45-B2A69952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19144"/>
                <a:ext cx="495071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2F1ECE08-2E1E-4F92-85A6-904811FEEA02}"/>
                  </a:ext>
                </a:extLst>
              </p:cNvPr>
              <p:cNvSpPr txBox="1"/>
              <p:nvPr/>
            </p:nvSpPr>
            <p:spPr>
              <a:xfrm>
                <a:off x="7401188" y="3536196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2F1ECE08-2E1E-4F92-85A6-904811FE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88" y="3536196"/>
                <a:ext cx="495071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F9AB5C-5157-467D-BFBD-273CEF3D9843}"/>
                  </a:ext>
                </a:extLst>
              </p:cNvPr>
              <p:cNvSpPr txBox="1"/>
              <p:nvPr/>
            </p:nvSpPr>
            <p:spPr>
              <a:xfrm>
                <a:off x="8705918" y="3532158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F9AB5C-5157-467D-BFBD-273CEF3D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18" y="3532158"/>
                <a:ext cx="495071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B6D7A51D-19E1-486C-9E51-D570C2AFDE89}"/>
                  </a:ext>
                </a:extLst>
              </p:cNvPr>
              <p:cNvSpPr txBox="1"/>
              <p:nvPr/>
            </p:nvSpPr>
            <p:spPr>
              <a:xfrm>
                <a:off x="9979188" y="3537552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B6D7A51D-19E1-486C-9E51-D570C2AF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88" y="3537552"/>
                <a:ext cx="495071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EAFB46AF-0B95-4845-9301-B6CCAB678E04}"/>
                  </a:ext>
                </a:extLst>
              </p:cNvPr>
              <p:cNvSpPr txBox="1"/>
              <p:nvPr/>
            </p:nvSpPr>
            <p:spPr>
              <a:xfrm>
                <a:off x="11239550" y="3578391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EAFB46AF-0B95-4845-9301-B6CCAB67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50" y="3578391"/>
                <a:ext cx="490262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44596621-7A1B-4342-943A-A11D8D95AB98}"/>
                  </a:ext>
                </a:extLst>
              </p:cNvPr>
              <p:cNvSpPr/>
              <p:nvPr/>
            </p:nvSpPr>
            <p:spPr>
              <a:xfrm>
                <a:off x="741097" y="2293620"/>
                <a:ext cx="10526290" cy="565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If the patches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tensors, then the </a:t>
                </a:r>
                <a:r>
                  <a:rPr lang="en-GB" dirty="0" err="1"/>
                  <a:t>vectos</a:t>
                </a:r>
                <a:r>
                  <a:rPr lang="en-GB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44596621-7A1B-4342-943A-A11D8D95A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7" y="2293620"/>
                <a:ext cx="10526290" cy="56580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2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2D0FF7C-052B-4C97-BEE8-E6798E4EC9DB}"/>
              </a:ext>
            </a:extLst>
          </p:cNvPr>
          <p:cNvGrpSpPr/>
          <p:nvPr/>
        </p:nvGrpSpPr>
        <p:grpSpPr>
          <a:xfrm>
            <a:off x="2562277" y="5502533"/>
            <a:ext cx="212154" cy="908279"/>
            <a:chOff x="8835776" y="2307654"/>
            <a:chExt cx="407052" cy="174268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B8E9D82-24BE-4CEB-91EA-7CC70738BCC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4B5DDC6-D681-4BCF-8872-85674276D2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76D3DA1-7794-4633-A0E5-D56B23DFAD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7A9A936-7335-4EE0-84F2-3A20A0C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C6F3BE-2C0C-4BF6-9C0B-E8F6E454F6B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C02DC64-4848-45E2-B336-ECB0083DF231}"/>
              </a:ext>
            </a:extLst>
          </p:cNvPr>
          <p:cNvGrpSpPr/>
          <p:nvPr/>
        </p:nvGrpSpPr>
        <p:grpSpPr>
          <a:xfrm>
            <a:off x="3851277" y="5508797"/>
            <a:ext cx="212154" cy="908279"/>
            <a:chOff x="8835776" y="2307654"/>
            <a:chExt cx="407052" cy="174268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AF4427D-2EC4-4950-966D-D54A3D249721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E6CA3A0-2BE2-4E71-A820-BB64A13AE7B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EDAB0B3-C2B5-4BA4-9C0A-4B2D627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3F3C7F-3321-41C2-83A2-0714461552C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E3C331F-EC57-40EC-971C-65AFB7363A3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9911E3E-1272-4915-B05E-4A73298BFB68}"/>
              </a:ext>
            </a:extLst>
          </p:cNvPr>
          <p:cNvGrpSpPr/>
          <p:nvPr/>
        </p:nvGrpSpPr>
        <p:grpSpPr>
          <a:xfrm>
            <a:off x="5139476" y="5524037"/>
            <a:ext cx="212154" cy="908279"/>
            <a:chOff x="8835776" y="2307654"/>
            <a:chExt cx="407052" cy="174268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D61E712-B531-45C4-8011-9DB8E2F91EBD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84EA734-DCB8-42DA-B203-47D481FE1AE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A9E455-5F4D-42BA-AB36-B3213181425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B461198-F36E-4670-A6B0-5E1F379EE2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BE7DAA-9189-41D5-A9D7-1EC34925D26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DE2479-247B-4915-A318-26423B003F0E}"/>
              </a:ext>
            </a:extLst>
          </p:cNvPr>
          <p:cNvGrpSpPr/>
          <p:nvPr/>
        </p:nvGrpSpPr>
        <p:grpSpPr>
          <a:xfrm>
            <a:off x="9416768" y="5524037"/>
            <a:ext cx="212154" cy="908279"/>
            <a:chOff x="8835776" y="2307654"/>
            <a:chExt cx="407052" cy="1742682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06B21FD-2244-4ECC-88D7-4A542F107F4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8588DB2-F9D5-42B2-8D4C-0FCA6C19E2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6F1CBBA-3BB1-4FA1-AA00-7A48B975C2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97AAAF-B3E8-455D-B76C-289EA372033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2F9483-A0A6-4AD1-8479-799637A848B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/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/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/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/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1B137BCE-C8C9-4DF9-8861-AEF796D7C97B}"/>
              </a:ext>
            </a:extLst>
          </p:cNvPr>
          <p:cNvSpPr txBox="1"/>
          <p:nvPr/>
        </p:nvSpPr>
        <p:spPr>
          <a:xfrm>
            <a:off x="7383412" y="58174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D66165C-4AB6-47F6-83F2-448160F21ED6}"/>
              </a:ext>
            </a:extLst>
          </p:cNvPr>
          <p:cNvCxnSpPr/>
          <p:nvPr/>
        </p:nvCxnSpPr>
        <p:spPr>
          <a:xfrm flipV="1">
            <a:off x="2659380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9A55758-74D9-4700-A813-C28557D44ACB}"/>
              </a:ext>
            </a:extLst>
          </p:cNvPr>
          <p:cNvSpPr/>
          <p:nvPr/>
        </p:nvSpPr>
        <p:spPr>
          <a:xfrm>
            <a:off x="2271715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340886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3693575"/>
                <a:ext cx="1876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3693575"/>
                <a:ext cx="1876732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3A3C229-F939-4B75-81C2-9426B6D5D631}"/>
              </a:ext>
            </a:extLst>
          </p:cNvPr>
          <p:cNvCxnSpPr/>
          <p:nvPr/>
        </p:nvCxnSpPr>
        <p:spPr>
          <a:xfrm flipV="1">
            <a:off x="2659380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6F249CB-51B8-415E-88C3-797A7DAC6906}"/>
              </a:ext>
            </a:extLst>
          </p:cNvPr>
          <p:cNvSpPr/>
          <p:nvPr/>
        </p:nvSpPr>
        <p:spPr>
          <a:xfrm>
            <a:off x="2103120" y="4495851"/>
            <a:ext cx="8022449" cy="812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2D0FF7C-052B-4C97-BEE8-E6798E4EC9DB}"/>
              </a:ext>
            </a:extLst>
          </p:cNvPr>
          <p:cNvGrpSpPr/>
          <p:nvPr/>
        </p:nvGrpSpPr>
        <p:grpSpPr>
          <a:xfrm>
            <a:off x="2562277" y="5502533"/>
            <a:ext cx="212154" cy="908279"/>
            <a:chOff x="8835776" y="2307654"/>
            <a:chExt cx="407052" cy="174268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B8E9D82-24BE-4CEB-91EA-7CC70738BCC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4B5DDC6-D681-4BCF-8872-85674276D2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76D3DA1-7794-4633-A0E5-D56B23DFAD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7A9A936-7335-4EE0-84F2-3A20A0C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C6F3BE-2C0C-4BF6-9C0B-E8F6E454F6B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C02DC64-4848-45E2-B336-ECB0083DF231}"/>
              </a:ext>
            </a:extLst>
          </p:cNvPr>
          <p:cNvGrpSpPr/>
          <p:nvPr/>
        </p:nvGrpSpPr>
        <p:grpSpPr>
          <a:xfrm>
            <a:off x="3851277" y="5508797"/>
            <a:ext cx="212154" cy="908279"/>
            <a:chOff x="8835776" y="2307654"/>
            <a:chExt cx="407052" cy="174268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AF4427D-2EC4-4950-966D-D54A3D249721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E6CA3A0-2BE2-4E71-A820-BB64A13AE7B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EDAB0B3-C2B5-4BA4-9C0A-4B2D627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3F3C7F-3321-41C2-83A2-0714461552C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E3C331F-EC57-40EC-971C-65AFB7363A3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9911E3E-1272-4915-B05E-4A73298BFB68}"/>
              </a:ext>
            </a:extLst>
          </p:cNvPr>
          <p:cNvGrpSpPr/>
          <p:nvPr/>
        </p:nvGrpSpPr>
        <p:grpSpPr>
          <a:xfrm>
            <a:off x="5139476" y="5524037"/>
            <a:ext cx="212154" cy="908279"/>
            <a:chOff x="8835776" y="2307654"/>
            <a:chExt cx="407052" cy="174268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D61E712-B531-45C4-8011-9DB8E2F91EBD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84EA734-DCB8-42DA-B203-47D481FE1AE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A9E455-5F4D-42BA-AB36-B3213181425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B461198-F36E-4670-A6B0-5E1F379EE2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BE7DAA-9189-41D5-A9D7-1EC34925D26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DE2479-247B-4915-A318-26423B003F0E}"/>
              </a:ext>
            </a:extLst>
          </p:cNvPr>
          <p:cNvGrpSpPr/>
          <p:nvPr/>
        </p:nvGrpSpPr>
        <p:grpSpPr>
          <a:xfrm>
            <a:off x="9416768" y="5524037"/>
            <a:ext cx="212154" cy="908279"/>
            <a:chOff x="8835776" y="2307654"/>
            <a:chExt cx="407052" cy="1742682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06B21FD-2244-4ECC-88D7-4A542F107F4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8588DB2-F9D5-42B2-8D4C-0FCA6C19E2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6F1CBBA-3BB1-4FA1-AA00-7A48B975C2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97AAAF-B3E8-455D-B76C-289EA372033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2F9483-A0A6-4AD1-8479-799637A848B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/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/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/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/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1B137BCE-C8C9-4DF9-8861-AEF796D7C97B}"/>
              </a:ext>
            </a:extLst>
          </p:cNvPr>
          <p:cNvSpPr txBox="1"/>
          <p:nvPr/>
        </p:nvSpPr>
        <p:spPr>
          <a:xfrm>
            <a:off x="7137889" y="46905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D66165C-4AB6-47F6-83F2-448160F21ED6}"/>
              </a:ext>
            </a:extLst>
          </p:cNvPr>
          <p:cNvCxnSpPr/>
          <p:nvPr/>
        </p:nvCxnSpPr>
        <p:spPr>
          <a:xfrm flipV="1">
            <a:off x="2659380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9A55758-74D9-4700-A813-C28557D44ACB}"/>
              </a:ext>
            </a:extLst>
          </p:cNvPr>
          <p:cNvSpPr/>
          <p:nvPr/>
        </p:nvSpPr>
        <p:spPr>
          <a:xfrm>
            <a:off x="2271715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340886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369357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3693575"/>
                <a:ext cx="48032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3A3C229-F939-4B75-81C2-9426B6D5D631}"/>
              </a:ext>
            </a:extLst>
          </p:cNvPr>
          <p:cNvCxnSpPr/>
          <p:nvPr/>
        </p:nvCxnSpPr>
        <p:spPr>
          <a:xfrm flipV="1">
            <a:off x="2659380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12A9014-85EE-48C3-AEB2-A1F675CC6BD3}"/>
              </a:ext>
            </a:extLst>
          </p:cNvPr>
          <p:cNvCxnSpPr/>
          <p:nvPr/>
        </p:nvCxnSpPr>
        <p:spPr>
          <a:xfrm flipV="1">
            <a:off x="3956549" y="512727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3C2E259A-0568-4DFA-93A7-CA5DAFE69CF5}"/>
              </a:ext>
            </a:extLst>
          </p:cNvPr>
          <p:cNvSpPr/>
          <p:nvPr/>
        </p:nvSpPr>
        <p:spPr>
          <a:xfrm>
            <a:off x="3568884" y="4742070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F7C242A5-C23B-4615-A61C-0B8AB5347F65}"/>
              </a:ext>
            </a:extLst>
          </p:cNvPr>
          <p:cNvGrpSpPr/>
          <p:nvPr/>
        </p:nvGrpSpPr>
        <p:grpSpPr>
          <a:xfrm>
            <a:off x="3859446" y="3414600"/>
            <a:ext cx="212154" cy="908279"/>
            <a:chOff x="8835776" y="2307654"/>
            <a:chExt cx="407052" cy="174268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FE4F148-B76B-4FE4-A0B6-26D546131CB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6F93102-CE35-4F87-B7CC-C1071F2B868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7C8515A-79D5-4EE6-8380-B305029173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9B34A6D-8EA0-4D97-B848-EACFB36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31F2F90-FC06-4E36-9E33-5CF0F743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/>
              <p:nvPr/>
            </p:nvSpPr>
            <p:spPr>
              <a:xfrm>
                <a:off x="4070799" y="3699313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9" y="3699313"/>
                <a:ext cx="485646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C0B1D79-1824-48B5-9B50-D88AE045C88D}"/>
              </a:ext>
            </a:extLst>
          </p:cNvPr>
          <p:cNvCxnSpPr/>
          <p:nvPr/>
        </p:nvCxnSpPr>
        <p:spPr>
          <a:xfrm flipV="1">
            <a:off x="3956549" y="4353359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B82734E-C430-494E-8A76-691784AA2C71}"/>
              </a:ext>
            </a:extLst>
          </p:cNvPr>
          <p:cNvCxnSpPr/>
          <p:nvPr/>
        </p:nvCxnSpPr>
        <p:spPr>
          <a:xfrm flipV="1">
            <a:off x="5252329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8A29453F-1FBE-4EC8-B0C9-20AEC66C06BC}"/>
              </a:ext>
            </a:extLst>
          </p:cNvPr>
          <p:cNvSpPr/>
          <p:nvPr/>
        </p:nvSpPr>
        <p:spPr>
          <a:xfrm>
            <a:off x="4864664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F5A9CE09-63AD-493C-B177-AF2D2896CFE8}"/>
              </a:ext>
            </a:extLst>
          </p:cNvPr>
          <p:cNvGrpSpPr/>
          <p:nvPr/>
        </p:nvGrpSpPr>
        <p:grpSpPr>
          <a:xfrm>
            <a:off x="5155226" y="3408862"/>
            <a:ext cx="212154" cy="908279"/>
            <a:chOff x="8835776" y="2307654"/>
            <a:chExt cx="407052" cy="174268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7811BCDF-99F0-429B-B1D6-6C1593ACD4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FAD8BEB4-4A94-4C38-B27E-E881E9213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27DB2E63-71C2-48C3-B4AD-BED745B7780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05B8C7E-D723-4C5E-92C9-E00CCDEB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2A7408D-A6D4-4A8A-B16A-8F75AD8836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/>
              <p:nvPr/>
            </p:nvSpPr>
            <p:spPr>
              <a:xfrm>
                <a:off x="5366579" y="3693575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79" y="3693575"/>
                <a:ext cx="48564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83ED8691-9B17-4DC0-A7AA-8A72701BBB31}"/>
              </a:ext>
            </a:extLst>
          </p:cNvPr>
          <p:cNvCxnSpPr/>
          <p:nvPr/>
        </p:nvCxnSpPr>
        <p:spPr>
          <a:xfrm flipV="1">
            <a:off x="5252329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383A38D-B91C-4C63-9F1A-50558E108552}"/>
              </a:ext>
            </a:extLst>
          </p:cNvPr>
          <p:cNvCxnSpPr/>
          <p:nvPr/>
        </p:nvCxnSpPr>
        <p:spPr>
          <a:xfrm flipV="1">
            <a:off x="9511571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E0515C03-5D83-4C78-854B-5E4D89BD31DB}"/>
              </a:ext>
            </a:extLst>
          </p:cNvPr>
          <p:cNvSpPr/>
          <p:nvPr/>
        </p:nvSpPr>
        <p:spPr>
          <a:xfrm>
            <a:off x="9123906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25EE9A36-671C-479B-8735-6E8E5A283E1F}"/>
              </a:ext>
            </a:extLst>
          </p:cNvPr>
          <p:cNvGrpSpPr/>
          <p:nvPr/>
        </p:nvGrpSpPr>
        <p:grpSpPr>
          <a:xfrm>
            <a:off x="9414468" y="3408862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26E7EDA-29F1-4C5A-B032-3681166DE90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5CAFA13-1FFD-4C3E-8260-2D35864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2F90CE5-DED6-4669-A513-73E8459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3A49AC9-DC6A-4E87-A043-289A53C5A1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E58BC62-D153-4BA0-8731-E2D469C044D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/>
              <p:nvPr/>
            </p:nvSpPr>
            <p:spPr>
              <a:xfrm>
                <a:off x="9625821" y="3693575"/>
                <a:ext cx="499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21" y="3693575"/>
                <a:ext cx="4997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15E2A80B-5EF8-48DD-9976-B6A72A29BED2}"/>
              </a:ext>
            </a:extLst>
          </p:cNvPr>
          <p:cNvCxnSpPr/>
          <p:nvPr/>
        </p:nvCxnSpPr>
        <p:spPr>
          <a:xfrm flipV="1">
            <a:off x="9511571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AF5690-2311-4114-AA9F-282B0CA9574D}"/>
                  </a:ext>
                </a:extLst>
              </p:cNvPr>
              <p:cNvSpPr txBox="1"/>
              <p:nvPr/>
            </p:nvSpPr>
            <p:spPr>
              <a:xfrm>
                <a:off x="10287099" y="4649926"/>
                <a:ext cx="17379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Share parameters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400" dirty="0"/>
                  <a:t> &amp;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AF5690-2311-4114-AA9F-282B0CA95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99" y="4649926"/>
                <a:ext cx="1737975" cy="523220"/>
              </a:xfrm>
              <a:prstGeom prst="rect">
                <a:avLst/>
              </a:prstGeom>
              <a:blipFill>
                <a:blip r:embed="rId10"/>
                <a:stretch>
                  <a:fillRect l="-702" t="-2326" r="-702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1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ENCODING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482618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F7C242A5-C23B-4615-A61C-0B8AB5347F65}"/>
              </a:ext>
            </a:extLst>
          </p:cNvPr>
          <p:cNvGrpSpPr/>
          <p:nvPr/>
        </p:nvGrpSpPr>
        <p:grpSpPr>
          <a:xfrm>
            <a:off x="3859446" y="4831920"/>
            <a:ext cx="212154" cy="908279"/>
            <a:chOff x="8835776" y="2307654"/>
            <a:chExt cx="407052" cy="174268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FE4F148-B76B-4FE4-A0B6-26D546131CB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6F93102-CE35-4F87-B7CC-C1071F2B868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7C8515A-79D5-4EE6-8380-B305029173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9B34A6D-8EA0-4D97-B848-EACFB36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31F2F90-FC06-4E36-9E33-5CF0F743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/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>
            <a:extLst>
              <a:ext uri="{FF2B5EF4-FFF2-40B4-BE49-F238E27FC236}">
                <a16:creationId xmlns:a16="http://schemas.microsoft.com/office/drawing/2014/main" id="{F5A9CE09-63AD-493C-B177-AF2D2896CFE8}"/>
              </a:ext>
            </a:extLst>
          </p:cNvPr>
          <p:cNvGrpSpPr/>
          <p:nvPr/>
        </p:nvGrpSpPr>
        <p:grpSpPr>
          <a:xfrm>
            <a:off x="5155226" y="4826182"/>
            <a:ext cx="212154" cy="908279"/>
            <a:chOff x="8835776" y="2307654"/>
            <a:chExt cx="407052" cy="174268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7811BCDF-99F0-429B-B1D6-6C1593ACD4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FAD8BEB4-4A94-4C38-B27E-E881E9213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27DB2E63-71C2-48C3-B4AD-BED745B7780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05B8C7E-D723-4C5E-92C9-E00CCDEB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2A7408D-A6D4-4A8A-B16A-8F75AD8836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/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25EE9A36-671C-479B-8735-6E8E5A283E1F}"/>
              </a:ext>
            </a:extLst>
          </p:cNvPr>
          <p:cNvGrpSpPr/>
          <p:nvPr/>
        </p:nvGrpSpPr>
        <p:grpSpPr>
          <a:xfrm>
            <a:off x="9414468" y="4826182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26E7EDA-29F1-4C5A-B032-3681166DE90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5CAFA13-1FFD-4C3E-8260-2D35864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2F90CE5-DED6-4669-A513-73E8459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3A49AC9-DC6A-4E87-A043-289A53C5A1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E58BC62-D153-4BA0-8731-E2D469C044D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/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upo 74">
            <a:extLst>
              <a:ext uri="{FF2B5EF4-FFF2-40B4-BE49-F238E27FC236}">
                <a16:creationId xmlns:a16="http://schemas.microsoft.com/office/drawing/2014/main" id="{D3223EE7-AC17-4AD2-882B-ADC12797A5EE}"/>
              </a:ext>
            </a:extLst>
          </p:cNvPr>
          <p:cNvGrpSpPr/>
          <p:nvPr/>
        </p:nvGrpSpPr>
        <p:grpSpPr>
          <a:xfrm>
            <a:off x="2562277" y="33783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A0D77A90-9261-4431-BE29-6A38F5C768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18CA4349-D099-41CD-B6A4-FA8FD8C5BC9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8982A539-E231-4E7B-A3C8-A2972F45B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A7BF2D63-681E-41B9-8357-7AE0220087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AFD63E8B-9251-4FE4-B109-A797FB4D2B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340B6AE8-E4A0-4D9C-BD98-4F1CC7BD45C0}"/>
                  </a:ext>
                </a:extLst>
              </p:cNvPr>
              <p:cNvSpPr txBox="1"/>
              <p:nvPr/>
            </p:nvSpPr>
            <p:spPr>
              <a:xfrm>
                <a:off x="2479440" y="296202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340B6AE8-E4A0-4D9C-BD98-4F1CC7BD4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40" y="2962021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upo 81">
            <a:extLst>
              <a:ext uri="{FF2B5EF4-FFF2-40B4-BE49-F238E27FC236}">
                <a16:creationId xmlns:a16="http://schemas.microsoft.com/office/drawing/2014/main" id="{A76D02FF-AD39-4575-B54C-DA8BBE10D415}"/>
              </a:ext>
            </a:extLst>
          </p:cNvPr>
          <p:cNvGrpSpPr/>
          <p:nvPr/>
        </p:nvGrpSpPr>
        <p:grpSpPr>
          <a:xfrm>
            <a:off x="3859446" y="3384120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3C1ECDE-8AF7-490E-A7C7-85C029DF8C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6D153FB3-60DB-4FF9-AA5A-2866090397A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51CE56CC-375C-4107-8250-CB4B4DB15E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0ACA62C-A2F2-43F8-A30F-14E5138044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8F348F2-C3CA-4AE2-B4AC-9B44343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02445ED7-3701-4F4A-A2C7-D47B6CBFC57E}"/>
                  </a:ext>
                </a:extLst>
              </p:cNvPr>
              <p:cNvSpPr txBox="1"/>
              <p:nvPr/>
            </p:nvSpPr>
            <p:spPr>
              <a:xfrm>
                <a:off x="3776609" y="296057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02445ED7-3701-4F4A-A2C7-D47B6CBF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09" y="296057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upo 88">
            <a:extLst>
              <a:ext uri="{FF2B5EF4-FFF2-40B4-BE49-F238E27FC236}">
                <a16:creationId xmlns:a16="http://schemas.microsoft.com/office/drawing/2014/main" id="{CB05CFC3-4322-44F2-8EB0-DBDC3DA0D22A}"/>
              </a:ext>
            </a:extLst>
          </p:cNvPr>
          <p:cNvGrpSpPr/>
          <p:nvPr/>
        </p:nvGrpSpPr>
        <p:grpSpPr>
          <a:xfrm>
            <a:off x="5155226" y="33783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435D0A3C-6ABF-47D3-96BE-FAF5385DEA42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8870D027-3AC1-4D04-A77A-071FF47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ECC33925-994C-448D-807D-F8F2121EE86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207826-8738-44A8-962E-13C019FB7B3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95F0003B-82C5-42AB-AC53-F8688EE517B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98FC3EFB-1AD1-414E-877D-8795DF817764}"/>
                  </a:ext>
                </a:extLst>
              </p:cNvPr>
              <p:cNvSpPr txBox="1"/>
              <p:nvPr/>
            </p:nvSpPr>
            <p:spPr>
              <a:xfrm>
                <a:off x="5073778" y="296181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98FC3EFB-1AD1-414E-877D-8795DF81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78" y="2961810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upo 95">
            <a:extLst>
              <a:ext uri="{FF2B5EF4-FFF2-40B4-BE49-F238E27FC236}">
                <a16:creationId xmlns:a16="http://schemas.microsoft.com/office/drawing/2014/main" id="{0075F8BF-12FD-4DB3-95D2-56C0A400C41B}"/>
              </a:ext>
            </a:extLst>
          </p:cNvPr>
          <p:cNvGrpSpPr/>
          <p:nvPr/>
        </p:nvGrpSpPr>
        <p:grpSpPr>
          <a:xfrm>
            <a:off x="9414468" y="33783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F2EC874-3F73-4626-A760-4F11F88EA60E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DBA0D168-D193-4791-9F86-DA71BEA05F7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AFD83DB2-4A9B-4F78-A79D-468B3021F36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7E5BFF71-5275-4456-9E43-990D4454CF0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4AE6C217-8E74-483A-BCF6-2469CFF3F8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F1BEA2E-EC1B-4D31-8780-3FEE26A5EAD6}"/>
              </a:ext>
            </a:extLst>
          </p:cNvPr>
          <p:cNvSpPr txBox="1"/>
          <p:nvPr/>
        </p:nvSpPr>
        <p:spPr>
          <a:xfrm>
            <a:off x="9357279" y="29827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7A1E07B-FDA4-43D1-A040-D6443B134DF4}"/>
              </a:ext>
            </a:extLst>
          </p:cNvPr>
          <p:cNvSpPr txBox="1"/>
          <p:nvPr/>
        </p:nvSpPr>
        <p:spPr>
          <a:xfrm>
            <a:off x="586864" y="3400309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Positional </a:t>
            </a:r>
          </a:p>
          <a:p>
            <a:r>
              <a:rPr lang="en-GB" dirty="0">
                <a:solidFill>
                  <a:srgbClr val="FFC000"/>
                </a:solidFill>
              </a:rPr>
              <a:t>Encoding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1EED01F-CF54-41B0-B532-F39F68ADDB84}"/>
              </a:ext>
            </a:extLst>
          </p:cNvPr>
          <p:cNvSpPr txBox="1"/>
          <p:nvPr/>
        </p:nvSpPr>
        <p:spPr>
          <a:xfrm>
            <a:off x="7380408" y="50030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08E2FA5-9D56-4ED4-A145-9478F4706F39}"/>
              </a:ext>
            </a:extLst>
          </p:cNvPr>
          <p:cNvSpPr txBox="1"/>
          <p:nvPr/>
        </p:nvSpPr>
        <p:spPr>
          <a:xfrm>
            <a:off x="7380408" y="36478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358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>
            <a:extLst>
              <a:ext uri="{FF2B5EF4-FFF2-40B4-BE49-F238E27FC236}">
                <a16:creationId xmlns:a16="http://schemas.microsoft.com/office/drawing/2014/main" id="{D3223EE7-AC17-4AD2-882B-ADC12797A5EE}"/>
              </a:ext>
            </a:extLst>
          </p:cNvPr>
          <p:cNvGrpSpPr/>
          <p:nvPr/>
        </p:nvGrpSpPr>
        <p:grpSpPr>
          <a:xfrm>
            <a:off x="2562277" y="48261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A0D77A90-9261-4431-BE29-6A38F5C768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18CA4349-D099-41CD-B6A4-FA8FD8C5BC9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8982A539-E231-4E7B-A3C8-A2972F45B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A7BF2D63-681E-41B9-8357-7AE0220087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AFD63E8B-9251-4FE4-B109-A797FB4D2B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A76D02FF-AD39-4575-B54C-DA8BBE10D415}"/>
              </a:ext>
            </a:extLst>
          </p:cNvPr>
          <p:cNvGrpSpPr/>
          <p:nvPr/>
        </p:nvGrpSpPr>
        <p:grpSpPr>
          <a:xfrm>
            <a:off x="3859446" y="4831920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3C1ECDE-8AF7-490E-A7C7-85C029DF8C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6D153FB3-60DB-4FF9-AA5A-2866090397A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51CE56CC-375C-4107-8250-CB4B4DB15E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0ACA62C-A2F2-43F8-A30F-14E5138044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8F348F2-C3CA-4AE2-B4AC-9B44343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B05CFC3-4322-44F2-8EB0-DBDC3DA0D22A}"/>
              </a:ext>
            </a:extLst>
          </p:cNvPr>
          <p:cNvGrpSpPr/>
          <p:nvPr/>
        </p:nvGrpSpPr>
        <p:grpSpPr>
          <a:xfrm>
            <a:off x="5155226" y="48261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435D0A3C-6ABF-47D3-96BE-FAF5385DEA42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8870D027-3AC1-4D04-A77A-071FF47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ECC33925-994C-448D-807D-F8F2121EE86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207826-8738-44A8-962E-13C019FB7B3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95F0003B-82C5-42AB-AC53-F8688EE517B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0075F8BF-12FD-4DB3-95D2-56C0A400C41B}"/>
              </a:ext>
            </a:extLst>
          </p:cNvPr>
          <p:cNvGrpSpPr/>
          <p:nvPr/>
        </p:nvGrpSpPr>
        <p:grpSpPr>
          <a:xfrm>
            <a:off x="9414468" y="48261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F2EC874-3F73-4626-A760-4F11F88EA60E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DBA0D168-D193-4791-9F86-DA71BEA05F7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AFD83DB2-4A9B-4F78-A79D-468B3021F36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7E5BFF71-5275-4456-9E43-990D4454CF0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4AE6C217-8E74-483A-BCF6-2469CFF3F8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ENCODING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482618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F7C242A5-C23B-4615-A61C-0B8AB5347F65}"/>
              </a:ext>
            </a:extLst>
          </p:cNvPr>
          <p:cNvGrpSpPr/>
          <p:nvPr/>
        </p:nvGrpSpPr>
        <p:grpSpPr>
          <a:xfrm>
            <a:off x="3859446" y="4831920"/>
            <a:ext cx="212154" cy="908279"/>
            <a:chOff x="8835776" y="2307654"/>
            <a:chExt cx="407052" cy="174268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FE4F148-B76B-4FE4-A0B6-26D546131CB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6F93102-CE35-4F87-B7CC-C1071F2B868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7C8515A-79D5-4EE6-8380-B305029173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9B34A6D-8EA0-4D97-B848-EACFB36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31F2F90-FC06-4E36-9E33-5CF0F743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/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>
            <a:extLst>
              <a:ext uri="{FF2B5EF4-FFF2-40B4-BE49-F238E27FC236}">
                <a16:creationId xmlns:a16="http://schemas.microsoft.com/office/drawing/2014/main" id="{F5A9CE09-63AD-493C-B177-AF2D2896CFE8}"/>
              </a:ext>
            </a:extLst>
          </p:cNvPr>
          <p:cNvGrpSpPr/>
          <p:nvPr/>
        </p:nvGrpSpPr>
        <p:grpSpPr>
          <a:xfrm>
            <a:off x="5155226" y="4826182"/>
            <a:ext cx="212154" cy="908279"/>
            <a:chOff x="8835776" y="2307654"/>
            <a:chExt cx="407052" cy="174268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7811BCDF-99F0-429B-B1D6-6C1593ACD4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FAD8BEB4-4A94-4C38-B27E-E881E9213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27DB2E63-71C2-48C3-B4AD-BED745B7780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05B8C7E-D723-4C5E-92C9-E00CCDEB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2A7408D-A6D4-4A8A-B16A-8F75AD8836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/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25EE9A36-671C-479B-8735-6E8E5A283E1F}"/>
              </a:ext>
            </a:extLst>
          </p:cNvPr>
          <p:cNvGrpSpPr/>
          <p:nvPr/>
        </p:nvGrpSpPr>
        <p:grpSpPr>
          <a:xfrm>
            <a:off x="9414468" y="4826182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26E7EDA-29F1-4C5A-B032-3681166DE90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5CAFA13-1FFD-4C3E-8260-2D35864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2F90CE5-DED6-4669-A513-73E8459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3A49AC9-DC6A-4E87-A043-289A53C5A1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E58BC62-D153-4BA0-8731-E2D469C044D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/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1EED01F-CF54-41B0-B532-F39F68ADDB84}"/>
              </a:ext>
            </a:extLst>
          </p:cNvPr>
          <p:cNvSpPr txBox="1"/>
          <p:nvPr/>
        </p:nvSpPr>
        <p:spPr>
          <a:xfrm>
            <a:off x="7380408" y="50030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BA100BE-1989-4D40-A394-F30E27286FB9}"/>
                  </a:ext>
                </a:extLst>
              </p:cNvPr>
              <p:cNvSpPr/>
              <p:nvPr/>
            </p:nvSpPr>
            <p:spPr>
              <a:xfrm>
                <a:off x="2506980" y="3060814"/>
                <a:ext cx="7118841" cy="8458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Add positional encoding vectors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BA100BE-1989-4D40-A394-F30E27286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80" y="3060814"/>
                <a:ext cx="7118841" cy="8458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6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7CDD5-43E1-4088-8A74-6052FDF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POSITIONAL ENCODING?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329AE51-8230-4EA0-9619-9F4438770429}"/>
              </a:ext>
            </a:extLst>
          </p:cNvPr>
          <p:cNvGrpSpPr/>
          <p:nvPr/>
        </p:nvGrpSpPr>
        <p:grpSpPr>
          <a:xfrm>
            <a:off x="1094578" y="2374686"/>
            <a:ext cx="4121663" cy="4117469"/>
            <a:chOff x="424018" y="1836859"/>
            <a:chExt cx="4121663" cy="4117469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CACC2811-30C1-4C38-B34D-8358CE183F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018" y="1836859"/>
              <a:ext cx="1282177" cy="1282178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8AEAB3B1-9B1C-4303-8A46-AF0ACE81B45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760" y="1836859"/>
              <a:ext cx="1282178" cy="1282178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ED728944-26A7-4904-87C3-D805B3E5BA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3503" y="1836859"/>
              <a:ext cx="1282178" cy="1282178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6C91B9A5-676D-42DA-A55A-D2F28C3A80D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18" y="3254504"/>
              <a:ext cx="1282177" cy="128217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5E96C2A0-FBAB-4E1C-A7CA-1C15E9DB937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3760" y="3254504"/>
              <a:ext cx="1282178" cy="128217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700E3F2E-7A18-4459-A90D-82F714707B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503" y="3254504"/>
              <a:ext cx="1282178" cy="1282178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76B5D9A3-9A82-4922-B1EA-D32C4E81A95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18" y="4672150"/>
              <a:ext cx="1282177" cy="1282178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027153C2-140F-4ADB-A8A5-A1CBDAD1567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760" y="4672150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52D7E48D-9FFF-4A15-9F6B-86D26C76E18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03" y="4672150"/>
              <a:ext cx="1282178" cy="1282178"/>
            </a:xfrm>
            <a:prstGeom prst="rect">
              <a:avLst/>
            </a:prstGeom>
          </p:spPr>
        </p:pic>
      </p:grpSp>
      <p:pic>
        <p:nvPicPr>
          <p:cNvPr id="16" name="object 3">
            <a:extLst>
              <a:ext uri="{FF2B5EF4-FFF2-40B4-BE49-F238E27FC236}">
                <a16:creationId xmlns:a16="http://schemas.microsoft.com/office/drawing/2014/main" id="{CE6A24D0-1101-4729-A6BE-AD580636D5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898" y="2374687"/>
            <a:ext cx="1282177" cy="1282178"/>
          </a:xfrm>
          <a:prstGeom prst="rect">
            <a:avLst/>
          </a:prstGeom>
        </p:spPr>
      </p:pic>
      <p:pic>
        <p:nvPicPr>
          <p:cNvPr id="17" name="object 4">
            <a:extLst>
              <a:ext uri="{FF2B5EF4-FFF2-40B4-BE49-F238E27FC236}">
                <a16:creationId xmlns:a16="http://schemas.microsoft.com/office/drawing/2014/main" id="{1F2F2F4E-7550-43E1-A37D-E49B721CFD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3640" y="2374687"/>
            <a:ext cx="1282178" cy="1282178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247185EE-53D4-4B83-922F-37FA4A2A16E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3383" y="2374687"/>
            <a:ext cx="1282178" cy="1282178"/>
          </a:xfrm>
          <a:prstGeom prst="rect">
            <a:avLst/>
          </a:prstGeom>
        </p:spPr>
      </p:pic>
      <p:pic>
        <p:nvPicPr>
          <p:cNvPr id="19" name="object 6">
            <a:extLst>
              <a:ext uri="{FF2B5EF4-FFF2-40B4-BE49-F238E27FC236}">
                <a16:creationId xmlns:a16="http://schemas.microsoft.com/office/drawing/2014/main" id="{697336F0-CA94-4BF8-99EC-CC26E5ED841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3898" y="3792332"/>
            <a:ext cx="1282177" cy="1282178"/>
          </a:xfrm>
          <a:prstGeom prst="rect">
            <a:avLst/>
          </a:prstGeom>
        </p:spPr>
      </p:pic>
      <p:pic>
        <p:nvPicPr>
          <p:cNvPr id="20" name="object 7">
            <a:extLst>
              <a:ext uri="{FF2B5EF4-FFF2-40B4-BE49-F238E27FC236}">
                <a16:creationId xmlns:a16="http://schemas.microsoft.com/office/drawing/2014/main" id="{EEA58CE0-31A2-465A-A02C-DB5307398F9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03640" y="3792332"/>
            <a:ext cx="1282178" cy="1282178"/>
          </a:xfrm>
          <a:prstGeom prst="rect">
            <a:avLst/>
          </a:prstGeom>
        </p:spPr>
      </p:pic>
      <p:pic>
        <p:nvPicPr>
          <p:cNvPr id="21" name="object 8">
            <a:extLst>
              <a:ext uri="{FF2B5EF4-FFF2-40B4-BE49-F238E27FC236}">
                <a16:creationId xmlns:a16="http://schemas.microsoft.com/office/drawing/2014/main" id="{C132FFCB-F862-414F-9D2E-5849E5AAECC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3383" y="3792332"/>
            <a:ext cx="1282178" cy="1282178"/>
          </a:xfrm>
          <a:prstGeom prst="rect">
            <a:avLst/>
          </a:prstGeom>
        </p:spPr>
      </p:pic>
      <p:pic>
        <p:nvPicPr>
          <p:cNvPr id="22" name="object 9">
            <a:extLst>
              <a:ext uri="{FF2B5EF4-FFF2-40B4-BE49-F238E27FC236}">
                <a16:creationId xmlns:a16="http://schemas.microsoft.com/office/drawing/2014/main" id="{C779B0B0-AAEC-4042-882F-A2DFAB09D94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3898" y="5209978"/>
            <a:ext cx="1282177" cy="1282178"/>
          </a:xfrm>
          <a:prstGeom prst="rect">
            <a:avLst/>
          </a:prstGeom>
        </p:spPr>
      </p:pic>
      <p:pic>
        <p:nvPicPr>
          <p:cNvPr id="23" name="object 10">
            <a:extLst>
              <a:ext uri="{FF2B5EF4-FFF2-40B4-BE49-F238E27FC236}">
                <a16:creationId xmlns:a16="http://schemas.microsoft.com/office/drawing/2014/main" id="{862E13F3-BC19-4F73-A85C-D525020B650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03640" y="5209978"/>
            <a:ext cx="1282178" cy="1282178"/>
          </a:xfrm>
          <a:prstGeom prst="rect">
            <a:avLst/>
          </a:prstGeom>
        </p:spPr>
      </p:pic>
      <p:pic>
        <p:nvPicPr>
          <p:cNvPr id="24" name="object 11">
            <a:extLst>
              <a:ext uri="{FF2B5EF4-FFF2-40B4-BE49-F238E27FC236}">
                <a16:creationId xmlns:a16="http://schemas.microsoft.com/office/drawing/2014/main" id="{A9FC20AC-4BC2-47A5-A84B-A4E46DB2710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23383" y="5209978"/>
            <a:ext cx="1282178" cy="12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7">
            <a:extLst>
              <a:ext uri="{FF2B5EF4-FFF2-40B4-BE49-F238E27FC236}">
                <a16:creationId xmlns:a16="http://schemas.microsoft.com/office/drawing/2014/main" id="{EEA58CE0-31A2-465A-A02C-DB5307398F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898" y="3792331"/>
            <a:ext cx="1282178" cy="12821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A7CDD5-43E1-4088-8A74-6052FDF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POSITIONAL ENCODING?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329AE51-8230-4EA0-9619-9F4438770429}"/>
              </a:ext>
            </a:extLst>
          </p:cNvPr>
          <p:cNvGrpSpPr/>
          <p:nvPr/>
        </p:nvGrpSpPr>
        <p:grpSpPr>
          <a:xfrm>
            <a:off x="1094578" y="2374686"/>
            <a:ext cx="4121663" cy="4117469"/>
            <a:chOff x="424018" y="1836859"/>
            <a:chExt cx="4121663" cy="4117469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CACC2811-30C1-4C38-B34D-8358CE183F7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018" y="1836859"/>
              <a:ext cx="1282177" cy="1282178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8AEAB3B1-9B1C-4303-8A46-AF0ACE81B4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3760" y="1836859"/>
              <a:ext cx="1282178" cy="1282178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ED728944-26A7-4904-87C3-D805B3E5BA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3503" y="1836859"/>
              <a:ext cx="1282178" cy="1282178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6C91B9A5-676D-42DA-A55A-D2F28C3A80D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18" y="3254504"/>
              <a:ext cx="1282177" cy="128217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5E96C2A0-FBAB-4E1C-A7CA-1C15E9DB937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760" y="3254504"/>
              <a:ext cx="1282178" cy="128217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700E3F2E-7A18-4459-A90D-82F714707B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503" y="3254504"/>
              <a:ext cx="1282178" cy="1282178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76B5D9A3-9A82-4922-B1EA-D32C4E81A95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18" y="4672150"/>
              <a:ext cx="1282177" cy="1282178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027153C2-140F-4ADB-A8A5-A1CBDAD1567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760" y="4672150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52D7E48D-9FFF-4A15-9F6B-86D26C76E18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03" y="4672150"/>
              <a:ext cx="1282178" cy="1282178"/>
            </a:xfrm>
            <a:prstGeom prst="rect">
              <a:avLst/>
            </a:prstGeom>
          </p:spPr>
        </p:pic>
      </p:grpSp>
      <p:pic>
        <p:nvPicPr>
          <p:cNvPr id="16" name="object 3">
            <a:extLst>
              <a:ext uri="{FF2B5EF4-FFF2-40B4-BE49-F238E27FC236}">
                <a16:creationId xmlns:a16="http://schemas.microsoft.com/office/drawing/2014/main" id="{CE6A24D0-1101-4729-A6BE-AD580636D5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3898" y="2374687"/>
            <a:ext cx="1282177" cy="1282178"/>
          </a:xfrm>
          <a:prstGeom prst="rect">
            <a:avLst/>
          </a:prstGeom>
        </p:spPr>
      </p:pic>
      <p:pic>
        <p:nvPicPr>
          <p:cNvPr id="17" name="object 4">
            <a:extLst>
              <a:ext uri="{FF2B5EF4-FFF2-40B4-BE49-F238E27FC236}">
                <a16:creationId xmlns:a16="http://schemas.microsoft.com/office/drawing/2014/main" id="{1F2F2F4E-7550-43E1-A37D-E49B721CFDF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3640" y="5209977"/>
            <a:ext cx="1282178" cy="1282178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247185EE-53D4-4B83-922F-37FA4A2A16E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23383" y="2374687"/>
            <a:ext cx="1282178" cy="1282178"/>
          </a:xfrm>
          <a:prstGeom prst="rect">
            <a:avLst/>
          </a:prstGeom>
        </p:spPr>
      </p:pic>
      <p:pic>
        <p:nvPicPr>
          <p:cNvPr id="19" name="object 6">
            <a:extLst>
              <a:ext uri="{FF2B5EF4-FFF2-40B4-BE49-F238E27FC236}">
                <a16:creationId xmlns:a16="http://schemas.microsoft.com/office/drawing/2014/main" id="{697336F0-CA94-4BF8-99EC-CC26E5ED841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23384" y="5209977"/>
            <a:ext cx="1282177" cy="1282178"/>
          </a:xfrm>
          <a:prstGeom prst="rect">
            <a:avLst/>
          </a:prstGeom>
        </p:spPr>
      </p:pic>
      <p:pic>
        <p:nvPicPr>
          <p:cNvPr id="21" name="object 8">
            <a:extLst>
              <a:ext uri="{FF2B5EF4-FFF2-40B4-BE49-F238E27FC236}">
                <a16:creationId xmlns:a16="http://schemas.microsoft.com/office/drawing/2014/main" id="{C132FFCB-F862-414F-9D2E-5849E5AAECC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3383" y="3792332"/>
            <a:ext cx="1282178" cy="1282178"/>
          </a:xfrm>
          <a:prstGeom prst="rect">
            <a:avLst/>
          </a:prstGeom>
        </p:spPr>
      </p:pic>
      <p:pic>
        <p:nvPicPr>
          <p:cNvPr id="22" name="object 9">
            <a:extLst>
              <a:ext uri="{FF2B5EF4-FFF2-40B4-BE49-F238E27FC236}">
                <a16:creationId xmlns:a16="http://schemas.microsoft.com/office/drawing/2014/main" id="{C779B0B0-AAEC-4042-882F-A2DFAB09D94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3898" y="5209978"/>
            <a:ext cx="1282177" cy="1282178"/>
          </a:xfrm>
          <a:prstGeom prst="rect">
            <a:avLst/>
          </a:prstGeom>
        </p:spPr>
      </p:pic>
      <p:pic>
        <p:nvPicPr>
          <p:cNvPr id="23" name="object 10">
            <a:extLst>
              <a:ext uri="{FF2B5EF4-FFF2-40B4-BE49-F238E27FC236}">
                <a16:creationId xmlns:a16="http://schemas.microsoft.com/office/drawing/2014/main" id="{862E13F3-BC19-4F73-A85C-D525020B650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03640" y="2374686"/>
            <a:ext cx="1282178" cy="1282178"/>
          </a:xfrm>
          <a:prstGeom prst="rect">
            <a:avLst/>
          </a:prstGeom>
        </p:spPr>
      </p:pic>
      <p:pic>
        <p:nvPicPr>
          <p:cNvPr id="24" name="object 11">
            <a:extLst>
              <a:ext uri="{FF2B5EF4-FFF2-40B4-BE49-F238E27FC236}">
                <a16:creationId xmlns:a16="http://schemas.microsoft.com/office/drawing/2014/main" id="{A9FC20AC-4BC2-47A5-A84B-A4E46DB2710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03640" y="3792331"/>
            <a:ext cx="1282178" cy="128217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20B8083A-CE34-4363-AD44-1A6B55E8B106}"/>
              </a:ext>
            </a:extLst>
          </p:cNvPr>
          <p:cNvSpPr/>
          <p:nvPr/>
        </p:nvSpPr>
        <p:spPr>
          <a:xfrm>
            <a:off x="1498599" y="2771488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74C3B67-A929-4CDE-8970-E115AB2CC411}"/>
              </a:ext>
            </a:extLst>
          </p:cNvPr>
          <p:cNvSpPr/>
          <p:nvPr/>
        </p:nvSpPr>
        <p:spPr>
          <a:xfrm>
            <a:off x="2918342" y="2771488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F7C4DA9-1A4C-4931-9A37-4EB3130092F5}"/>
              </a:ext>
            </a:extLst>
          </p:cNvPr>
          <p:cNvSpPr/>
          <p:nvPr/>
        </p:nvSpPr>
        <p:spPr>
          <a:xfrm>
            <a:off x="4338085" y="2780407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E296C39-D59F-4A77-B46C-DD4FD61A6B27}"/>
              </a:ext>
            </a:extLst>
          </p:cNvPr>
          <p:cNvSpPr/>
          <p:nvPr/>
        </p:nvSpPr>
        <p:spPr>
          <a:xfrm>
            <a:off x="1498599" y="4189133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0EF51AE-E4DE-4A63-B7F5-07C33B33D87E}"/>
              </a:ext>
            </a:extLst>
          </p:cNvPr>
          <p:cNvSpPr/>
          <p:nvPr/>
        </p:nvSpPr>
        <p:spPr>
          <a:xfrm>
            <a:off x="2918342" y="4189133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B0DBF24-8F2C-4C20-99F5-E526D9D67C10}"/>
              </a:ext>
            </a:extLst>
          </p:cNvPr>
          <p:cNvSpPr/>
          <p:nvPr/>
        </p:nvSpPr>
        <p:spPr>
          <a:xfrm>
            <a:off x="4338085" y="4189133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7FA4963-A931-4D51-B357-ED7EFA79D516}"/>
              </a:ext>
            </a:extLst>
          </p:cNvPr>
          <p:cNvSpPr/>
          <p:nvPr/>
        </p:nvSpPr>
        <p:spPr>
          <a:xfrm>
            <a:off x="1498599" y="5606779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258D42D-57C4-4949-B917-1DFB051C4F2B}"/>
              </a:ext>
            </a:extLst>
          </p:cNvPr>
          <p:cNvSpPr/>
          <p:nvPr/>
        </p:nvSpPr>
        <p:spPr>
          <a:xfrm>
            <a:off x="2918342" y="5606779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D9877EC-50E3-473C-9DE4-4207E5BD9F89}"/>
              </a:ext>
            </a:extLst>
          </p:cNvPr>
          <p:cNvSpPr/>
          <p:nvPr/>
        </p:nvSpPr>
        <p:spPr>
          <a:xfrm>
            <a:off x="4338085" y="5606778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5112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COLLECTIVE LEARNING SYSTEM TOKEN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85F9DB0-ADF6-4F6A-B7AD-18E03DFAB866}"/>
              </a:ext>
            </a:extLst>
          </p:cNvPr>
          <p:cNvGrpSpPr/>
          <p:nvPr/>
        </p:nvGrpSpPr>
        <p:grpSpPr>
          <a:xfrm>
            <a:off x="1060561" y="3408862"/>
            <a:ext cx="9097798" cy="3023454"/>
            <a:chOff x="1060561" y="3408862"/>
            <a:chExt cx="9097798" cy="302345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22D0FF7C-052B-4C97-BEE8-E6798E4EC9DB}"/>
                </a:ext>
              </a:extLst>
            </p:cNvPr>
            <p:cNvGrpSpPr/>
            <p:nvPr/>
          </p:nvGrpSpPr>
          <p:grpSpPr>
            <a:xfrm>
              <a:off x="2562277" y="5502533"/>
              <a:ext cx="212154" cy="908279"/>
              <a:chOff x="8835776" y="2307654"/>
              <a:chExt cx="407052" cy="1742682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B8E9D82-24BE-4CEB-91EA-7CC70738BCC3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14B5DDC6-D681-4BCF-8872-85674276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476D3DA1-7794-4633-A0E5-D56B23DFA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97A9A936-7335-4EE0-84F2-3A20A0CC7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CFC6F3BE-2C0C-4BF6-9C0B-E8F6E454F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C02DC64-4848-45E2-B336-ECB0083DF231}"/>
                </a:ext>
              </a:extLst>
            </p:cNvPr>
            <p:cNvGrpSpPr/>
            <p:nvPr/>
          </p:nvGrpSpPr>
          <p:grpSpPr>
            <a:xfrm>
              <a:off x="3851277" y="5508797"/>
              <a:ext cx="212154" cy="908279"/>
              <a:chOff x="8835776" y="2307654"/>
              <a:chExt cx="407052" cy="1742682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AF4427D-2EC4-4950-966D-D54A3D249721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7E6CA3A0-2BE2-4E71-A820-BB64A13AE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EEDAB0B3-C2B5-4BA4-9C0A-4B2D627F6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AE3F3C7F-3321-41C2-83A2-071446155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FE3C331F-EC57-40EC-971C-65AFB7363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49911E3E-1272-4915-B05E-4A73298BFB68}"/>
                </a:ext>
              </a:extLst>
            </p:cNvPr>
            <p:cNvGrpSpPr/>
            <p:nvPr/>
          </p:nvGrpSpPr>
          <p:grpSpPr>
            <a:xfrm>
              <a:off x="5139476" y="5524037"/>
              <a:ext cx="212154" cy="908279"/>
              <a:chOff x="8835776" y="2307654"/>
              <a:chExt cx="407052" cy="1742682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DD61E712-B531-45C4-8011-9DB8E2F91EBD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D84EA734-DCB8-42DA-B203-47D481FE1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3EA9E455-5F4D-42BA-AB36-B32131814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0B461198-F36E-4670-A6B0-5E1F379EE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00BE7DAA-9189-41D5-A9D7-1EC34925D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4FDE2479-247B-4915-A318-26423B003F0E}"/>
                </a:ext>
              </a:extLst>
            </p:cNvPr>
            <p:cNvGrpSpPr/>
            <p:nvPr/>
          </p:nvGrpSpPr>
          <p:grpSpPr>
            <a:xfrm>
              <a:off x="9416768" y="5524037"/>
              <a:ext cx="212154" cy="908279"/>
              <a:chOff x="8835776" y="2307654"/>
              <a:chExt cx="407052" cy="1742682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06B21FD-2244-4ECC-88D7-4A542F107F45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C8588DB2-F9D5-42B2-8D4C-0FCA6C19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16F1CBBA-3BB1-4FA1-AA00-7A48B975C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3697AAAF-B3E8-455D-B76C-289EA3720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BA2F9483-A0A6-4AD1-8479-799637A84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D85A34F-E777-4CAE-A64F-558501B28B01}"/>
                    </a:ext>
                  </a:extLst>
                </p:cNvPr>
                <p:cNvSpPr txBox="1"/>
                <p:nvPr/>
              </p:nvSpPr>
              <p:spPr>
                <a:xfrm>
                  <a:off x="2773630" y="5787246"/>
                  <a:ext cx="4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D85A34F-E777-4CAE-A64F-558501B28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630" y="5787246"/>
                  <a:ext cx="48974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B2C1C093-536C-4482-9A9D-34AB27932C75}"/>
                    </a:ext>
                  </a:extLst>
                </p:cNvPr>
                <p:cNvSpPr txBox="1"/>
                <p:nvPr/>
              </p:nvSpPr>
              <p:spPr>
                <a:xfrm>
                  <a:off x="4033191" y="5793510"/>
                  <a:ext cx="495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B2C1C093-536C-4482-9A9D-34AB27932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91" y="5793510"/>
                  <a:ext cx="49507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195E8BD3-453B-4E9A-8259-1A0243AA84B5}"/>
                    </a:ext>
                  </a:extLst>
                </p:cNvPr>
                <p:cNvSpPr txBox="1"/>
                <p:nvPr/>
              </p:nvSpPr>
              <p:spPr>
                <a:xfrm>
                  <a:off x="5361052" y="5800260"/>
                  <a:ext cx="495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195E8BD3-453B-4E9A-8259-1A0243AA8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052" y="5800260"/>
                  <a:ext cx="4950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D10860A3-7878-418D-A886-B41B16948F09}"/>
                    </a:ext>
                  </a:extLst>
                </p:cNvPr>
                <p:cNvSpPr txBox="1"/>
                <p:nvPr/>
              </p:nvSpPr>
              <p:spPr>
                <a:xfrm>
                  <a:off x="9649182" y="5819086"/>
                  <a:ext cx="50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D10860A3-7878-418D-A886-B41B16948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9182" y="5819086"/>
                  <a:ext cx="5091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1B137BCE-C8C9-4DF9-8861-AEF796D7C97B}"/>
                </a:ext>
              </a:extLst>
            </p:cNvPr>
            <p:cNvSpPr txBox="1"/>
            <p:nvPr/>
          </p:nvSpPr>
          <p:spPr>
            <a:xfrm>
              <a:off x="7137889" y="46905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 . .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D66165C-4AB6-47F6-83F2-448160F21ED6}"/>
                </a:ext>
              </a:extLst>
            </p:cNvPr>
            <p:cNvCxnSpPr/>
            <p:nvPr/>
          </p:nvCxnSpPr>
          <p:spPr>
            <a:xfrm flipV="1">
              <a:off x="2659380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E9A55758-74D9-4700-A813-C28557D44ACB}"/>
                </a:ext>
              </a:extLst>
            </p:cNvPr>
            <p:cNvSpPr/>
            <p:nvPr/>
          </p:nvSpPr>
          <p:spPr>
            <a:xfrm>
              <a:off x="2271715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C6DB447E-D30B-412D-A59B-E97B9538677B}"/>
                </a:ext>
              </a:extLst>
            </p:cNvPr>
            <p:cNvGrpSpPr/>
            <p:nvPr/>
          </p:nvGrpSpPr>
          <p:grpSpPr>
            <a:xfrm>
              <a:off x="2562277" y="3408862"/>
              <a:ext cx="212154" cy="908279"/>
              <a:chOff x="8835776" y="2307654"/>
              <a:chExt cx="407052" cy="1742682"/>
            </a:xfrm>
          </p:grpSpPr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F0D983C1-5EDE-4ABD-947B-3BB1F6D38A0C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8D1C16A2-038C-4A4F-AD4A-DCA4096C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8306218D-82EC-4682-A4D5-11030D4E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12C3E6BD-D18A-4BCF-B2DE-9EB089DA6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5D9141A8-E901-47C2-BED5-DC8713F4C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520BB99A-7648-4721-99FA-75D96AAB9518}"/>
                    </a:ext>
                  </a:extLst>
                </p:cNvPr>
                <p:cNvSpPr txBox="1"/>
                <p:nvPr/>
              </p:nvSpPr>
              <p:spPr>
                <a:xfrm>
                  <a:off x="2773630" y="3693575"/>
                  <a:ext cx="480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520BB99A-7648-4721-99FA-75D96AAB9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630" y="3693575"/>
                  <a:ext cx="4803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B3A3C229-F939-4B75-81C2-9426B6D5D631}"/>
                </a:ext>
              </a:extLst>
            </p:cNvPr>
            <p:cNvCxnSpPr/>
            <p:nvPr/>
          </p:nvCxnSpPr>
          <p:spPr>
            <a:xfrm flipV="1">
              <a:off x="2659380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B12A9014-85EE-48C3-AEB2-A1F675CC6BD3}"/>
                </a:ext>
              </a:extLst>
            </p:cNvPr>
            <p:cNvCxnSpPr/>
            <p:nvPr/>
          </p:nvCxnSpPr>
          <p:spPr>
            <a:xfrm flipV="1">
              <a:off x="3956549" y="512727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3C2E259A-0568-4DFA-93A7-CA5DAFE69CF5}"/>
                </a:ext>
              </a:extLst>
            </p:cNvPr>
            <p:cNvSpPr/>
            <p:nvPr/>
          </p:nvSpPr>
          <p:spPr>
            <a:xfrm>
              <a:off x="3568884" y="4742070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F7C242A5-C23B-4615-A61C-0B8AB5347F65}"/>
                </a:ext>
              </a:extLst>
            </p:cNvPr>
            <p:cNvGrpSpPr/>
            <p:nvPr/>
          </p:nvGrpSpPr>
          <p:grpSpPr>
            <a:xfrm>
              <a:off x="3859446" y="3414600"/>
              <a:ext cx="212154" cy="908279"/>
              <a:chOff x="8835776" y="2307654"/>
              <a:chExt cx="407052" cy="1742682"/>
            </a:xfrm>
          </p:grpSpPr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3FE4F148-B76B-4FE4-A0B6-26D546131CB8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6F93102-CE35-4F87-B7CC-C1071F2B8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E7C8515A-79D5-4EE6-8380-B30502917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29B34A6D-8EA0-4D97-B848-EACFB36C1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531F2F90-FC06-4E36-9E33-5CF0F743B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770F4389-4B7C-4CF8-82F0-ECB697C519BD}"/>
                    </a:ext>
                  </a:extLst>
                </p:cNvPr>
                <p:cNvSpPr txBox="1"/>
                <p:nvPr/>
              </p:nvSpPr>
              <p:spPr>
                <a:xfrm>
                  <a:off x="4070799" y="3699313"/>
                  <a:ext cx="4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770F4389-4B7C-4CF8-82F0-ECB697C51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799" y="3699313"/>
                  <a:ext cx="48564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DC0B1D79-1824-48B5-9B50-D88AE045C88D}"/>
                </a:ext>
              </a:extLst>
            </p:cNvPr>
            <p:cNvCxnSpPr/>
            <p:nvPr/>
          </p:nvCxnSpPr>
          <p:spPr>
            <a:xfrm flipV="1">
              <a:off x="3956549" y="4353359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4B82734E-C430-494E-8A76-691784AA2C71}"/>
                </a:ext>
              </a:extLst>
            </p:cNvPr>
            <p:cNvCxnSpPr/>
            <p:nvPr/>
          </p:nvCxnSpPr>
          <p:spPr>
            <a:xfrm flipV="1">
              <a:off x="5252329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8A29453F-1FBE-4EC8-B0C9-20AEC66C06BC}"/>
                </a:ext>
              </a:extLst>
            </p:cNvPr>
            <p:cNvSpPr/>
            <p:nvPr/>
          </p:nvSpPr>
          <p:spPr>
            <a:xfrm>
              <a:off x="4864664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5A9CE09-63AD-493C-B177-AF2D2896CFE8}"/>
                </a:ext>
              </a:extLst>
            </p:cNvPr>
            <p:cNvGrpSpPr/>
            <p:nvPr/>
          </p:nvGrpSpPr>
          <p:grpSpPr>
            <a:xfrm>
              <a:off x="5155226" y="3408862"/>
              <a:ext cx="212154" cy="908279"/>
              <a:chOff x="8835776" y="2307654"/>
              <a:chExt cx="407052" cy="1742682"/>
            </a:xfrm>
          </p:grpSpPr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7811BCDF-99F0-429B-B1D6-6C1593ACD453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FAD8BEB4-4A94-4C38-B27E-E881E9213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27DB2E63-71C2-48C3-B4AD-BED745B77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105B8C7E-D723-4C5E-92C9-E00CCDEBC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32A7408D-A6D4-4A8A-B16A-8F75AD883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6B35FA48-E762-4F06-B617-8743D4FA749D}"/>
                    </a:ext>
                  </a:extLst>
                </p:cNvPr>
                <p:cNvSpPr txBox="1"/>
                <p:nvPr/>
              </p:nvSpPr>
              <p:spPr>
                <a:xfrm>
                  <a:off x="5366579" y="3693575"/>
                  <a:ext cx="4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6B35FA48-E762-4F06-B617-8743D4FA7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579" y="3693575"/>
                  <a:ext cx="48564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83ED8691-9B17-4DC0-A7AA-8A72701BBB31}"/>
                </a:ext>
              </a:extLst>
            </p:cNvPr>
            <p:cNvCxnSpPr/>
            <p:nvPr/>
          </p:nvCxnSpPr>
          <p:spPr>
            <a:xfrm flipV="1">
              <a:off x="5252329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4383A38D-B91C-4C63-9F1A-50558E108552}"/>
                </a:ext>
              </a:extLst>
            </p:cNvPr>
            <p:cNvCxnSpPr/>
            <p:nvPr/>
          </p:nvCxnSpPr>
          <p:spPr>
            <a:xfrm flipV="1">
              <a:off x="9511571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E0515C03-5D83-4C78-854B-5E4D89BD31DB}"/>
                </a:ext>
              </a:extLst>
            </p:cNvPr>
            <p:cNvSpPr/>
            <p:nvPr/>
          </p:nvSpPr>
          <p:spPr>
            <a:xfrm>
              <a:off x="9123906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25EE9A36-671C-479B-8735-6E8E5A283E1F}"/>
                </a:ext>
              </a:extLst>
            </p:cNvPr>
            <p:cNvGrpSpPr/>
            <p:nvPr/>
          </p:nvGrpSpPr>
          <p:grpSpPr>
            <a:xfrm>
              <a:off x="9414468" y="3408862"/>
              <a:ext cx="212154" cy="908279"/>
              <a:chOff x="8835776" y="2307654"/>
              <a:chExt cx="407052" cy="1742682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26E7EDA-29F1-4C5A-B032-3681166DE903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55CAFA13-1FFD-4C3E-8260-2D3586421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22F90CE5-DED6-4669-A513-73E8459F7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43A49AC9-DC6A-4E87-A043-289A53C5A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FE58BC62-D153-4BA0-8731-E2D469C04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>
                  <a:extLst>
                    <a:ext uri="{FF2B5EF4-FFF2-40B4-BE49-F238E27FC236}">
                      <a16:creationId xmlns:a16="http://schemas.microsoft.com/office/drawing/2014/main" id="{1BBE0B5B-D114-44CD-A78C-61C46E519790}"/>
                    </a:ext>
                  </a:extLst>
                </p:cNvPr>
                <p:cNvSpPr txBox="1"/>
                <p:nvPr/>
              </p:nvSpPr>
              <p:spPr>
                <a:xfrm>
                  <a:off x="9625821" y="3693575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CuadroTexto 72">
                  <a:extLst>
                    <a:ext uri="{FF2B5EF4-FFF2-40B4-BE49-F238E27FC236}">
                      <a16:creationId xmlns:a16="http://schemas.microsoft.com/office/drawing/2014/main" id="{1BBE0B5B-D114-44CD-A78C-61C46E519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5821" y="3693575"/>
                  <a:ext cx="49975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15E2A80B-5EF8-48DD-9976-B6A72A29BED2}"/>
                </a:ext>
              </a:extLst>
            </p:cNvPr>
            <p:cNvCxnSpPr/>
            <p:nvPr/>
          </p:nvCxnSpPr>
          <p:spPr>
            <a:xfrm flipV="1">
              <a:off x="9511571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6E68B89C-7319-4FF9-8BE9-79CE2F080001}"/>
                </a:ext>
              </a:extLst>
            </p:cNvPr>
            <p:cNvCxnSpPr/>
            <p:nvPr/>
          </p:nvCxnSpPr>
          <p:spPr>
            <a:xfrm flipV="1">
              <a:off x="1448226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178B6E53-303A-469C-84C7-C77E35EA25F7}"/>
                </a:ext>
              </a:extLst>
            </p:cNvPr>
            <p:cNvSpPr/>
            <p:nvPr/>
          </p:nvSpPr>
          <p:spPr>
            <a:xfrm>
              <a:off x="1060561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Embed</a:t>
              </a:r>
              <a:endParaRPr lang="en-GB" dirty="0"/>
            </a:p>
          </p:txBody>
        </p: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7C18A54E-0367-4C84-AC34-360134B8A193}"/>
                </a:ext>
              </a:extLst>
            </p:cNvPr>
            <p:cNvGrpSpPr/>
            <p:nvPr/>
          </p:nvGrpSpPr>
          <p:grpSpPr>
            <a:xfrm>
              <a:off x="1351123" y="3408862"/>
              <a:ext cx="212154" cy="908279"/>
              <a:chOff x="8835776" y="2307654"/>
              <a:chExt cx="407052" cy="1742682"/>
            </a:xfrm>
          </p:grpSpPr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0BB8EB6A-A35A-4BC4-8CC7-E0D1078DCCA1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94803033-4046-42EF-988C-D6D92A2C5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29503475-D176-40FF-91AF-49AFA906B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BF9BC94B-4066-4F04-8D49-88F07336C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4A18F604-EBBB-45BE-A438-0A5E85EE8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56EA0C74-88D8-4F3B-B7A1-D1B103AC936D}"/>
                    </a:ext>
                  </a:extLst>
                </p:cNvPr>
                <p:cNvSpPr txBox="1"/>
                <p:nvPr/>
              </p:nvSpPr>
              <p:spPr>
                <a:xfrm>
                  <a:off x="1562476" y="3693575"/>
                  <a:ext cx="4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56EA0C74-88D8-4F3B-B7A1-D1B103AC9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476" y="3693575"/>
                  <a:ext cx="48564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1A550402-A8E7-461F-A591-8EA6512FF4ED}"/>
                </a:ext>
              </a:extLst>
            </p:cNvPr>
            <p:cNvCxnSpPr/>
            <p:nvPr/>
          </p:nvCxnSpPr>
          <p:spPr>
            <a:xfrm flipV="1">
              <a:off x="1448226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1ABB6F04-397E-49B9-8595-2BC093A76562}"/>
                </a:ext>
              </a:extLst>
            </p:cNvPr>
            <p:cNvSpPr txBox="1"/>
            <p:nvPr/>
          </p:nvSpPr>
          <p:spPr>
            <a:xfrm>
              <a:off x="1073537" y="5524037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[CLS]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1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MULTI-HEAD SELF-ATTENTION LAYER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E5D333A-1BD5-41BE-9A57-5F630639E9A3}"/>
              </a:ext>
            </a:extLst>
          </p:cNvPr>
          <p:cNvGrpSpPr/>
          <p:nvPr/>
        </p:nvGrpSpPr>
        <p:grpSpPr>
          <a:xfrm>
            <a:off x="2301930" y="3429000"/>
            <a:ext cx="7588139" cy="3286474"/>
            <a:chOff x="2301930" y="3429000"/>
            <a:chExt cx="7588139" cy="328647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85F9DB0-ADF6-4F6A-B7AD-18E03DFAB866}"/>
                </a:ext>
              </a:extLst>
            </p:cNvPr>
            <p:cNvGrpSpPr/>
            <p:nvPr/>
          </p:nvGrpSpPr>
          <p:grpSpPr>
            <a:xfrm>
              <a:off x="2301930" y="4193722"/>
              <a:ext cx="7588139" cy="2521752"/>
              <a:chOff x="1060561" y="3408862"/>
              <a:chExt cx="9097798" cy="302345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2D0FF7C-052B-4C97-BEE8-E6798E4EC9DB}"/>
                  </a:ext>
                </a:extLst>
              </p:cNvPr>
              <p:cNvGrpSpPr/>
              <p:nvPr/>
            </p:nvGrpSpPr>
            <p:grpSpPr>
              <a:xfrm>
                <a:off x="2562277" y="5502533"/>
                <a:ext cx="212154" cy="908279"/>
                <a:chOff x="8835776" y="2307654"/>
                <a:chExt cx="407052" cy="1742682"/>
              </a:xfrm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2B8E9D82-24BE-4CEB-91EA-7CC70738BCC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14B5DDC6-D681-4BCF-8872-85674276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476D3DA1-7794-4633-A0E5-D56B23DFA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97A9A936-7335-4EE0-84F2-3A20A0CC7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CFC6F3BE-2C0C-4BF6-9C0B-E8F6E454F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0C02DC64-4848-45E2-B336-ECB0083DF231}"/>
                  </a:ext>
                </a:extLst>
              </p:cNvPr>
              <p:cNvGrpSpPr/>
              <p:nvPr/>
            </p:nvGrpSpPr>
            <p:grpSpPr>
              <a:xfrm>
                <a:off x="3851277" y="550879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AF4427D-2EC4-4950-966D-D54A3D24972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E6CA3A0-2BE2-4E71-A820-BB64A13A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EDAB0B3-C2B5-4BA4-9C0A-4B2D627F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AE3F3C7F-3321-41C2-83A2-07144615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FE3C331F-EC57-40EC-971C-65AFB736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9911E3E-1272-4915-B05E-4A73298BFB68}"/>
                  </a:ext>
                </a:extLst>
              </p:cNvPr>
              <p:cNvGrpSpPr/>
              <p:nvPr/>
            </p:nvGrpSpPr>
            <p:grpSpPr>
              <a:xfrm>
                <a:off x="5139476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DD61E712-B531-45C4-8011-9DB8E2F91EBD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D84EA734-DCB8-42DA-B203-47D481FE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EA9E455-5F4D-42BA-AB36-B32131814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B461198-F36E-4670-A6B0-5E1F379E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00BE7DAA-9189-41D5-A9D7-1EC34925D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FDE2479-247B-4915-A318-26423B003F0E}"/>
                  </a:ext>
                </a:extLst>
              </p:cNvPr>
              <p:cNvGrpSpPr/>
              <p:nvPr/>
            </p:nvGrpSpPr>
            <p:grpSpPr>
              <a:xfrm>
                <a:off x="9416768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06B21FD-2244-4ECC-88D7-4A542F107F45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C8588DB2-F9D5-42B2-8D4C-0FCA6C19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16F1CBBA-3BB1-4FA1-AA00-7A48B975C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3697AAAF-B3E8-455D-B76C-289EA3720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A2F9483-A0A6-4AD1-8479-799637A84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137BCE-C8C9-4DF9-8861-AEF796D7C97B}"/>
                  </a:ext>
                </a:extLst>
              </p:cNvPr>
              <p:cNvSpPr txBox="1"/>
              <p:nvPr/>
            </p:nvSpPr>
            <p:spPr>
              <a:xfrm>
                <a:off x="7137889" y="469052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. . .</a:t>
                </a:r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8D66165C-4AB6-47F6-83F2-448160F21ED6}"/>
                  </a:ext>
                </a:extLst>
              </p:cNvPr>
              <p:cNvCxnSpPr/>
              <p:nvPr/>
            </p:nvCxnSpPr>
            <p:spPr>
              <a:xfrm flipV="1">
                <a:off x="2659380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E9A55758-74D9-4700-A813-C28557D44ACB}"/>
                  </a:ext>
                </a:extLst>
              </p:cNvPr>
              <p:cNvSpPr/>
              <p:nvPr/>
            </p:nvSpPr>
            <p:spPr>
              <a:xfrm>
                <a:off x="2271715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6DB447E-D30B-412D-A59B-E97B9538677B}"/>
                  </a:ext>
                </a:extLst>
              </p:cNvPr>
              <p:cNvGrpSpPr/>
              <p:nvPr/>
            </p:nvGrpSpPr>
            <p:grpSpPr>
              <a:xfrm>
                <a:off x="2562277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F0D983C1-5EDE-4ABD-947B-3BB1F6D38A0C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8D1C16A2-038C-4A4F-AD4A-DCA4096C3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8306218D-82EC-4682-A4D5-11030D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12C3E6BD-D18A-4BCF-B2DE-9EB089DA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5D9141A8-E901-47C2-BED5-DC8713F4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B3A3C229-F939-4B75-81C2-9426B6D5D631}"/>
                  </a:ext>
                </a:extLst>
              </p:cNvPr>
              <p:cNvCxnSpPr/>
              <p:nvPr/>
            </p:nvCxnSpPr>
            <p:spPr>
              <a:xfrm flipV="1">
                <a:off x="2659380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B12A9014-85EE-48C3-AEB2-A1F675CC6BD3}"/>
                  </a:ext>
                </a:extLst>
              </p:cNvPr>
              <p:cNvCxnSpPr/>
              <p:nvPr/>
            </p:nvCxnSpPr>
            <p:spPr>
              <a:xfrm flipV="1">
                <a:off x="3956549" y="512727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3C2E259A-0568-4DFA-93A7-CA5DAFE69CF5}"/>
                  </a:ext>
                </a:extLst>
              </p:cNvPr>
              <p:cNvSpPr/>
              <p:nvPr/>
            </p:nvSpPr>
            <p:spPr>
              <a:xfrm>
                <a:off x="3568884" y="4742070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7C242A5-C23B-4615-A61C-0B8AB5347F65}"/>
                  </a:ext>
                </a:extLst>
              </p:cNvPr>
              <p:cNvGrpSpPr/>
              <p:nvPr/>
            </p:nvGrpSpPr>
            <p:grpSpPr>
              <a:xfrm>
                <a:off x="3859446" y="3414600"/>
                <a:ext cx="212154" cy="908279"/>
                <a:chOff x="8835776" y="2307654"/>
                <a:chExt cx="407052" cy="1742682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FE4F148-B76B-4FE4-A0B6-26D546131CB8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96F93102-CE35-4F87-B7CC-C1071F2B8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E7C8515A-79D5-4EE6-8380-B3050291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29B34A6D-8EA0-4D97-B848-EACFB36C1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531F2F90-FC06-4E36-9E33-5CF0F743B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C0B1D79-1824-48B5-9B50-D88AE045C88D}"/>
                  </a:ext>
                </a:extLst>
              </p:cNvPr>
              <p:cNvCxnSpPr/>
              <p:nvPr/>
            </p:nvCxnSpPr>
            <p:spPr>
              <a:xfrm flipV="1">
                <a:off x="3956549" y="4353359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4B82734E-C430-494E-8A76-691784AA2C71}"/>
                  </a:ext>
                </a:extLst>
              </p:cNvPr>
              <p:cNvCxnSpPr/>
              <p:nvPr/>
            </p:nvCxnSpPr>
            <p:spPr>
              <a:xfrm flipV="1">
                <a:off x="5252329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A29453F-1FBE-4EC8-B0C9-20AEC66C06BC}"/>
                  </a:ext>
                </a:extLst>
              </p:cNvPr>
              <p:cNvSpPr/>
              <p:nvPr/>
            </p:nvSpPr>
            <p:spPr>
              <a:xfrm>
                <a:off x="4864664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F5A9CE09-63AD-493C-B177-AF2D2896CFE8}"/>
                  </a:ext>
                </a:extLst>
              </p:cNvPr>
              <p:cNvGrpSpPr/>
              <p:nvPr/>
            </p:nvGrpSpPr>
            <p:grpSpPr>
              <a:xfrm>
                <a:off x="5155226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7811BCDF-99F0-429B-B1D6-6C1593ACD45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FAD8BEB4-4A94-4C38-B27E-E881E921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27DB2E63-71C2-48C3-B4AD-BED745B77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05B8C7E-D723-4C5E-92C9-E00CCDEBC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32A7408D-A6D4-4A8A-B16A-8F75AD88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3ED8691-9B17-4DC0-A7AA-8A72701BBB31}"/>
                  </a:ext>
                </a:extLst>
              </p:cNvPr>
              <p:cNvCxnSpPr/>
              <p:nvPr/>
            </p:nvCxnSpPr>
            <p:spPr>
              <a:xfrm flipV="1">
                <a:off x="5252329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4383A38D-B91C-4C63-9F1A-50558E108552}"/>
                  </a:ext>
                </a:extLst>
              </p:cNvPr>
              <p:cNvCxnSpPr/>
              <p:nvPr/>
            </p:nvCxnSpPr>
            <p:spPr>
              <a:xfrm flipV="1">
                <a:off x="9511571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E0515C03-5D83-4C78-854B-5E4D89BD31DB}"/>
                  </a:ext>
                </a:extLst>
              </p:cNvPr>
              <p:cNvSpPr/>
              <p:nvPr/>
            </p:nvSpPr>
            <p:spPr>
              <a:xfrm>
                <a:off x="9123906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25EE9A36-671C-479B-8735-6E8E5A283E1F}"/>
                  </a:ext>
                </a:extLst>
              </p:cNvPr>
              <p:cNvGrpSpPr/>
              <p:nvPr/>
            </p:nvGrpSpPr>
            <p:grpSpPr>
              <a:xfrm>
                <a:off x="9414468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26E7EDA-29F1-4C5A-B032-3681166DE90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5CAFA13-1FFD-4C3E-8260-2D358642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2F90CE5-DED6-4669-A513-73E8459F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43A49AC9-DC6A-4E87-A043-289A53C5A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FE58BC62-D153-4BA0-8731-E2D469C0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15E2A80B-5EF8-48DD-9976-B6A72A29BED2}"/>
                  </a:ext>
                </a:extLst>
              </p:cNvPr>
              <p:cNvCxnSpPr/>
              <p:nvPr/>
            </p:nvCxnSpPr>
            <p:spPr>
              <a:xfrm flipV="1">
                <a:off x="9511571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6E68B89C-7319-4FF9-8BE9-79CE2F080001}"/>
                  </a:ext>
                </a:extLst>
              </p:cNvPr>
              <p:cNvCxnSpPr/>
              <p:nvPr/>
            </p:nvCxnSpPr>
            <p:spPr>
              <a:xfrm flipV="1">
                <a:off x="1448226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178B6E53-303A-469C-84C7-C77E35EA25F7}"/>
                  </a:ext>
                </a:extLst>
              </p:cNvPr>
              <p:cNvSpPr/>
              <p:nvPr/>
            </p:nvSpPr>
            <p:spPr>
              <a:xfrm>
                <a:off x="1060561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Embed</a:t>
                </a:r>
                <a:endParaRPr lang="en-GB" sz="1200" dirty="0"/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7C18A54E-0367-4C84-AC34-360134B8A193}"/>
                  </a:ext>
                </a:extLst>
              </p:cNvPr>
              <p:cNvGrpSpPr/>
              <p:nvPr/>
            </p:nvGrpSpPr>
            <p:grpSpPr>
              <a:xfrm>
                <a:off x="1351123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0BB8EB6A-A35A-4BC4-8CC7-E0D1078DCCA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4803033-4046-42EF-988C-D6D92A2C5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29503475-D176-40FF-91AF-49AFA906B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F9BC94B-4066-4F04-8D49-88F07336C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4A18F604-EBBB-45BE-A438-0A5E85EE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550402-A8E7-461F-A591-8EA6512FF4ED}"/>
                  </a:ext>
                </a:extLst>
              </p:cNvPr>
              <p:cNvCxnSpPr/>
              <p:nvPr/>
            </p:nvCxnSpPr>
            <p:spPr>
              <a:xfrm flipV="1">
                <a:off x="1448226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ABB6F04-397E-49B9-8595-2BC093A76562}"/>
                  </a:ext>
                </a:extLst>
              </p:cNvPr>
              <p:cNvSpPr txBox="1"/>
              <p:nvPr/>
            </p:nvSpPr>
            <p:spPr>
              <a:xfrm>
                <a:off x="1073537" y="5524037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[CLS]</a:t>
                </a:r>
              </a:p>
            </p:txBody>
          </p: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25DC527-E442-42DF-B892-80FBA7D5975E}"/>
                </a:ext>
              </a:extLst>
            </p:cNvPr>
            <p:cNvCxnSpPr/>
            <p:nvPr/>
          </p:nvCxnSpPr>
          <p:spPr>
            <a:xfrm flipV="1">
              <a:off x="2625267" y="3848946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B08B0A69-38D6-4645-9D90-D1BFDC924F80}"/>
                </a:ext>
              </a:extLst>
            </p:cNvPr>
            <p:cNvCxnSpPr/>
            <p:nvPr/>
          </p:nvCxnSpPr>
          <p:spPr>
            <a:xfrm flipV="1">
              <a:off x="3639433" y="3848946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8942ACD-80CE-4CF7-B58C-5AD2B23E19A1}"/>
                </a:ext>
              </a:extLst>
            </p:cNvPr>
            <p:cNvCxnSpPr/>
            <p:nvPr/>
          </p:nvCxnSpPr>
          <p:spPr>
            <a:xfrm flipV="1">
              <a:off x="4713734" y="3848946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8A7A9232-9B79-41B3-B359-50BFA521EE6F}"/>
                </a:ext>
              </a:extLst>
            </p:cNvPr>
            <p:cNvCxnSpPr/>
            <p:nvPr/>
          </p:nvCxnSpPr>
          <p:spPr>
            <a:xfrm flipV="1">
              <a:off x="5805280" y="3848012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37C9C444-C40A-443D-8B29-83E540F58ED4}"/>
                </a:ext>
              </a:extLst>
            </p:cNvPr>
            <p:cNvCxnSpPr/>
            <p:nvPr/>
          </p:nvCxnSpPr>
          <p:spPr>
            <a:xfrm flipV="1">
              <a:off x="9350607" y="3848012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407E9585-B455-4124-8815-2DC7162FA62C}"/>
                </a:ext>
              </a:extLst>
            </p:cNvPr>
            <p:cNvSpPr/>
            <p:nvPr/>
          </p:nvSpPr>
          <p:spPr>
            <a:xfrm>
              <a:off x="2301930" y="3429000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Multi-Head Self-Attention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7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97E1C-13E7-4E7E-8DBF-9F1FED2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GOAL OF THE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E2B6F1-947E-4164-9E4F-332B62E7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the performance of a traditional </a:t>
            </a:r>
            <a:r>
              <a:rPr lang="en-US" dirty="0"/>
              <a:t>Convolutional Neural Networks (CNN) with the Vision Transformer (</a:t>
            </a:r>
            <a:r>
              <a:rPr lang="en-US" dirty="0" err="1"/>
              <a:t>ViT</a:t>
            </a:r>
            <a:r>
              <a:rPr lang="en-US" dirty="0"/>
              <a:t>) model for image classification.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SELF-ATTENTION?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5D0D6-D4E3-470D-8AC4-A3716401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Say we want to translate the following input sentence: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“The animal didn’t cross the street because it was too tired”</a:t>
            </a:r>
          </a:p>
          <a:p>
            <a:r>
              <a:rPr lang="en-GB" dirty="0"/>
              <a:t>What does “it” refer to?</a:t>
            </a:r>
          </a:p>
          <a:p>
            <a:r>
              <a:rPr lang="en-GB" dirty="0"/>
              <a:t>When the model processes each word, self attention allows it to look at other positions in the input for clues that can help lead to a better encoding for this word</a:t>
            </a:r>
          </a:p>
        </p:txBody>
      </p:sp>
    </p:spTree>
    <p:extLst>
      <p:ext uri="{BB962C8B-B14F-4D97-AF65-F5344CB8AC3E}">
        <p14:creationId xmlns:p14="http://schemas.microsoft.com/office/powerpoint/2010/main" val="10624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EC86DBB7-7A5A-4FB7-9420-9EA0D5365E26}"/>
              </a:ext>
            </a:extLst>
          </p:cNvPr>
          <p:cNvGrpSpPr/>
          <p:nvPr/>
        </p:nvGrpSpPr>
        <p:grpSpPr>
          <a:xfrm>
            <a:off x="2301930" y="2743200"/>
            <a:ext cx="7588139" cy="3972274"/>
            <a:chOff x="2301930" y="2743200"/>
            <a:chExt cx="7588139" cy="3972274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7E5D333A-1BD5-41BE-9A57-5F630639E9A3}"/>
                </a:ext>
              </a:extLst>
            </p:cNvPr>
            <p:cNvGrpSpPr/>
            <p:nvPr/>
          </p:nvGrpSpPr>
          <p:grpSpPr>
            <a:xfrm>
              <a:off x="2301930" y="2743200"/>
              <a:ext cx="7588139" cy="3972274"/>
              <a:chOff x="2301930" y="2743200"/>
              <a:chExt cx="7588139" cy="3972274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D85F9DB0-ADF6-4F6A-B7AD-18E03DFAB866}"/>
                  </a:ext>
                </a:extLst>
              </p:cNvPr>
              <p:cNvGrpSpPr/>
              <p:nvPr/>
            </p:nvGrpSpPr>
            <p:grpSpPr>
              <a:xfrm>
                <a:off x="2301930" y="4193722"/>
                <a:ext cx="7588139" cy="2521752"/>
                <a:chOff x="1060561" y="3408862"/>
                <a:chExt cx="9097798" cy="3023454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id="{22D0FF7C-052B-4C97-BEE8-E6798E4EC9DB}"/>
                    </a:ext>
                  </a:extLst>
                </p:cNvPr>
                <p:cNvGrpSpPr/>
                <p:nvPr/>
              </p:nvGrpSpPr>
              <p:grpSpPr>
                <a:xfrm>
                  <a:off x="2562277" y="5502533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2B8E9D82-24BE-4CEB-91EA-7CC70738BCC3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7" name="Conector recto 6">
                    <a:extLst>
                      <a:ext uri="{FF2B5EF4-FFF2-40B4-BE49-F238E27FC236}">
                        <a16:creationId xmlns:a16="http://schemas.microsoft.com/office/drawing/2014/main" id="{14B5DDC6-D681-4BCF-8872-85674276D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ector recto 7">
                    <a:extLst>
                      <a:ext uri="{FF2B5EF4-FFF2-40B4-BE49-F238E27FC236}">
                        <a16:creationId xmlns:a16="http://schemas.microsoft.com/office/drawing/2014/main" id="{476D3DA1-7794-4633-A0E5-D56B23DFAD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ector recto 8">
                    <a:extLst>
                      <a:ext uri="{FF2B5EF4-FFF2-40B4-BE49-F238E27FC236}">
                        <a16:creationId xmlns:a16="http://schemas.microsoft.com/office/drawing/2014/main" id="{97A9A936-7335-4EE0-84F2-3A20A0CC7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ector recto 9">
                    <a:extLst>
                      <a:ext uri="{FF2B5EF4-FFF2-40B4-BE49-F238E27FC236}">
                        <a16:creationId xmlns:a16="http://schemas.microsoft.com/office/drawing/2014/main" id="{CFC6F3BE-2C0C-4BF6-9C0B-E8F6E454F6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0C02DC64-4848-45E2-B336-ECB0083DF231}"/>
                    </a:ext>
                  </a:extLst>
                </p:cNvPr>
                <p:cNvGrpSpPr/>
                <p:nvPr/>
              </p:nvGrpSpPr>
              <p:grpSpPr>
                <a:xfrm>
                  <a:off x="3851277" y="5508797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DAF4427D-2EC4-4950-966D-D54A3D249721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3" name="Conector recto 12">
                    <a:extLst>
                      <a:ext uri="{FF2B5EF4-FFF2-40B4-BE49-F238E27FC236}">
                        <a16:creationId xmlns:a16="http://schemas.microsoft.com/office/drawing/2014/main" id="{7E6CA3A0-2BE2-4E71-A820-BB64A13AE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13">
                    <a:extLst>
                      <a:ext uri="{FF2B5EF4-FFF2-40B4-BE49-F238E27FC236}">
                        <a16:creationId xmlns:a16="http://schemas.microsoft.com/office/drawing/2014/main" id="{EEDAB0B3-C2B5-4BA4-9C0A-4B2D627F67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cto 14">
                    <a:extLst>
                      <a:ext uri="{FF2B5EF4-FFF2-40B4-BE49-F238E27FC236}">
                        <a16:creationId xmlns:a16="http://schemas.microsoft.com/office/drawing/2014/main" id="{AE3F3C7F-3321-41C2-83A2-071446155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recto 15">
                    <a:extLst>
                      <a:ext uri="{FF2B5EF4-FFF2-40B4-BE49-F238E27FC236}">
                        <a16:creationId xmlns:a16="http://schemas.microsoft.com/office/drawing/2014/main" id="{FE3C331F-EC57-40EC-971C-65AFB7363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49911E3E-1272-4915-B05E-4A73298BFB68}"/>
                    </a:ext>
                  </a:extLst>
                </p:cNvPr>
                <p:cNvGrpSpPr/>
                <p:nvPr/>
              </p:nvGrpSpPr>
              <p:grpSpPr>
                <a:xfrm>
                  <a:off x="5139476" y="5524037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18" name="Rectángulo 17">
                    <a:extLst>
                      <a:ext uri="{FF2B5EF4-FFF2-40B4-BE49-F238E27FC236}">
                        <a16:creationId xmlns:a16="http://schemas.microsoft.com/office/drawing/2014/main" id="{DD61E712-B531-45C4-8011-9DB8E2F91EBD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9" name="Conector recto 18">
                    <a:extLst>
                      <a:ext uri="{FF2B5EF4-FFF2-40B4-BE49-F238E27FC236}">
                        <a16:creationId xmlns:a16="http://schemas.microsoft.com/office/drawing/2014/main" id="{D84EA734-DCB8-42DA-B203-47D481FE1A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>
                    <a:extLst>
                      <a:ext uri="{FF2B5EF4-FFF2-40B4-BE49-F238E27FC236}">
                        <a16:creationId xmlns:a16="http://schemas.microsoft.com/office/drawing/2014/main" id="{3EA9E455-5F4D-42BA-AB36-B321318142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ector recto 20">
                    <a:extLst>
                      <a:ext uri="{FF2B5EF4-FFF2-40B4-BE49-F238E27FC236}">
                        <a16:creationId xmlns:a16="http://schemas.microsoft.com/office/drawing/2014/main" id="{0B461198-F36E-4670-A6B0-5E1F379EE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>
                    <a:extLst>
                      <a:ext uri="{FF2B5EF4-FFF2-40B4-BE49-F238E27FC236}">
                        <a16:creationId xmlns:a16="http://schemas.microsoft.com/office/drawing/2014/main" id="{00BE7DAA-9189-41D5-A9D7-1EC34925D2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upo 22">
                  <a:extLst>
                    <a:ext uri="{FF2B5EF4-FFF2-40B4-BE49-F238E27FC236}">
                      <a16:creationId xmlns:a16="http://schemas.microsoft.com/office/drawing/2014/main" id="{4FDE2479-247B-4915-A318-26423B003F0E}"/>
                    </a:ext>
                  </a:extLst>
                </p:cNvPr>
                <p:cNvGrpSpPr/>
                <p:nvPr/>
              </p:nvGrpSpPr>
              <p:grpSpPr>
                <a:xfrm>
                  <a:off x="9416768" y="5524037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906B21FD-2244-4ECC-88D7-4A542F107F45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25" name="Conector recto 24">
                    <a:extLst>
                      <a:ext uri="{FF2B5EF4-FFF2-40B4-BE49-F238E27FC236}">
                        <a16:creationId xmlns:a16="http://schemas.microsoft.com/office/drawing/2014/main" id="{C8588DB2-F9D5-42B2-8D4C-0FCA6C19E2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recto 25">
                    <a:extLst>
                      <a:ext uri="{FF2B5EF4-FFF2-40B4-BE49-F238E27FC236}">
                        <a16:creationId xmlns:a16="http://schemas.microsoft.com/office/drawing/2014/main" id="{16F1CBBA-3BB1-4FA1-AA00-7A48B975C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ector recto 26">
                    <a:extLst>
                      <a:ext uri="{FF2B5EF4-FFF2-40B4-BE49-F238E27FC236}">
                        <a16:creationId xmlns:a16="http://schemas.microsoft.com/office/drawing/2014/main" id="{3697AAAF-B3E8-455D-B76C-289EA37203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ector recto 27">
                    <a:extLst>
                      <a:ext uri="{FF2B5EF4-FFF2-40B4-BE49-F238E27FC236}">
                        <a16:creationId xmlns:a16="http://schemas.microsoft.com/office/drawing/2014/main" id="{BA2F9483-A0A6-4AD1-8479-799637A84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>
                      <a:extLst>
                        <a:ext uri="{FF2B5EF4-FFF2-40B4-BE49-F238E27FC236}">
                          <a16:creationId xmlns:a16="http://schemas.microsoft.com/office/drawing/2014/main" id="{1D85A34F-E777-4CAE-A64F-558501B28B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630" y="5787246"/>
                      <a:ext cx="4897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29" name="CuadroTexto 28">
                      <a:extLst>
                        <a:ext uri="{FF2B5EF4-FFF2-40B4-BE49-F238E27FC236}">
                          <a16:creationId xmlns:a16="http://schemas.microsoft.com/office/drawing/2014/main" id="{1D85A34F-E777-4CAE-A64F-558501B28B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3630" y="5787246"/>
                      <a:ext cx="489749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CuadroTexto 29">
                      <a:extLst>
                        <a:ext uri="{FF2B5EF4-FFF2-40B4-BE49-F238E27FC236}">
                          <a16:creationId xmlns:a16="http://schemas.microsoft.com/office/drawing/2014/main" id="{B2C1C093-536C-4482-9A9D-34AB27932C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3191" y="5793510"/>
                      <a:ext cx="4950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0" name="CuadroTexto 29">
                      <a:extLst>
                        <a:ext uri="{FF2B5EF4-FFF2-40B4-BE49-F238E27FC236}">
                          <a16:creationId xmlns:a16="http://schemas.microsoft.com/office/drawing/2014/main" id="{B2C1C093-536C-4482-9A9D-34AB27932C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3191" y="5793510"/>
                      <a:ext cx="49507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CuadroTexto 30">
                      <a:extLst>
                        <a:ext uri="{FF2B5EF4-FFF2-40B4-BE49-F238E27FC236}">
                          <a16:creationId xmlns:a16="http://schemas.microsoft.com/office/drawing/2014/main" id="{195E8BD3-453B-4E9A-8259-1A0243AA84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1052" y="5800260"/>
                      <a:ext cx="4950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1" name="CuadroTexto 30">
                      <a:extLst>
                        <a:ext uri="{FF2B5EF4-FFF2-40B4-BE49-F238E27FC236}">
                          <a16:creationId xmlns:a16="http://schemas.microsoft.com/office/drawing/2014/main" id="{195E8BD3-453B-4E9A-8259-1A0243AA84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1052" y="5800260"/>
                      <a:ext cx="49507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uadroTexto 31">
                      <a:extLst>
                        <a:ext uri="{FF2B5EF4-FFF2-40B4-BE49-F238E27FC236}">
                          <a16:creationId xmlns:a16="http://schemas.microsoft.com/office/drawing/2014/main" id="{D10860A3-7878-418D-A886-B41B16948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9182" y="5819086"/>
                      <a:ext cx="5091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2" name="CuadroTexto 31">
                      <a:extLst>
                        <a:ext uri="{FF2B5EF4-FFF2-40B4-BE49-F238E27FC236}">
                          <a16:creationId xmlns:a16="http://schemas.microsoft.com/office/drawing/2014/main" id="{D10860A3-7878-418D-A886-B41B16948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49182" y="5819086"/>
                      <a:ext cx="50917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1B137BCE-C8C9-4DF9-8861-AEF796D7C97B}"/>
                    </a:ext>
                  </a:extLst>
                </p:cNvPr>
                <p:cNvSpPr txBox="1"/>
                <p:nvPr/>
              </p:nvSpPr>
              <p:spPr>
                <a:xfrm>
                  <a:off x="7137889" y="4690521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. . .</a:t>
                  </a:r>
                </a:p>
              </p:txBody>
            </p:sp>
            <p:cxnSp>
              <p:nvCxnSpPr>
                <p:cNvPr id="35" name="Conector recto de flecha 34">
                  <a:extLst>
                    <a:ext uri="{FF2B5EF4-FFF2-40B4-BE49-F238E27FC236}">
                      <a16:creationId xmlns:a16="http://schemas.microsoft.com/office/drawing/2014/main" id="{8D66165C-4AB6-47F6-83F2-448160F21ED6}"/>
                    </a:ext>
                  </a:extLst>
                </p:cNvPr>
                <p:cNvCxnSpPr/>
                <p:nvPr/>
              </p:nvCxnSpPr>
              <p:spPr>
                <a:xfrm flipV="1">
                  <a:off x="2659380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ángulo: esquinas redondeadas 35">
                  <a:extLst>
                    <a:ext uri="{FF2B5EF4-FFF2-40B4-BE49-F238E27FC236}">
                      <a16:creationId xmlns:a16="http://schemas.microsoft.com/office/drawing/2014/main" id="{E9A55758-74D9-4700-A813-C28557D44ACB}"/>
                    </a:ext>
                  </a:extLst>
                </p:cNvPr>
                <p:cNvSpPr/>
                <p:nvPr/>
              </p:nvSpPr>
              <p:spPr>
                <a:xfrm>
                  <a:off x="2271715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37" name="Grupo 36">
                  <a:extLst>
                    <a:ext uri="{FF2B5EF4-FFF2-40B4-BE49-F238E27FC236}">
                      <a16:creationId xmlns:a16="http://schemas.microsoft.com/office/drawing/2014/main" id="{C6DB447E-D30B-412D-A59B-E97B9538677B}"/>
                    </a:ext>
                  </a:extLst>
                </p:cNvPr>
                <p:cNvGrpSpPr/>
                <p:nvPr/>
              </p:nvGrpSpPr>
              <p:grpSpPr>
                <a:xfrm>
                  <a:off x="2562277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F0D983C1-5EDE-4ABD-947B-3BB1F6D38A0C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8D1C16A2-038C-4A4F-AD4A-DCA4096C32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8306218D-82EC-4682-A4D5-11030D4E5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12C3E6BD-D18A-4BCF-B2DE-9EB089DA6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>
                    <a:extLst>
                      <a:ext uri="{FF2B5EF4-FFF2-40B4-BE49-F238E27FC236}">
                        <a16:creationId xmlns:a16="http://schemas.microsoft.com/office/drawing/2014/main" id="{5D9141A8-E901-47C2-BED5-DC8713F4C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520BB99A-7648-4721-99FA-75D96AAB95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630" y="3693575"/>
                      <a:ext cx="4803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520BB99A-7648-4721-99FA-75D96AAB95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3630" y="3693575"/>
                      <a:ext cx="48032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Conector recto de flecha 43">
                  <a:extLst>
                    <a:ext uri="{FF2B5EF4-FFF2-40B4-BE49-F238E27FC236}">
                      <a16:creationId xmlns:a16="http://schemas.microsoft.com/office/drawing/2014/main" id="{B3A3C229-F939-4B75-81C2-9426B6D5D631}"/>
                    </a:ext>
                  </a:extLst>
                </p:cNvPr>
                <p:cNvCxnSpPr/>
                <p:nvPr/>
              </p:nvCxnSpPr>
              <p:spPr>
                <a:xfrm flipV="1">
                  <a:off x="2659380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>
                  <a:extLst>
                    <a:ext uri="{FF2B5EF4-FFF2-40B4-BE49-F238E27FC236}">
                      <a16:creationId xmlns:a16="http://schemas.microsoft.com/office/drawing/2014/main" id="{B12A9014-85EE-48C3-AEB2-A1F675CC6BD3}"/>
                    </a:ext>
                  </a:extLst>
                </p:cNvPr>
                <p:cNvCxnSpPr/>
                <p:nvPr/>
              </p:nvCxnSpPr>
              <p:spPr>
                <a:xfrm flipV="1">
                  <a:off x="3956549" y="512727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3C2E259A-0568-4DFA-93A7-CA5DAFE69CF5}"/>
                    </a:ext>
                  </a:extLst>
                </p:cNvPr>
                <p:cNvSpPr/>
                <p:nvPr/>
              </p:nvSpPr>
              <p:spPr>
                <a:xfrm>
                  <a:off x="3568884" y="4742070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47" name="Grupo 46">
                  <a:extLst>
                    <a:ext uri="{FF2B5EF4-FFF2-40B4-BE49-F238E27FC236}">
                      <a16:creationId xmlns:a16="http://schemas.microsoft.com/office/drawing/2014/main" id="{F7C242A5-C23B-4615-A61C-0B8AB5347F65}"/>
                    </a:ext>
                  </a:extLst>
                </p:cNvPr>
                <p:cNvGrpSpPr/>
                <p:nvPr/>
              </p:nvGrpSpPr>
              <p:grpSpPr>
                <a:xfrm>
                  <a:off x="3859446" y="3414600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48" name="Rectángulo 47">
                    <a:extLst>
                      <a:ext uri="{FF2B5EF4-FFF2-40B4-BE49-F238E27FC236}">
                        <a16:creationId xmlns:a16="http://schemas.microsoft.com/office/drawing/2014/main" id="{3FE4F148-B76B-4FE4-A0B6-26D546131CB8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49" name="Conector recto 48">
                    <a:extLst>
                      <a:ext uri="{FF2B5EF4-FFF2-40B4-BE49-F238E27FC236}">
                        <a16:creationId xmlns:a16="http://schemas.microsoft.com/office/drawing/2014/main" id="{96F93102-CE35-4F87-B7CC-C1071F2B8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49">
                    <a:extLst>
                      <a:ext uri="{FF2B5EF4-FFF2-40B4-BE49-F238E27FC236}">
                        <a16:creationId xmlns:a16="http://schemas.microsoft.com/office/drawing/2014/main" id="{E7C8515A-79D5-4EE6-8380-B305029173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29B34A6D-8EA0-4D97-B848-EACFB36C18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cto 51">
                    <a:extLst>
                      <a:ext uri="{FF2B5EF4-FFF2-40B4-BE49-F238E27FC236}">
                        <a16:creationId xmlns:a16="http://schemas.microsoft.com/office/drawing/2014/main" id="{531F2F90-FC06-4E36-9E33-5CF0F743B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uadroTexto 52">
                      <a:extLst>
                        <a:ext uri="{FF2B5EF4-FFF2-40B4-BE49-F238E27FC236}">
                          <a16:creationId xmlns:a16="http://schemas.microsoft.com/office/drawing/2014/main" id="{770F4389-4B7C-4CF8-82F0-ECB697C519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0799" y="3699313"/>
                      <a:ext cx="4856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53" name="CuadroTexto 52">
                      <a:extLst>
                        <a:ext uri="{FF2B5EF4-FFF2-40B4-BE49-F238E27FC236}">
                          <a16:creationId xmlns:a16="http://schemas.microsoft.com/office/drawing/2014/main" id="{770F4389-4B7C-4CF8-82F0-ECB697C519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0799" y="3699313"/>
                      <a:ext cx="48564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Conector recto de flecha 53">
                  <a:extLst>
                    <a:ext uri="{FF2B5EF4-FFF2-40B4-BE49-F238E27FC236}">
                      <a16:creationId xmlns:a16="http://schemas.microsoft.com/office/drawing/2014/main" id="{DC0B1D79-1824-48B5-9B50-D88AE045C88D}"/>
                    </a:ext>
                  </a:extLst>
                </p:cNvPr>
                <p:cNvCxnSpPr/>
                <p:nvPr/>
              </p:nvCxnSpPr>
              <p:spPr>
                <a:xfrm flipV="1">
                  <a:off x="3956549" y="4353359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de flecha 54">
                  <a:extLst>
                    <a:ext uri="{FF2B5EF4-FFF2-40B4-BE49-F238E27FC236}">
                      <a16:creationId xmlns:a16="http://schemas.microsoft.com/office/drawing/2014/main" id="{4B82734E-C430-494E-8A76-691784AA2C71}"/>
                    </a:ext>
                  </a:extLst>
                </p:cNvPr>
                <p:cNvCxnSpPr/>
                <p:nvPr/>
              </p:nvCxnSpPr>
              <p:spPr>
                <a:xfrm flipV="1">
                  <a:off x="5252329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ángulo: esquinas redondeadas 55">
                  <a:extLst>
                    <a:ext uri="{FF2B5EF4-FFF2-40B4-BE49-F238E27FC236}">
                      <a16:creationId xmlns:a16="http://schemas.microsoft.com/office/drawing/2014/main" id="{8A29453F-1FBE-4EC8-B0C9-20AEC66C06BC}"/>
                    </a:ext>
                  </a:extLst>
                </p:cNvPr>
                <p:cNvSpPr/>
                <p:nvPr/>
              </p:nvSpPr>
              <p:spPr>
                <a:xfrm>
                  <a:off x="4864664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57" name="Grupo 56">
                  <a:extLst>
                    <a:ext uri="{FF2B5EF4-FFF2-40B4-BE49-F238E27FC236}">
                      <a16:creationId xmlns:a16="http://schemas.microsoft.com/office/drawing/2014/main" id="{F5A9CE09-63AD-493C-B177-AF2D2896CFE8}"/>
                    </a:ext>
                  </a:extLst>
                </p:cNvPr>
                <p:cNvGrpSpPr/>
                <p:nvPr/>
              </p:nvGrpSpPr>
              <p:grpSpPr>
                <a:xfrm>
                  <a:off x="5155226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58" name="Rectángulo 57">
                    <a:extLst>
                      <a:ext uri="{FF2B5EF4-FFF2-40B4-BE49-F238E27FC236}">
                        <a16:creationId xmlns:a16="http://schemas.microsoft.com/office/drawing/2014/main" id="{7811BCDF-99F0-429B-B1D6-6C1593ACD453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59" name="Conector recto 58">
                    <a:extLst>
                      <a:ext uri="{FF2B5EF4-FFF2-40B4-BE49-F238E27FC236}">
                        <a16:creationId xmlns:a16="http://schemas.microsoft.com/office/drawing/2014/main" id="{FAD8BEB4-4A94-4C38-B27E-E881E9213F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ector recto 59">
                    <a:extLst>
                      <a:ext uri="{FF2B5EF4-FFF2-40B4-BE49-F238E27FC236}">
                        <a16:creationId xmlns:a16="http://schemas.microsoft.com/office/drawing/2014/main" id="{27DB2E63-71C2-48C3-B4AD-BED745B778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ector recto 60">
                    <a:extLst>
                      <a:ext uri="{FF2B5EF4-FFF2-40B4-BE49-F238E27FC236}">
                        <a16:creationId xmlns:a16="http://schemas.microsoft.com/office/drawing/2014/main" id="{105B8C7E-D723-4C5E-92C9-E00CCDEBC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cto 61">
                    <a:extLst>
                      <a:ext uri="{FF2B5EF4-FFF2-40B4-BE49-F238E27FC236}">
                        <a16:creationId xmlns:a16="http://schemas.microsoft.com/office/drawing/2014/main" id="{32A7408D-A6D4-4A8A-B16A-8F75AD883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CuadroTexto 62">
                      <a:extLst>
                        <a:ext uri="{FF2B5EF4-FFF2-40B4-BE49-F238E27FC236}">
                          <a16:creationId xmlns:a16="http://schemas.microsoft.com/office/drawing/2014/main" id="{6B35FA48-E762-4F06-B617-8743D4FA74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6579" y="3693575"/>
                      <a:ext cx="4856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63" name="CuadroTexto 62">
                      <a:extLst>
                        <a:ext uri="{FF2B5EF4-FFF2-40B4-BE49-F238E27FC236}">
                          <a16:creationId xmlns:a16="http://schemas.microsoft.com/office/drawing/2014/main" id="{6B35FA48-E762-4F06-B617-8743D4FA74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6579" y="3693575"/>
                      <a:ext cx="48564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Conector recto de flecha 63">
                  <a:extLst>
                    <a:ext uri="{FF2B5EF4-FFF2-40B4-BE49-F238E27FC236}">
                      <a16:creationId xmlns:a16="http://schemas.microsoft.com/office/drawing/2014/main" id="{83ED8691-9B17-4DC0-A7AA-8A72701BBB31}"/>
                    </a:ext>
                  </a:extLst>
                </p:cNvPr>
                <p:cNvCxnSpPr/>
                <p:nvPr/>
              </p:nvCxnSpPr>
              <p:spPr>
                <a:xfrm flipV="1">
                  <a:off x="5252329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de flecha 64">
                  <a:extLst>
                    <a:ext uri="{FF2B5EF4-FFF2-40B4-BE49-F238E27FC236}">
                      <a16:creationId xmlns:a16="http://schemas.microsoft.com/office/drawing/2014/main" id="{4383A38D-B91C-4C63-9F1A-50558E108552}"/>
                    </a:ext>
                  </a:extLst>
                </p:cNvPr>
                <p:cNvCxnSpPr/>
                <p:nvPr/>
              </p:nvCxnSpPr>
              <p:spPr>
                <a:xfrm flipV="1">
                  <a:off x="9511571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ángulo: esquinas redondeadas 65">
                  <a:extLst>
                    <a:ext uri="{FF2B5EF4-FFF2-40B4-BE49-F238E27FC236}">
                      <a16:creationId xmlns:a16="http://schemas.microsoft.com/office/drawing/2014/main" id="{E0515C03-5D83-4C78-854B-5E4D89BD31DB}"/>
                    </a:ext>
                  </a:extLst>
                </p:cNvPr>
                <p:cNvSpPr/>
                <p:nvPr/>
              </p:nvSpPr>
              <p:spPr>
                <a:xfrm>
                  <a:off x="9123906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67" name="Grupo 66">
                  <a:extLst>
                    <a:ext uri="{FF2B5EF4-FFF2-40B4-BE49-F238E27FC236}">
                      <a16:creationId xmlns:a16="http://schemas.microsoft.com/office/drawing/2014/main" id="{25EE9A36-671C-479B-8735-6E8E5A283E1F}"/>
                    </a:ext>
                  </a:extLst>
                </p:cNvPr>
                <p:cNvGrpSpPr/>
                <p:nvPr/>
              </p:nvGrpSpPr>
              <p:grpSpPr>
                <a:xfrm>
                  <a:off x="9414468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68" name="Rectángulo 67">
                    <a:extLst>
                      <a:ext uri="{FF2B5EF4-FFF2-40B4-BE49-F238E27FC236}">
                        <a16:creationId xmlns:a16="http://schemas.microsoft.com/office/drawing/2014/main" id="{126E7EDA-29F1-4C5A-B032-3681166DE903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69" name="Conector recto 68">
                    <a:extLst>
                      <a:ext uri="{FF2B5EF4-FFF2-40B4-BE49-F238E27FC236}">
                        <a16:creationId xmlns:a16="http://schemas.microsoft.com/office/drawing/2014/main" id="{55CAFA13-1FFD-4C3E-8260-2D3586421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ector recto 69">
                    <a:extLst>
                      <a:ext uri="{FF2B5EF4-FFF2-40B4-BE49-F238E27FC236}">
                        <a16:creationId xmlns:a16="http://schemas.microsoft.com/office/drawing/2014/main" id="{22F90CE5-DED6-4669-A513-73E8459F72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ector recto 70">
                    <a:extLst>
                      <a:ext uri="{FF2B5EF4-FFF2-40B4-BE49-F238E27FC236}">
                        <a16:creationId xmlns:a16="http://schemas.microsoft.com/office/drawing/2014/main" id="{43A49AC9-DC6A-4E87-A043-289A53C5A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71">
                    <a:extLst>
                      <a:ext uri="{FF2B5EF4-FFF2-40B4-BE49-F238E27FC236}">
                        <a16:creationId xmlns:a16="http://schemas.microsoft.com/office/drawing/2014/main" id="{FE58BC62-D153-4BA0-8731-E2D469C04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CuadroTexto 72">
                      <a:extLst>
                        <a:ext uri="{FF2B5EF4-FFF2-40B4-BE49-F238E27FC236}">
                          <a16:creationId xmlns:a16="http://schemas.microsoft.com/office/drawing/2014/main" id="{1BBE0B5B-D114-44CD-A78C-61C46E5197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25821" y="3693575"/>
                      <a:ext cx="4997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3" name="CuadroTexto 72">
                      <a:extLst>
                        <a:ext uri="{FF2B5EF4-FFF2-40B4-BE49-F238E27FC236}">
                          <a16:creationId xmlns:a16="http://schemas.microsoft.com/office/drawing/2014/main" id="{1BBE0B5B-D114-44CD-A78C-61C46E5197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25821" y="3693575"/>
                      <a:ext cx="49975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Conector recto de flecha 73">
                  <a:extLst>
                    <a:ext uri="{FF2B5EF4-FFF2-40B4-BE49-F238E27FC236}">
                      <a16:creationId xmlns:a16="http://schemas.microsoft.com/office/drawing/2014/main" id="{15E2A80B-5EF8-48DD-9976-B6A72A29BED2}"/>
                    </a:ext>
                  </a:extLst>
                </p:cNvPr>
                <p:cNvCxnSpPr/>
                <p:nvPr/>
              </p:nvCxnSpPr>
              <p:spPr>
                <a:xfrm flipV="1">
                  <a:off x="9511571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recto de flecha 81">
                  <a:extLst>
                    <a:ext uri="{FF2B5EF4-FFF2-40B4-BE49-F238E27FC236}">
                      <a16:creationId xmlns:a16="http://schemas.microsoft.com/office/drawing/2014/main" id="{6E68B89C-7319-4FF9-8BE9-79CE2F080001}"/>
                    </a:ext>
                  </a:extLst>
                </p:cNvPr>
                <p:cNvCxnSpPr/>
                <p:nvPr/>
              </p:nvCxnSpPr>
              <p:spPr>
                <a:xfrm flipV="1">
                  <a:off x="1448226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178B6E53-303A-469C-84C7-C77E35EA25F7}"/>
                    </a:ext>
                  </a:extLst>
                </p:cNvPr>
                <p:cNvSpPr/>
                <p:nvPr/>
              </p:nvSpPr>
              <p:spPr>
                <a:xfrm>
                  <a:off x="1060561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/>
                    <a:t>Embed</a:t>
                  </a:r>
                  <a:endParaRPr lang="en-GB" sz="1200" dirty="0"/>
                </a:p>
              </p:txBody>
            </p:sp>
            <p:grpSp>
              <p:nvGrpSpPr>
                <p:cNvPr id="84" name="Grupo 83">
                  <a:extLst>
                    <a:ext uri="{FF2B5EF4-FFF2-40B4-BE49-F238E27FC236}">
                      <a16:creationId xmlns:a16="http://schemas.microsoft.com/office/drawing/2014/main" id="{7C18A54E-0367-4C84-AC34-360134B8A193}"/>
                    </a:ext>
                  </a:extLst>
                </p:cNvPr>
                <p:cNvGrpSpPr/>
                <p:nvPr/>
              </p:nvGrpSpPr>
              <p:grpSpPr>
                <a:xfrm>
                  <a:off x="1351123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85" name="Rectángulo 84">
                    <a:extLst>
                      <a:ext uri="{FF2B5EF4-FFF2-40B4-BE49-F238E27FC236}">
                        <a16:creationId xmlns:a16="http://schemas.microsoft.com/office/drawing/2014/main" id="{0BB8EB6A-A35A-4BC4-8CC7-E0D1078DCCA1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6" name="Conector recto 85">
                    <a:extLst>
                      <a:ext uri="{FF2B5EF4-FFF2-40B4-BE49-F238E27FC236}">
                        <a16:creationId xmlns:a16="http://schemas.microsoft.com/office/drawing/2014/main" id="{94803033-4046-42EF-988C-D6D92A2C5C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ector recto 86">
                    <a:extLst>
                      <a:ext uri="{FF2B5EF4-FFF2-40B4-BE49-F238E27FC236}">
                        <a16:creationId xmlns:a16="http://schemas.microsoft.com/office/drawing/2014/main" id="{29503475-D176-40FF-91AF-49AFA906BA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ector recto 87">
                    <a:extLst>
                      <a:ext uri="{FF2B5EF4-FFF2-40B4-BE49-F238E27FC236}">
                        <a16:creationId xmlns:a16="http://schemas.microsoft.com/office/drawing/2014/main" id="{BF9BC94B-4066-4F04-8D49-88F07336C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ector recto 88">
                    <a:extLst>
                      <a:ext uri="{FF2B5EF4-FFF2-40B4-BE49-F238E27FC236}">
                        <a16:creationId xmlns:a16="http://schemas.microsoft.com/office/drawing/2014/main" id="{4A18F604-EBBB-45BE-A438-0A5E85EE8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uadroTexto 89">
                      <a:extLst>
                        <a:ext uri="{FF2B5EF4-FFF2-40B4-BE49-F238E27FC236}">
                          <a16:creationId xmlns:a16="http://schemas.microsoft.com/office/drawing/2014/main" id="{56EA0C74-88D8-4F3B-B7A1-D1B103AC93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2476" y="3693575"/>
                      <a:ext cx="4856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0" name="CuadroTexto 89">
                      <a:extLst>
                        <a:ext uri="{FF2B5EF4-FFF2-40B4-BE49-F238E27FC236}">
                          <a16:creationId xmlns:a16="http://schemas.microsoft.com/office/drawing/2014/main" id="{56EA0C74-88D8-4F3B-B7A1-D1B103AC93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2476" y="3693575"/>
                      <a:ext cx="48564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ector recto de flecha 90">
                  <a:extLst>
                    <a:ext uri="{FF2B5EF4-FFF2-40B4-BE49-F238E27FC236}">
                      <a16:creationId xmlns:a16="http://schemas.microsoft.com/office/drawing/2014/main" id="{1A550402-A8E7-461F-A591-8EA6512FF4ED}"/>
                    </a:ext>
                  </a:extLst>
                </p:cNvPr>
                <p:cNvCxnSpPr/>
                <p:nvPr/>
              </p:nvCxnSpPr>
              <p:spPr>
                <a:xfrm flipV="1">
                  <a:off x="1448226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CuadroTexto 91">
                  <a:extLst>
                    <a:ext uri="{FF2B5EF4-FFF2-40B4-BE49-F238E27FC236}">
                      <a16:creationId xmlns:a16="http://schemas.microsoft.com/office/drawing/2014/main" id="{1ABB6F04-397E-49B9-8595-2BC093A76562}"/>
                    </a:ext>
                  </a:extLst>
                </p:cNvPr>
                <p:cNvSpPr txBox="1"/>
                <p:nvPr/>
              </p:nvSpPr>
              <p:spPr>
                <a:xfrm>
                  <a:off x="1073537" y="5524037"/>
                  <a:ext cx="7585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[CLS]</a:t>
                  </a:r>
                </a:p>
              </p:txBody>
            </p:sp>
          </p:grpSp>
          <p:cxnSp>
            <p:nvCxnSpPr>
              <p:cNvPr id="93" name="Conector recto de flecha 92">
                <a:extLst>
                  <a:ext uri="{FF2B5EF4-FFF2-40B4-BE49-F238E27FC236}">
                    <a16:creationId xmlns:a16="http://schemas.microsoft.com/office/drawing/2014/main" id="{325DC527-E442-42DF-B892-80FBA7D597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5267" y="2743200"/>
                <a:ext cx="7150" cy="139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de flecha 93">
                <a:extLst>
                  <a:ext uri="{FF2B5EF4-FFF2-40B4-BE49-F238E27FC236}">
                    <a16:creationId xmlns:a16="http://schemas.microsoft.com/office/drawing/2014/main" id="{B08B0A69-38D6-4645-9D90-D1BFDC92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29339" y="2743200"/>
                <a:ext cx="10095" cy="139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>
                <a:extLst>
                  <a:ext uri="{FF2B5EF4-FFF2-40B4-BE49-F238E27FC236}">
                    <a16:creationId xmlns:a16="http://schemas.microsoft.com/office/drawing/2014/main" id="{48942ACD-80CE-4CF7-B58C-5AD2B23E1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3734" y="2743200"/>
                <a:ext cx="10783" cy="139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de flecha 95">
                <a:extLst>
                  <a:ext uri="{FF2B5EF4-FFF2-40B4-BE49-F238E27FC236}">
                    <a16:creationId xmlns:a16="http://schemas.microsoft.com/office/drawing/2014/main" id="{8A7A9232-9B79-41B3-B359-50BFA521EE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280" y="2743200"/>
                <a:ext cx="0" cy="139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de flecha 96">
                <a:extLst>
                  <a:ext uri="{FF2B5EF4-FFF2-40B4-BE49-F238E27FC236}">
                    <a16:creationId xmlns:a16="http://schemas.microsoft.com/office/drawing/2014/main" id="{37C9C444-C40A-443D-8B29-83E540F58E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0607" y="2743200"/>
                <a:ext cx="7150" cy="139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ángulo: esquinas redondeadas 74">
                <a:extLst>
                  <a:ext uri="{FF2B5EF4-FFF2-40B4-BE49-F238E27FC236}">
                    <a16:creationId xmlns:a16="http://schemas.microsoft.com/office/drawing/2014/main" id="{407E9585-B455-4124-8815-2DC7162FA62C}"/>
                  </a:ext>
                </a:extLst>
              </p:cNvPr>
              <p:cNvSpPr/>
              <p:nvPr/>
            </p:nvSpPr>
            <p:spPr>
              <a:xfrm>
                <a:off x="2301930" y="3429000"/>
                <a:ext cx="7386315" cy="3290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Multi-Head Self-Attention</a:t>
                </a:r>
              </a:p>
            </p:txBody>
          </p:sp>
        </p:grpSp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2F5A4859-0156-4A62-BD45-5271B9948173}"/>
                </a:ext>
              </a:extLst>
            </p:cNvPr>
            <p:cNvSpPr/>
            <p:nvPr/>
          </p:nvSpPr>
          <p:spPr>
            <a:xfrm>
              <a:off x="2301930" y="2956068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Dense</a:t>
              </a:r>
            </a:p>
          </p:txBody>
        </p:sp>
      </p:grp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A48A21A-E044-4C3A-B7D3-70BAAD9892A9}"/>
              </a:ext>
            </a:extLst>
          </p:cNvPr>
          <p:cNvSpPr txBox="1"/>
          <p:nvPr/>
        </p:nvSpPr>
        <p:spPr>
          <a:xfrm>
            <a:off x="9688245" y="2655985"/>
            <a:ext cx="66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}</a:t>
            </a:r>
            <a:endParaRPr lang="en-GB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80661D40-D482-41C5-BE24-9A314E5DE5DC}"/>
              </a:ext>
            </a:extLst>
          </p:cNvPr>
          <p:cNvSpPr txBox="1"/>
          <p:nvPr/>
        </p:nvSpPr>
        <p:spPr>
          <a:xfrm>
            <a:off x="10018733" y="2897612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Transformer </a:t>
            </a:r>
          </a:p>
          <a:p>
            <a:pPr algn="ctr"/>
            <a:r>
              <a:rPr lang="en-GB" dirty="0"/>
              <a:t>Encoder</a:t>
            </a:r>
          </a:p>
          <a:p>
            <a:pPr algn="ctr"/>
            <a:r>
              <a:rPr lang="en-GB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2332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E5D333A-1BD5-41BE-9A57-5F630639E9A3}"/>
              </a:ext>
            </a:extLst>
          </p:cNvPr>
          <p:cNvGrpSpPr/>
          <p:nvPr/>
        </p:nvGrpSpPr>
        <p:grpSpPr>
          <a:xfrm>
            <a:off x="2301930" y="3268980"/>
            <a:ext cx="7588139" cy="3446494"/>
            <a:chOff x="2301930" y="3268980"/>
            <a:chExt cx="7588139" cy="344649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85F9DB0-ADF6-4F6A-B7AD-18E03DFAB866}"/>
                </a:ext>
              </a:extLst>
            </p:cNvPr>
            <p:cNvGrpSpPr/>
            <p:nvPr/>
          </p:nvGrpSpPr>
          <p:grpSpPr>
            <a:xfrm>
              <a:off x="2301930" y="4193722"/>
              <a:ext cx="7588139" cy="2521752"/>
              <a:chOff x="1060561" y="3408862"/>
              <a:chExt cx="9097798" cy="302345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2D0FF7C-052B-4C97-BEE8-E6798E4EC9DB}"/>
                  </a:ext>
                </a:extLst>
              </p:cNvPr>
              <p:cNvGrpSpPr/>
              <p:nvPr/>
            </p:nvGrpSpPr>
            <p:grpSpPr>
              <a:xfrm>
                <a:off x="2562277" y="5502533"/>
                <a:ext cx="212154" cy="908279"/>
                <a:chOff x="8835776" y="2307654"/>
                <a:chExt cx="407052" cy="1742682"/>
              </a:xfrm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2B8E9D82-24BE-4CEB-91EA-7CC70738BCC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14B5DDC6-D681-4BCF-8872-85674276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476D3DA1-7794-4633-A0E5-D56B23DFA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97A9A936-7335-4EE0-84F2-3A20A0CC7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CFC6F3BE-2C0C-4BF6-9C0B-E8F6E454F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0C02DC64-4848-45E2-B336-ECB0083DF231}"/>
                  </a:ext>
                </a:extLst>
              </p:cNvPr>
              <p:cNvGrpSpPr/>
              <p:nvPr/>
            </p:nvGrpSpPr>
            <p:grpSpPr>
              <a:xfrm>
                <a:off x="3851277" y="550879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AF4427D-2EC4-4950-966D-D54A3D24972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E6CA3A0-2BE2-4E71-A820-BB64A13A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EDAB0B3-C2B5-4BA4-9C0A-4B2D627F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AE3F3C7F-3321-41C2-83A2-07144615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FE3C331F-EC57-40EC-971C-65AFB736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9911E3E-1272-4915-B05E-4A73298BFB68}"/>
                  </a:ext>
                </a:extLst>
              </p:cNvPr>
              <p:cNvGrpSpPr/>
              <p:nvPr/>
            </p:nvGrpSpPr>
            <p:grpSpPr>
              <a:xfrm>
                <a:off x="5139476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DD61E712-B531-45C4-8011-9DB8E2F91EBD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D84EA734-DCB8-42DA-B203-47D481FE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EA9E455-5F4D-42BA-AB36-B32131814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B461198-F36E-4670-A6B0-5E1F379E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00BE7DAA-9189-41D5-A9D7-1EC34925D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FDE2479-247B-4915-A318-26423B003F0E}"/>
                  </a:ext>
                </a:extLst>
              </p:cNvPr>
              <p:cNvGrpSpPr/>
              <p:nvPr/>
            </p:nvGrpSpPr>
            <p:grpSpPr>
              <a:xfrm>
                <a:off x="9416768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06B21FD-2244-4ECC-88D7-4A542F107F45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C8588DB2-F9D5-42B2-8D4C-0FCA6C19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16F1CBBA-3BB1-4FA1-AA00-7A48B975C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3697AAAF-B3E8-455D-B76C-289EA3720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A2F9483-A0A6-4AD1-8479-799637A84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137BCE-C8C9-4DF9-8861-AEF796D7C97B}"/>
                  </a:ext>
                </a:extLst>
              </p:cNvPr>
              <p:cNvSpPr txBox="1"/>
              <p:nvPr/>
            </p:nvSpPr>
            <p:spPr>
              <a:xfrm>
                <a:off x="7137889" y="469052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. . .</a:t>
                </a:r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8D66165C-4AB6-47F6-83F2-448160F21ED6}"/>
                  </a:ext>
                </a:extLst>
              </p:cNvPr>
              <p:cNvCxnSpPr/>
              <p:nvPr/>
            </p:nvCxnSpPr>
            <p:spPr>
              <a:xfrm flipV="1">
                <a:off x="2659380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E9A55758-74D9-4700-A813-C28557D44ACB}"/>
                  </a:ext>
                </a:extLst>
              </p:cNvPr>
              <p:cNvSpPr/>
              <p:nvPr/>
            </p:nvSpPr>
            <p:spPr>
              <a:xfrm>
                <a:off x="2271715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6DB447E-D30B-412D-A59B-E97B9538677B}"/>
                  </a:ext>
                </a:extLst>
              </p:cNvPr>
              <p:cNvGrpSpPr/>
              <p:nvPr/>
            </p:nvGrpSpPr>
            <p:grpSpPr>
              <a:xfrm>
                <a:off x="2562277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F0D983C1-5EDE-4ABD-947B-3BB1F6D38A0C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8D1C16A2-038C-4A4F-AD4A-DCA4096C3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8306218D-82EC-4682-A4D5-11030D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12C3E6BD-D18A-4BCF-B2DE-9EB089DA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5D9141A8-E901-47C2-BED5-DC8713F4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B3A3C229-F939-4B75-81C2-9426B6D5D631}"/>
                  </a:ext>
                </a:extLst>
              </p:cNvPr>
              <p:cNvCxnSpPr/>
              <p:nvPr/>
            </p:nvCxnSpPr>
            <p:spPr>
              <a:xfrm flipV="1">
                <a:off x="2659380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B12A9014-85EE-48C3-AEB2-A1F675CC6BD3}"/>
                  </a:ext>
                </a:extLst>
              </p:cNvPr>
              <p:cNvCxnSpPr/>
              <p:nvPr/>
            </p:nvCxnSpPr>
            <p:spPr>
              <a:xfrm flipV="1">
                <a:off x="3956549" y="512727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3C2E259A-0568-4DFA-93A7-CA5DAFE69CF5}"/>
                  </a:ext>
                </a:extLst>
              </p:cNvPr>
              <p:cNvSpPr/>
              <p:nvPr/>
            </p:nvSpPr>
            <p:spPr>
              <a:xfrm>
                <a:off x="3568884" y="4742070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7C242A5-C23B-4615-A61C-0B8AB5347F65}"/>
                  </a:ext>
                </a:extLst>
              </p:cNvPr>
              <p:cNvGrpSpPr/>
              <p:nvPr/>
            </p:nvGrpSpPr>
            <p:grpSpPr>
              <a:xfrm>
                <a:off x="3859446" y="3414600"/>
                <a:ext cx="212154" cy="908279"/>
                <a:chOff x="8835776" y="2307654"/>
                <a:chExt cx="407052" cy="1742682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FE4F148-B76B-4FE4-A0B6-26D546131CB8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96F93102-CE35-4F87-B7CC-C1071F2B8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E7C8515A-79D5-4EE6-8380-B3050291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29B34A6D-8EA0-4D97-B848-EACFB36C1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531F2F90-FC06-4E36-9E33-5CF0F743B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C0B1D79-1824-48B5-9B50-D88AE045C88D}"/>
                  </a:ext>
                </a:extLst>
              </p:cNvPr>
              <p:cNvCxnSpPr/>
              <p:nvPr/>
            </p:nvCxnSpPr>
            <p:spPr>
              <a:xfrm flipV="1">
                <a:off x="3956549" y="4353359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4B82734E-C430-494E-8A76-691784AA2C71}"/>
                  </a:ext>
                </a:extLst>
              </p:cNvPr>
              <p:cNvCxnSpPr/>
              <p:nvPr/>
            </p:nvCxnSpPr>
            <p:spPr>
              <a:xfrm flipV="1">
                <a:off x="5252329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A29453F-1FBE-4EC8-B0C9-20AEC66C06BC}"/>
                  </a:ext>
                </a:extLst>
              </p:cNvPr>
              <p:cNvSpPr/>
              <p:nvPr/>
            </p:nvSpPr>
            <p:spPr>
              <a:xfrm>
                <a:off x="4864664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F5A9CE09-63AD-493C-B177-AF2D2896CFE8}"/>
                  </a:ext>
                </a:extLst>
              </p:cNvPr>
              <p:cNvGrpSpPr/>
              <p:nvPr/>
            </p:nvGrpSpPr>
            <p:grpSpPr>
              <a:xfrm>
                <a:off x="5155226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7811BCDF-99F0-429B-B1D6-6C1593ACD45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FAD8BEB4-4A94-4C38-B27E-E881E921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27DB2E63-71C2-48C3-B4AD-BED745B77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05B8C7E-D723-4C5E-92C9-E00CCDEBC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32A7408D-A6D4-4A8A-B16A-8F75AD88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3ED8691-9B17-4DC0-A7AA-8A72701BBB31}"/>
                  </a:ext>
                </a:extLst>
              </p:cNvPr>
              <p:cNvCxnSpPr/>
              <p:nvPr/>
            </p:nvCxnSpPr>
            <p:spPr>
              <a:xfrm flipV="1">
                <a:off x="5252329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4383A38D-B91C-4C63-9F1A-50558E108552}"/>
                  </a:ext>
                </a:extLst>
              </p:cNvPr>
              <p:cNvCxnSpPr/>
              <p:nvPr/>
            </p:nvCxnSpPr>
            <p:spPr>
              <a:xfrm flipV="1">
                <a:off x="9511571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E0515C03-5D83-4C78-854B-5E4D89BD31DB}"/>
                  </a:ext>
                </a:extLst>
              </p:cNvPr>
              <p:cNvSpPr/>
              <p:nvPr/>
            </p:nvSpPr>
            <p:spPr>
              <a:xfrm>
                <a:off x="9123906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25EE9A36-671C-479B-8735-6E8E5A283E1F}"/>
                  </a:ext>
                </a:extLst>
              </p:cNvPr>
              <p:cNvGrpSpPr/>
              <p:nvPr/>
            </p:nvGrpSpPr>
            <p:grpSpPr>
              <a:xfrm>
                <a:off x="9414468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26E7EDA-29F1-4C5A-B032-3681166DE90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5CAFA13-1FFD-4C3E-8260-2D358642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2F90CE5-DED6-4669-A513-73E8459F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43A49AC9-DC6A-4E87-A043-289A53C5A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FE58BC62-D153-4BA0-8731-E2D469C0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15E2A80B-5EF8-48DD-9976-B6A72A29BED2}"/>
                  </a:ext>
                </a:extLst>
              </p:cNvPr>
              <p:cNvCxnSpPr/>
              <p:nvPr/>
            </p:nvCxnSpPr>
            <p:spPr>
              <a:xfrm flipV="1">
                <a:off x="9511571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6E68B89C-7319-4FF9-8BE9-79CE2F080001}"/>
                  </a:ext>
                </a:extLst>
              </p:cNvPr>
              <p:cNvCxnSpPr/>
              <p:nvPr/>
            </p:nvCxnSpPr>
            <p:spPr>
              <a:xfrm flipV="1">
                <a:off x="1448226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178B6E53-303A-469C-84C7-C77E35EA25F7}"/>
                  </a:ext>
                </a:extLst>
              </p:cNvPr>
              <p:cNvSpPr/>
              <p:nvPr/>
            </p:nvSpPr>
            <p:spPr>
              <a:xfrm>
                <a:off x="1060561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Embed</a:t>
                </a:r>
                <a:endParaRPr lang="en-GB" sz="1200" dirty="0"/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7C18A54E-0367-4C84-AC34-360134B8A193}"/>
                  </a:ext>
                </a:extLst>
              </p:cNvPr>
              <p:cNvGrpSpPr/>
              <p:nvPr/>
            </p:nvGrpSpPr>
            <p:grpSpPr>
              <a:xfrm>
                <a:off x="1351123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0BB8EB6A-A35A-4BC4-8CC7-E0D1078DCCA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4803033-4046-42EF-988C-D6D92A2C5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29503475-D176-40FF-91AF-49AFA906B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F9BC94B-4066-4F04-8D49-88F07336C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4A18F604-EBBB-45BE-A438-0A5E85EE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550402-A8E7-461F-A591-8EA6512FF4ED}"/>
                  </a:ext>
                </a:extLst>
              </p:cNvPr>
              <p:cNvCxnSpPr/>
              <p:nvPr/>
            </p:nvCxnSpPr>
            <p:spPr>
              <a:xfrm flipV="1">
                <a:off x="1448226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ABB6F04-397E-49B9-8595-2BC093A76562}"/>
                  </a:ext>
                </a:extLst>
              </p:cNvPr>
              <p:cNvSpPr txBox="1"/>
              <p:nvPr/>
            </p:nvSpPr>
            <p:spPr>
              <a:xfrm>
                <a:off x="1073537" y="5524037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[CLS]</a:t>
                </a:r>
              </a:p>
            </p:txBody>
          </p: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25DC527-E442-42DF-B892-80FBA7D59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5267" y="3268980"/>
              <a:ext cx="7150" cy="865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B08B0A69-38D6-4645-9D90-D1BFDC924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5446" y="3268980"/>
              <a:ext cx="3989" cy="865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8942ACD-80CE-4CF7-B58C-5AD2B23E1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3734" y="3278278"/>
              <a:ext cx="10783" cy="85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8A7A9232-9B79-41B3-B359-50BFA521E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280" y="3278278"/>
              <a:ext cx="0" cy="85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37C9C444-C40A-443D-8B29-83E540F58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607" y="3276352"/>
              <a:ext cx="7150" cy="85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407E9585-B455-4124-8815-2DC7162FA62C}"/>
                </a:ext>
              </a:extLst>
            </p:cNvPr>
            <p:cNvSpPr/>
            <p:nvPr/>
          </p:nvSpPr>
          <p:spPr>
            <a:xfrm>
              <a:off x="2301930" y="3429000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Multi-Head Self-Attention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028A516C-7D85-4430-B97E-508067E785BB}"/>
              </a:ext>
            </a:extLst>
          </p:cNvPr>
          <p:cNvGrpSpPr/>
          <p:nvPr/>
        </p:nvGrpSpPr>
        <p:grpSpPr>
          <a:xfrm>
            <a:off x="2526340" y="233168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2BD4C50-C826-4A5F-88BD-98D0C396E0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EB2F7927-7A16-41D3-B140-6DB25424DAF6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85CFF40-7ADA-49AC-8DB4-6FFF9FC7EEF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F162FCF-3922-425F-B461-6E682A78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DC96A04-AB56-440E-873C-9EEE7DEB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/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806207D-06D7-40EC-8967-CF2E049BA2ED}"/>
              </a:ext>
            </a:extLst>
          </p:cNvPr>
          <p:cNvGrpSpPr/>
          <p:nvPr/>
        </p:nvGrpSpPr>
        <p:grpSpPr>
          <a:xfrm>
            <a:off x="3554456" y="233749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0CB4C1C8-36E5-4832-AC1B-609DB2D59BE0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0C492BB4-A847-4492-BD3E-25C8D695EF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488C8DBC-83AB-47D3-AA33-BC3E526EA6B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7D601097-CA02-44AF-84E5-D9319BA3E22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3AB9BCE5-40ED-4B59-A6F7-799A1861F27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838BEED9-BA7F-456F-A99B-94FE3B0CA185}"/>
                  </a:ext>
                </a:extLst>
              </p:cNvPr>
              <p:cNvSpPr txBox="1"/>
              <p:nvPr/>
            </p:nvSpPr>
            <p:spPr>
              <a:xfrm>
                <a:off x="3710502" y="2597269"/>
                <a:ext cx="47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838BEED9-BA7F-456F-A99B-94FE3B0CA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02" y="2597269"/>
                <a:ext cx="475130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upo 113">
            <a:extLst>
              <a:ext uri="{FF2B5EF4-FFF2-40B4-BE49-F238E27FC236}">
                <a16:creationId xmlns:a16="http://schemas.microsoft.com/office/drawing/2014/main" id="{B07E5DF8-FD6D-4857-800E-B3C733FD6147}"/>
              </a:ext>
            </a:extLst>
          </p:cNvPr>
          <p:cNvGrpSpPr/>
          <p:nvPr/>
        </p:nvGrpSpPr>
        <p:grpSpPr>
          <a:xfrm>
            <a:off x="4636377" y="233944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A78AD383-ECCD-4156-840B-4C247E04252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1A9569D2-2AB4-4AA4-B807-D25DF52623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2D257E1B-604E-4C1C-94FA-62068C3D40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AC3C2E1D-F588-44E9-9579-B1B55F1543C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61481FD7-691B-40F8-AA8F-D41476ADD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EC7106D0-21D5-42BC-A546-A076E716005D}"/>
                  </a:ext>
                </a:extLst>
              </p:cNvPr>
              <p:cNvSpPr txBox="1"/>
              <p:nvPr/>
            </p:nvSpPr>
            <p:spPr>
              <a:xfrm>
                <a:off x="4792423" y="259921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EC7106D0-21D5-42BC-A546-A076E716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23" y="2599219"/>
                <a:ext cx="480452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A84F86-4D5B-4823-97B5-641A80C1C9D9}"/>
              </a:ext>
            </a:extLst>
          </p:cNvPr>
          <p:cNvGrpSpPr/>
          <p:nvPr/>
        </p:nvGrpSpPr>
        <p:grpSpPr>
          <a:xfrm>
            <a:off x="5676658" y="233944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96B8C030-91D4-45A0-9757-6ACEDEB3D69D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EA234557-D9F7-488A-B30D-606F5D4241B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E92C7418-37A6-4FB8-8482-FDC68B8193A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B63B83CA-66CD-48E0-8CBD-B34F1289597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470E02A2-8568-4625-AFCD-17B74CBD3EC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761DA865-8773-4D5F-9EED-34A3082780BF}"/>
                  </a:ext>
                </a:extLst>
              </p:cNvPr>
              <p:cNvSpPr txBox="1"/>
              <p:nvPr/>
            </p:nvSpPr>
            <p:spPr>
              <a:xfrm>
                <a:off x="5832704" y="259921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761DA865-8773-4D5F-9EED-34A308278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704" y="2599219"/>
                <a:ext cx="480452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upo 127">
            <a:extLst>
              <a:ext uri="{FF2B5EF4-FFF2-40B4-BE49-F238E27FC236}">
                <a16:creationId xmlns:a16="http://schemas.microsoft.com/office/drawing/2014/main" id="{B9FDE3E9-BC8A-42DB-9EDC-33E2A29E23A3}"/>
              </a:ext>
            </a:extLst>
          </p:cNvPr>
          <p:cNvGrpSpPr/>
          <p:nvPr/>
        </p:nvGrpSpPr>
        <p:grpSpPr>
          <a:xfrm>
            <a:off x="9253229" y="2338517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6316C37C-7D72-402F-A670-D251C136939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D01A01CC-B063-446D-895F-3FAFE7FBCBB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E5099B24-204F-4DA2-9CF9-63A25160FA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C597568C-3E15-4A4B-B23D-0786445675E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151AFA98-84A1-475E-9863-48A4B2F917B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6B17CA0B-4DDD-4829-9DFB-80C09F896E74}"/>
                  </a:ext>
                </a:extLst>
              </p:cNvPr>
              <p:cNvSpPr txBox="1"/>
              <p:nvPr/>
            </p:nvSpPr>
            <p:spPr>
              <a:xfrm>
                <a:off x="9409275" y="2598294"/>
                <a:ext cx="4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6B17CA0B-4DDD-4829-9DFB-80C09F89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275" y="2598294"/>
                <a:ext cx="4945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adroTexto 134">
            <a:extLst>
              <a:ext uri="{FF2B5EF4-FFF2-40B4-BE49-F238E27FC236}">
                <a16:creationId xmlns:a16="http://schemas.microsoft.com/office/drawing/2014/main" id="{2C17B45F-756A-4307-942C-52B6B3760463}"/>
              </a:ext>
            </a:extLst>
          </p:cNvPr>
          <p:cNvSpPr txBox="1"/>
          <p:nvPr/>
        </p:nvSpPr>
        <p:spPr>
          <a:xfrm>
            <a:off x="7370806" y="2676775"/>
            <a:ext cx="421425" cy="308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29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E5D333A-1BD5-41BE-9A57-5F630639E9A3}"/>
              </a:ext>
            </a:extLst>
          </p:cNvPr>
          <p:cNvGrpSpPr/>
          <p:nvPr/>
        </p:nvGrpSpPr>
        <p:grpSpPr>
          <a:xfrm>
            <a:off x="2301930" y="3268980"/>
            <a:ext cx="7588139" cy="3446494"/>
            <a:chOff x="2301930" y="3268980"/>
            <a:chExt cx="7588139" cy="344649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85F9DB0-ADF6-4F6A-B7AD-18E03DFAB866}"/>
                </a:ext>
              </a:extLst>
            </p:cNvPr>
            <p:cNvGrpSpPr/>
            <p:nvPr/>
          </p:nvGrpSpPr>
          <p:grpSpPr>
            <a:xfrm>
              <a:off x="2301930" y="4193722"/>
              <a:ext cx="7588139" cy="2521752"/>
              <a:chOff x="1060561" y="3408862"/>
              <a:chExt cx="9097798" cy="302345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2D0FF7C-052B-4C97-BEE8-E6798E4EC9DB}"/>
                  </a:ext>
                </a:extLst>
              </p:cNvPr>
              <p:cNvGrpSpPr/>
              <p:nvPr/>
            </p:nvGrpSpPr>
            <p:grpSpPr>
              <a:xfrm>
                <a:off x="2562277" y="5502533"/>
                <a:ext cx="212154" cy="908279"/>
                <a:chOff x="8835776" y="2307654"/>
                <a:chExt cx="407052" cy="1742682"/>
              </a:xfrm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2B8E9D82-24BE-4CEB-91EA-7CC70738BCC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14B5DDC6-D681-4BCF-8872-85674276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476D3DA1-7794-4633-A0E5-D56B23DFA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97A9A936-7335-4EE0-84F2-3A20A0CC7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CFC6F3BE-2C0C-4BF6-9C0B-E8F6E454F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0C02DC64-4848-45E2-B336-ECB0083DF231}"/>
                  </a:ext>
                </a:extLst>
              </p:cNvPr>
              <p:cNvGrpSpPr/>
              <p:nvPr/>
            </p:nvGrpSpPr>
            <p:grpSpPr>
              <a:xfrm>
                <a:off x="3851277" y="550879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AF4427D-2EC4-4950-966D-D54A3D24972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E6CA3A0-2BE2-4E71-A820-BB64A13A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EDAB0B3-C2B5-4BA4-9C0A-4B2D627F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AE3F3C7F-3321-41C2-83A2-07144615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FE3C331F-EC57-40EC-971C-65AFB736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9911E3E-1272-4915-B05E-4A73298BFB68}"/>
                  </a:ext>
                </a:extLst>
              </p:cNvPr>
              <p:cNvGrpSpPr/>
              <p:nvPr/>
            </p:nvGrpSpPr>
            <p:grpSpPr>
              <a:xfrm>
                <a:off x="5139476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DD61E712-B531-45C4-8011-9DB8E2F91EBD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D84EA734-DCB8-42DA-B203-47D481FE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EA9E455-5F4D-42BA-AB36-B32131814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B461198-F36E-4670-A6B0-5E1F379E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00BE7DAA-9189-41D5-A9D7-1EC34925D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FDE2479-247B-4915-A318-26423B003F0E}"/>
                  </a:ext>
                </a:extLst>
              </p:cNvPr>
              <p:cNvGrpSpPr/>
              <p:nvPr/>
            </p:nvGrpSpPr>
            <p:grpSpPr>
              <a:xfrm>
                <a:off x="9416768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06B21FD-2244-4ECC-88D7-4A542F107F45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C8588DB2-F9D5-42B2-8D4C-0FCA6C19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16F1CBBA-3BB1-4FA1-AA00-7A48B975C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3697AAAF-B3E8-455D-B76C-289EA3720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A2F9483-A0A6-4AD1-8479-799637A84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137BCE-C8C9-4DF9-8861-AEF796D7C97B}"/>
                  </a:ext>
                </a:extLst>
              </p:cNvPr>
              <p:cNvSpPr txBox="1"/>
              <p:nvPr/>
            </p:nvSpPr>
            <p:spPr>
              <a:xfrm>
                <a:off x="7137889" y="469052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. . .</a:t>
                </a:r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8D66165C-4AB6-47F6-83F2-448160F21ED6}"/>
                  </a:ext>
                </a:extLst>
              </p:cNvPr>
              <p:cNvCxnSpPr/>
              <p:nvPr/>
            </p:nvCxnSpPr>
            <p:spPr>
              <a:xfrm flipV="1">
                <a:off x="2659380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E9A55758-74D9-4700-A813-C28557D44ACB}"/>
                  </a:ext>
                </a:extLst>
              </p:cNvPr>
              <p:cNvSpPr/>
              <p:nvPr/>
            </p:nvSpPr>
            <p:spPr>
              <a:xfrm>
                <a:off x="2271715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6DB447E-D30B-412D-A59B-E97B9538677B}"/>
                  </a:ext>
                </a:extLst>
              </p:cNvPr>
              <p:cNvGrpSpPr/>
              <p:nvPr/>
            </p:nvGrpSpPr>
            <p:grpSpPr>
              <a:xfrm>
                <a:off x="2562277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F0D983C1-5EDE-4ABD-947B-3BB1F6D38A0C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8D1C16A2-038C-4A4F-AD4A-DCA4096C3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8306218D-82EC-4682-A4D5-11030D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12C3E6BD-D18A-4BCF-B2DE-9EB089DA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5D9141A8-E901-47C2-BED5-DC8713F4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B3A3C229-F939-4B75-81C2-9426B6D5D631}"/>
                  </a:ext>
                </a:extLst>
              </p:cNvPr>
              <p:cNvCxnSpPr/>
              <p:nvPr/>
            </p:nvCxnSpPr>
            <p:spPr>
              <a:xfrm flipV="1">
                <a:off x="2659380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B12A9014-85EE-48C3-AEB2-A1F675CC6BD3}"/>
                  </a:ext>
                </a:extLst>
              </p:cNvPr>
              <p:cNvCxnSpPr/>
              <p:nvPr/>
            </p:nvCxnSpPr>
            <p:spPr>
              <a:xfrm flipV="1">
                <a:off x="3956549" y="512727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3C2E259A-0568-4DFA-93A7-CA5DAFE69CF5}"/>
                  </a:ext>
                </a:extLst>
              </p:cNvPr>
              <p:cNvSpPr/>
              <p:nvPr/>
            </p:nvSpPr>
            <p:spPr>
              <a:xfrm>
                <a:off x="3568884" y="4742070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7C242A5-C23B-4615-A61C-0B8AB5347F65}"/>
                  </a:ext>
                </a:extLst>
              </p:cNvPr>
              <p:cNvGrpSpPr/>
              <p:nvPr/>
            </p:nvGrpSpPr>
            <p:grpSpPr>
              <a:xfrm>
                <a:off x="3859446" y="3414600"/>
                <a:ext cx="212154" cy="908279"/>
                <a:chOff x="8835776" y="2307654"/>
                <a:chExt cx="407052" cy="1742682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FE4F148-B76B-4FE4-A0B6-26D546131CB8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96F93102-CE35-4F87-B7CC-C1071F2B8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E7C8515A-79D5-4EE6-8380-B3050291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29B34A6D-8EA0-4D97-B848-EACFB36C1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531F2F90-FC06-4E36-9E33-5CF0F743B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C0B1D79-1824-48B5-9B50-D88AE045C88D}"/>
                  </a:ext>
                </a:extLst>
              </p:cNvPr>
              <p:cNvCxnSpPr/>
              <p:nvPr/>
            </p:nvCxnSpPr>
            <p:spPr>
              <a:xfrm flipV="1">
                <a:off x="3956549" y="4353359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4B82734E-C430-494E-8A76-691784AA2C71}"/>
                  </a:ext>
                </a:extLst>
              </p:cNvPr>
              <p:cNvCxnSpPr/>
              <p:nvPr/>
            </p:nvCxnSpPr>
            <p:spPr>
              <a:xfrm flipV="1">
                <a:off x="5252329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A29453F-1FBE-4EC8-B0C9-20AEC66C06BC}"/>
                  </a:ext>
                </a:extLst>
              </p:cNvPr>
              <p:cNvSpPr/>
              <p:nvPr/>
            </p:nvSpPr>
            <p:spPr>
              <a:xfrm>
                <a:off x="4864664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F5A9CE09-63AD-493C-B177-AF2D2896CFE8}"/>
                  </a:ext>
                </a:extLst>
              </p:cNvPr>
              <p:cNvGrpSpPr/>
              <p:nvPr/>
            </p:nvGrpSpPr>
            <p:grpSpPr>
              <a:xfrm>
                <a:off x="5155226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7811BCDF-99F0-429B-B1D6-6C1593ACD45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FAD8BEB4-4A94-4C38-B27E-E881E921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27DB2E63-71C2-48C3-B4AD-BED745B77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05B8C7E-D723-4C5E-92C9-E00CCDEBC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32A7408D-A6D4-4A8A-B16A-8F75AD88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3ED8691-9B17-4DC0-A7AA-8A72701BBB31}"/>
                  </a:ext>
                </a:extLst>
              </p:cNvPr>
              <p:cNvCxnSpPr/>
              <p:nvPr/>
            </p:nvCxnSpPr>
            <p:spPr>
              <a:xfrm flipV="1">
                <a:off x="5252329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4383A38D-B91C-4C63-9F1A-50558E108552}"/>
                  </a:ext>
                </a:extLst>
              </p:cNvPr>
              <p:cNvCxnSpPr/>
              <p:nvPr/>
            </p:nvCxnSpPr>
            <p:spPr>
              <a:xfrm flipV="1">
                <a:off x="9511571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E0515C03-5D83-4C78-854B-5E4D89BD31DB}"/>
                  </a:ext>
                </a:extLst>
              </p:cNvPr>
              <p:cNvSpPr/>
              <p:nvPr/>
            </p:nvSpPr>
            <p:spPr>
              <a:xfrm>
                <a:off x="9123906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25EE9A36-671C-479B-8735-6E8E5A283E1F}"/>
                  </a:ext>
                </a:extLst>
              </p:cNvPr>
              <p:cNvGrpSpPr/>
              <p:nvPr/>
            </p:nvGrpSpPr>
            <p:grpSpPr>
              <a:xfrm>
                <a:off x="9414468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26E7EDA-29F1-4C5A-B032-3681166DE90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5CAFA13-1FFD-4C3E-8260-2D358642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2F90CE5-DED6-4669-A513-73E8459F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43A49AC9-DC6A-4E87-A043-289A53C5A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FE58BC62-D153-4BA0-8731-E2D469C0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15E2A80B-5EF8-48DD-9976-B6A72A29BED2}"/>
                  </a:ext>
                </a:extLst>
              </p:cNvPr>
              <p:cNvCxnSpPr/>
              <p:nvPr/>
            </p:nvCxnSpPr>
            <p:spPr>
              <a:xfrm flipV="1">
                <a:off x="9511571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6E68B89C-7319-4FF9-8BE9-79CE2F080001}"/>
                  </a:ext>
                </a:extLst>
              </p:cNvPr>
              <p:cNvCxnSpPr/>
              <p:nvPr/>
            </p:nvCxnSpPr>
            <p:spPr>
              <a:xfrm flipV="1">
                <a:off x="1448226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178B6E53-303A-469C-84C7-C77E35EA25F7}"/>
                  </a:ext>
                </a:extLst>
              </p:cNvPr>
              <p:cNvSpPr/>
              <p:nvPr/>
            </p:nvSpPr>
            <p:spPr>
              <a:xfrm>
                <a:off x="1060561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Embed</a:t>
                </a:r>
                <a:endParaRPr lang="en-GB" sz="1200" dirty="0"/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7C18A54E-0367-4C84-AC34-360134B8A193}"/>
                  </a:ext>
                </a:extLst>
              </p:cNvPr>
              <p:cNvGrpSpPr/>
              <p:nvPr/>
            </p:nvGrpSpPr>
            <p:grpSpPr>
              <a:xfrm>
                <a:off x="1351123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0BB8EB6A-A35A-4BC4-8CC7-E0D1078DCCA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4803033-4046-42EF-988C-D6D92A2C5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29503475-D176-40FF-91AF-49AFA906B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F9BC94B-4066-4F04-8D49-88F07336C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4A18F604-EBBB-45BE-A438-0A5E85EE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550402-A8E7-461F-A591-8EA6512FF4ED}"/>
                  </a:ext>
                </a:extLst>
              </p:cNvPr>
              <p:cNvCxnSpPr/>
              <p:nvPr/>
            </p:nvCxnSpPr>
            <p:spPr>
              <a:xfrm flipV="1">
                <a:off x="1448226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ABB6F04-397E-49B9-8595-2BC093A76562}"/>
                  </a:ext>
                </a:extLst>
              </p:cNvPr>
              <p:cNvSpPr txBox="1"/>
              <p:nvPr/>
            </p:nvSpPr>
            <p:spPr>
              <a:xfrm>
                <a:off x="1073537" y="5524037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[CLS]</a:t>
                </a:r>
              </a:p>
            </p:txBody>
          </p: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25DC527-E442-42DF-B892-80FBA7D59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5267" y="3268980"/>
              <a:ext cx="7150" cy="865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B08B0A69-38D6-4645-9D90-D1BFDC924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9436" y="3756627"/>
              <a:ext cx="3160" cy="378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8942ACD-80CE-4CF7-B58C-5AD2B23E1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3734" y="3771882"/>
              <a:ext cx="0" cy="363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8A7A9232-9B79-41B3-B359-50BFA521E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280" y="3758018"/>
              <a:ext cx="0" cy="375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37C9C444-C40A-443D-8B29-83E540F58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607" y="3771882"/>
              <a:ext cx="7150" cy="362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407E9585-B455-4124-8815-2DC7162FA62C}"/>
                </a:ext>
              </a:extLst>
            </p:cNvPr>
            <p:cNvSpPr/>
            <p:nvPr/>
          </p:nvSpPr>
          <p:spPr>
            <a:xfrm>
              <a:off x="2301930" y="3429000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Multi-Head Self-Attention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028A516C-7D85-4430-B97E-508067E785BB}"/>
              </a:ext>
            </a:extLst>
          </p:cNvPr>
          <p:cNvGrpSpPr/>
          <p:nvPr/>
        </p:nvGrpSpPr>
        <p:grpSpPr>
          <a:xfrm>
            <a:off x="2526340" y="233168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2BD4C50-C826-4A5F-88BD-98D0C396E0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EB2F7927-7A16-41D3-B140-6DB25424DAF6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85CFF40-7ADA-49AC-8DB4-6FFF9FC7EEF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F162FCF-3922-425F-B461-6E682A78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DC96A04-AB56-440E-873C-9EEE7DEB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/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01C91873-71A6-4020-A4C9-0B9B452F37C0}"/>
              </a:ext>
            </a:extLst>
          </p:cNvPr>
          <p:cNvSpPr/>
          <p:nvPr/>
        </p:nvSpPr>
        <p:spPr>
          <a:xfrm>
            <a:off x="4270541" y="2397596"/>
            <a:ext cx="1778970" cy="75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Softmax</a:t>
            </a:r>
            <a:endParaRPr lang="en-GB" dirty="0"/>
          </a:p>
          <a:p>
            <a:pPr algn="ctr"/>
            <a:r>
              <a:rPr lang="en-GB" dirty="0"/>
              <a:t>Classifier</a:t>
            </a:r>
          </a:p>
        </p:txBody>
      </p:sp>
      <p:sp>
        <p:nvSpPr>
          <p:cNvPr id="137" name="Flecha: a la derecha 136">
            <a:extLst>
              <a:ext uri="{FF2B5EF4-FFF2-40B4-BE49-F238E27FC236}">
                <a16:creationId xmlns:a16="http://schemas.microsoft.com/office/drawing/2014/main" id="{5320E2B7-96E7-4D66-A115-0B31D7AC8AA5}"/>
              </a:ext>
            </a:extLst>
          </p:cNvPr>
          <p:cNvSpPr/>
          <p:nvPr/>
        </p:nvSpPr>
        <p:spPr>
          <a:xfrm>
            <a:off x="330064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lecha: a la derecha 137">
            <a:extLst>
              <a:ext uri="{FF2B5EF4-FFF2-40B4-BE49-F238E27FC236}">
                <a16:creationId xmlns:a16="http://schemas.microsoft.com/office/drawing/2014/main" id="{F714D6BA-3EC2-4EBE-ADB5-BC0ED13C37C1}"/>
              </a:ext>
            </a:extLst>
          </p:cNvPr>
          <p:cNvSpPr/>
          <p:nvPr/>
        </p:nvSpPr>
        <p:spPr>
          <a:xfrm>
            <a:off x="633550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B8A7035-757D-409B-8AE4-762DC2223F7E}"/>
              </a:ext>
            </a:extLst>
          </p:cNvPr>
          <p:cNvGrpSpPr/>
          <p:nvPr/>
        </p:nvGrpSpPr>
        <p:grpSpPr>
          <a:xfrm>
            <a:off x="7305401" y="2293864"/>
            <a:ext cx="212154" cy="908279"/>
            <a:chOff x="8835776" y="2307654"/>
            <a:chExt cx="407052" cy="1742682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A286AB09-DEBD-48F3-845A-A576477FF5A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2CDFF648-9748-4BDC-B708-A20B3616B6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7D6B1CB-3E6A-4A05-A8E0-1CE44D5E1D0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0F8A3F1-DD0A-4935-A6CA-787C48A7F5D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A5F3FA62-D417-4B26-A161-908358FC174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AD089A36-F1FB-4EEB-AA3C-4DD92DB54615}"/>
              </a:ext>
            </a:extLst>
          </p:cNvPr>
          <p:cNvSpPr txBox="1"/>
          <p:nvPr/>
        </p:nvSpPr>
        <p:spPr>
          <a:xfrm>
            <a:off x="7526977" y="257008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P</a:t>
            </a:r>
          </a:p>
        </p:txBody>
      </p:sp>
    </p:spTree>
    <p:extLst>
      <p:ext uri="{BB962C8B-B14F-4D97-AF65-F5344CB8AC3E}">
        <p14:creationId xmlns:p14="http://schemas.microsoft.com/office/powerpoint/2010/main" val="1740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028A516C-7D85-4430-B97E-508067E785BB}"/>
              </a:ext>
            </a:extLst>
          </p:cNvPr>
          <p:cNvGrpSpPr/>
          <p:nvPr/>
        </p:nvGrpSpPr>
        <p:grpSpPr>
          <a:xfrm>
            <a:off x="2526340" y="233168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2BD4C50-C826-4A5F-88BD-98D0C396E0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EB2F7927-7A16-41D3-B140-6DB25424DAF6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85CFF40-7ADA-49AC-8DB4-6FFF9FC7EEF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F162FCF-3922-425F-B461-6E682A78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DC96A04-AB56-440E-873C-9EEE7DEB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/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01C91873-71A6-4020-A4C9-0B9B452F37C0}"/>
              </a:ext>
            </a:extLst>
          </p:cNvPr>
          <p:cNvSpPr/>
          <p:nvPr/>
        </p:nvSpPr>
        <p:spPr>
          <a:xfrm>
            <a:off x="4270541" y="2397596"/>
            <a:ext cx="1778970" cy="75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Softmax</a:t>
            </a:r>
            <a:endParaRPr lang="en-GB" dirty="0"/>
          </a:p>
          <a:p>
            <a:pPr algn="ctr"/>
            <a:r>
              <a:rPr lang="en-GB" dirty="0"/>
              <a:t>Classifier</a:t>
            </a:r>
          </a:p>
        </p:txBody>
      </p:sp>
      <p:sp>
        <p:nvSpPr>
          <p:cNvPr id="137" name="Flecha: a la derecha 136">
            <a:extLst>
              <a:ext uri="{FF2B5EF4-FFF2-40B4-BE49-F238E27FC236}">
                <a16:creationId xmlns:a16="http://schemas.microsoft.com/office/drawing/2014/main" id="{5320E2B7-96E7-4D66-A115-0B31D7AC8AA5}"/>
              </a:ext>
            </a:extLst>
          </p:cNvPr>
          <p:cNvSpPr/>
          <p:nvPr/>
        </p:nvSpPr>
        <p:spPr>
          <a:xfrm>
            <a:off x="330064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lecha: a la derecha 137">
            <a:extLst>
              <a:ext uri="{FF2B5EF4-FFF2-40B4-BE49-F238E27FC236}">
                <a16:creationId xmlns:a16="http://schemas.microsoft.com/office/drawing/2014/main" id="{F714D6BA-3EC2-4EBE-ADB5-BC0ED13C37C1}"/>
              </a:ext>
            </a:extLst>
          </p:cNvPr>
          <p:cNvSpPr/>
          <p:nvPr/>
        </p:nvSpPr>
        <p:spPr>
          <a:xfrm>
            <a:off x="633550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B8A7035-757D-409B-8AE4-762DC2223F7E}"/>
              </a:ext>
            </a:extLst>
          </p:cNvPr>
          <p:cNvGrpSpPr/>
          <p:nvPr/>
        </p:nvGrpSpPr>
        <p:grpSpPr>
          <a:xfrm>
            <a:off x="7305401" y="2293864"/>
            <a:ext cx="212154" cy="908279"/>
            <a:chOff x="8835776" y="2307654"/>
            <a:chExt cx="407052" cy="1742682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A286AB09-DEBD-48F3-845A-A576477FF5A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2CDFF648-9748-4BDC-B708-A20B3616B6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7D6B1CB-3E6A-4A05-A8E0-1CE44D5E1D0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0F8A3F1-DD0A-4935-A6CA-787C48A7F5D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A5F3FA62-D417-4B26-A161-908358FC174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AD089A36-F1FB-4EEB-AA3C-4DD92DB54615}"/>
              </a:ext>
            </a:extLst>
          </p:cNvPr>
          <p:cNvSpPr txBox="1"/>
          <p:nvPr/>
        </p:nvSpPr>
        <p:spPr>
          <a:xfrm>
            <a:off x="7526977" y="257008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P</a:t>
            </a:r>
          </a:p>
        </p:txBody>
      </p:sp>
      <p:graphicFrame>
        <p:nvGraphicFramePr>
          <p:cNvPr id="109" name="Gráfico 108">
            <a:extLst>
              <a:ext uri="{FF2B5EF4-FFF2-40B4-BE49-F238E27FC236}">
                <a16:creationId xmlns:a16="http://schemas.microsoft.com/office/drawing/2014/main" id="{1A347DCC-E692-43D5-AA98-BD7D8B51E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63261"/>
              </p:ext>
            </p:extLst>
          </p:nvPr>
        </p:nvGraphicFramePr>
        <p:xfrm>
          <a:off x="1487536" y="4006607"/>
          <a:ext cx="9216925" cy="235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32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B8793-14EC-4A05-BA17-FA965BA1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F9912B-0D6A-49DF-9C1E-4C3BFEA90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8"/>
          <a:stretch/>
        </p:blipFill>
        <p:spPr>
          <a:xfrm>
            <a:off x="810000" y="2319156"/>
            <a:ext cx="2238000" cy="21944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B4EE72-EE41-4C65-9DFB-FA9F050D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6" r="831"/>
          <a:stretch/>
        </p:blipFill>
        <p:spPr>
          <a:xfrm>
            <a:off x="2287140" y="4560434"/>
            <a:ext cx="2176437" cy="21944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8D1D2C-A205-4C89-8803-2CEBB6B09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"/>
          <a:stretch/>
        </p:blipFill>
        <p:spPr>
          <a:xfrm>
            <a:off x="3857998" y="2295718"/>
            <a:ext cx="2238001" cy="224127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C6EED6-BC64-4E40-ABB7-9750B218E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764" y="2319156"/>
            <a:ext cx="3178941" cy="21304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E2CA7A-C5DF-4463-9BF1-C02D20853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875" y="4592396"/>
            <a:ext cx="3102718" cy="21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33433"/>
          </a:xfrm>
        </p:spPr>
        <p:txBody>
          <a:bodyPr/>
          <a:lstStyle/>
          <a:p>
            <a:r>
              <a:rPr lang="en-GB" dirty="0" err="1"/>
              <a:t>ViT</a:t>
            </a:r>
            <a:r>
              <a:rPr lang="en-GB" dirty="0"/>
              <a:t> version of the Pokémon classifier has better accuracy than the CNN version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2C5F07-C6B5-47D7-B6E0-392064E6E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53"/>
          <a:stretch/>
        </p:blipFill>
        <p:spPr>
          <a:xfrm>
            <a:off x="1268847" y="3429000"/>
            <a:ext cx="9654303" cy="8633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727804-B504-4BC7-AF94-ECDA3FD0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46" y="5062433"/>
            <a:ext cx="6106377" cy="69542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97857AF-BCA0-451B-ACB1-2BD37A3548F4}"/>
              </a:ext>
            </a:extLst>
          </p:cNvPr>
          <p:cNvSpPr txBox="1"/>
          <p:nvPr/>
        </p:nvSpPr>
        <p:spPr>
          <a:xfrm>
            <a:off x="1268846" y="4292387"/>
            <a:ext cx="965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ViT</a:t>
            </a:r>
            <a:r>
              <a:rPr lang="en-GB" dirty="0"/>
              <a:t> </a:t>
            </a:r>
            <a:r>
              <a:rPr lang="en-GB" dirty="0" err="1"/>
              <a:t>accurancy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A0DF89-71A5-4C34-BE7B-939BB81E3592}"/>
              </a:ext>
            </a:extLst>
          </p:cNvPr>
          <p:cNvSpPr txBox="1"/>
          <p:nvPr/>
        </p:nvSpPr>
        <p:spPr>
          <a:xfrm>
            <a:off x="1268845" y="5789237"/>
            <a:ext cx="965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CNN </a:t>
            </a:r>
            <a:r>
              <a:rPr lang="en-GB" dirty="0" err="1"/>
              <a:t>accurancy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795567"/>
            <a:ext cx="10554574" cy="1633433"/>
          </a:xfrm>
        </p:spPr>
        <p:txBody>
          <a:bodyPr/>
          <a:lstStyle/>
          <a:p>
            <a:r>
              <a:rPr lang="en-GB" dirty="0"/>
              <a:t>How to improve </a:t>
            </a:r>
            <a:r>
              <a:rPr lang="en-GB" dirty="0" err="1"/>
              <a:t>ViT’s</a:t>
            </a:r>
            <a:r>
              <a:rPr lang="en-GB" dirty="0"/>
              <a:t> performance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A1151618-C9C2-4985-ACA6-BA7B535F3191}"/>
              </a:ext>
            </a:extLst>
          </p:cNvPr>
          <p:cNvGrpSpPr/>
          <p:nvPr/>
        </p:nvGrpSpPr>
        <p:grpSpPr>
          <a:xfrm>
            <a:off x="1591452" y="3123224"/>
            <a:ext cx="906060" cy="1578316"/>
            <a:chOff x="981852" y="3115604"/>
            <a:chExt cx="906060" cy="1578316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4CB3BBFD-FDA5-49DB-80EC-AE40AC7C3745}"/>
                </a:ext>
              </a:extLst>
            </p:cNvPr>
            <p:cNvSpPr/>
            <p:nvPr/>
          </p:nvSpPr>
          <p:spPr>
            <a:xfrm>
              <a:off x="981852" y="3604260"/>
              <a:ext cx="879253" cy="10896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object 2">
              <a:extLst>
                <a:ext uri="{FF2B5EF4-FFF2-40B4-BE49-F238E27FC236}">
                  <a16:creationId xmlns:a16="http://schemas.microsoft.com/office/drawing/2014/main" id="{37CA98B1-F7D9-4059-ACBA-3422F35C96E0}"/>
                </a:ext>
              </a:extLst>
            </p:cNvPr>
            <p:cNvGrpSpPr/>
            <p:nvPr/>
          </p:nvGrpSpPr>
          <p:grpSpPr>
            <a:xfrm>
              <a:off x="985900" y="3604260"/>
              <a:ext cx="902012" cy="1089660"/>
              <a:chOff x="3796110" y="1458968"/>
              <a:chExt cx="1233170" cy="1489710"/>
            </a:xfrm>
          </p:grpSpPr>
          <p:sp>
            <p:nvSpPr>
              <p:cNvPr id="45" name="object 3">
                <a:extLst>
                  <a:ext uri="{FF2B5EF4-FFF2-40B4-BE49-F238E27FC236}">
                    <a16:creationId xmlns:a16="http://schemas.microsoft.com/office/drawing/2014/main" id="{F940F25C-B0EF-497D-BD5C-DFB8653285A6}"/>
                  </a:ext>
                </a:extLst>
              </p:cNvPr>
              <p:cNvSpPr/>
              <p:nvPr/>
            </p:nvSpPr>
            <p:spPr>
              <a:xfrm>
                <a:off x="3796110" y="1458968"/>
                <a:ext cx="1202055" cy="1489710"/>
              </a:xfrm>
              <a:custGeom>
                <a:avLst/>
                <a:gdLst/>
                <a:ahLst/>
                <a:cxnLst/>
                <a:rect l="l" t="t" r="r" b="b"/>
                <a:pathLst>
                  <a:path w="1202054" h="1489710">
                    <a:moveTo>
                      <a:pt x="1001635" y="0"/>
                    </a:moveTo>
                    <a:lnTo>
                      <a:pt x="200332" y="0"/>
                    </a:lnTo>
                    <a:lnTo>
                      <a:pt x="154397" y="5290"/>
                    </a:lnTo>
                    <a:lnTo>
                      <a:pt x="112230" y="20362"/>
                    </a:lnTo>
                    <a:lnTo>
                      <a:pt x="75034" y="44010"/>
                    </a:lnTo>
                    <a:lnTo>
                      <a:pt x="44010" y="75034"/>
                    </a:lnTo>
                    <a:lnTo>
                      <a:pt x="20361" y="112231"/>
                    </a:lnTo>
                    <a:lnTo>
                      <a:pt x="5290" y="154398"/>
                    </a:lnTo>
                    <a:lnTo>
                      <a:pt x="0" y="200332"/>
                    </a:lnTo>
                    <a:lnTo>
                      <a:pt x="0" y="1289203"/>
                    </a:lnTo>
                    <a:lnTo>
                      <a:pt x="5290" y="1335138"/>
                    </a:lnTo>
                    <a:lnTo>
                      <a:pt x="20361" y="1377305"/>
                    </a:lnTo>
                    <a:lnTo>
                      <a:pt x="44010" y="1414501"/>
                    </a:lnTo>
                    <a:lnTo>
                      <a:pt x="75034" y="1445525"/>
                    </a:lnTo>
                    <a:lnTo>
                      <a:pt x="112230" y="1469174"/>
                    </a:lnTo>
                    <a:lnTo>
                      <a:pt x="154397" y="1484245"/>
                    </a:lnTo>
                    <a:lnTo>
                      <a:pt x="200332" y="1489536"/>
                    </a:lnTo>
                    <a:lnTo>
                      <a:pt x="1001635" y="1489536"/>
                    </a:lnTo>
                    <a:lnTo>
                      <a:pt x="1047569" y="1484245"/>
                    </a:lnTo>
                    <a:lnTo>
                      <a:pt x="1089736" y="1469174"/>
                    </a:lnTo>
                    <a:lnTo>
                      <a:pt x="1126932" y="1445525"/>
                    </a:lnTo>
                    <a:lnTo>
                      <a:pt x="1157956" y="1414501"/>
                    </a:lnTo>
                    <a:lnTo>
                      <a:pt x="1181605" y="1377305"/>
                    </a:lnTo>
                    <a:lnTo>
                      <a:pt x="1196676" y="1335138"/>
                    </a:lnTo>
                    <a:lnTo>
                      <a:pt x="1201967" y="1289203"/>
                    </a:lnTo>
                    <a:lnTo>
                      <a:pt x="1201967" y="200332"/>
                    </a:lnTo>
                    <a:lnTo>
                      <a:pt x="1196676" y="154398"/>
                    </a:lnTo>
                    <a:lnTo>
                      <a:pt x="1181605" y="112231"/>
                    </a:lnTo>
                    <a:lnTo>
                      <a:pt x="1157956" y="75034"/>
                    </a:lnTo>
                    <a:lnTo>
                      <a:pt x="1126932" y="44010"/>
                    </a:lnTo>
                    <a:lnTo>
                      <a:pt x="1089736" y="20362"/>
                    </a:lnTo>
                    <a:lnTo>
                      <a:pt x="1047569" y="5290"/>
                    </a:lnTo>
                    <a:lnTo>
                      <a:pt x="1001635" y="0"/>
                    </a:lnTo>
                    <a:close/>
                  </a:path>
                </a:pathLst>
              </a:custGeom>
              <a:solidFill>
                <a:srgbClr val="D6DCE5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6" name="object 4">
                <a:extLst>
                  <a:ext uri="{FF2B5EF4-FFF2-40B4-BE49-F238E27FC236}">
                    <a16:creationId xmlns:a16="http://schemas.microsoft.com/office/drawing/2014/main" id="{F261160E-E6DF-4EA1-A459-3CB903E53F7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35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47" name="object 5">
                <a:extLst>
                  <a:ext uri="{FF2B5EF4-FFF2-40B4-BE49-F238E27FC236}">
                    <a16:creationId xmlns:a16="http://schemas.microsoft.com/office/drawing/2014/main" id="{B1668D9C-1DD5-44C3-83DF-8CBFF685697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7757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48" name="object 6">
                <a:extLst>
                  <a:ext uri="{FF2B5EF4-FFF2-40B4-BE49-F238E27FC236}">
                    <a16:creationId xmlns:a16="http://schemas.microsoft.com/office/drawing/2014/main" id="{4CE18F6D-F049-4E90-80C6-EA2206AD3C6F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35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49" name="object 7">
                <a:extLst>
                  <a:ext uri="{FF2B5EF4-FFF2-40B4-BE49-F238E27FC236}">
                    <a16:creationId xmlns:a16="http://schemas.microsoft.com/office/drawing/2014/main" id="{BFBAB958-74DA-4C94-8515-08963208F87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87757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50" name="object 8">
                <a:extLst>
                  <a:ext uri="{FF2B5EF4-FFF2-40B4-BE49-F238E27FC236}">
                    <a16:creationId xmlns:a16="http://schemas.microsoft.com/office/drawing/2014/main" id="{7BC02ADD-F891-4CD5-8849-0AB14A4AE36D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926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51" name="object 9">
                <a:extLst>
                  <a:ext uri="{FF2B5EF4-FFF2-40B4-BE49-F238E27FC236}">
                    <a16:creationId xmlns:a16="http://schemas.microsoft.com/office/drawing/2014/main" id="{43F274E5-51AB-44AF-8CE5-2F6A84EE13D3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5654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52" name="object 10">
                <a:extLst>
                  <a:ext uri="{FF2B5EF4-FFF2-40B4-BE49-F238E27FC236}">
                    <a16:creationId xmlns:a16="http://schemas.microsoft.com/office/drawing/2014/main" id="{27A8FAEC-39FD-4034-8962-2589A5ACB167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26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53" name="object 11">
                <a:extLst>
                  <a:ext uri="{FF2B5EF4-FFF2-40B4-BE49-F238E27FC236}">
                    <a16:creationId xmlns:a16="http://schemas.microsoft.com/office/drawing/2014/main" id="{07CBF1E0-0D6E-4C58-A79A-4DA1014F0D90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54" name="object 12">
                <a:extLst>
                  <a:ext uri="{FF2B5EF4-FFF2-40B4-BE49-F238E27FC236}">
                    <a16:creationId xmlns:a16="http://schemas.microsoft.com/office/drawing/2014/main" id="{5AE59828-93BF-435A-959A-80DD1097884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92600" y="26162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55" name="object 13">
                <a:extLst>
                  <a:ext uri="{FF2B5EF4-FFF2-40B4-BE49-F238E27FC236}">
                    <a16:creationId xmlns:a16="http://schemas.microsoft.com/office/drawing/2014/main" id="{173B1A92-3558-428C-92F0-A7D0895E9FB4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627405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56" name="object 14">
                <a:extLst>
                  <a:ext uri="{FF2B5EF4-FFF2-40B4-BE49-F238E27FC236}">
                    <a16:creationId xmlns:a16="http://schemas.microsoft.com/office/drawing/2014/main" id="{294EE844-765F-43FB-8442-856AC878DB11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92600" y="15240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57" name="object 15">
                <a:extLst>
                  <a:ext uri="{FF2B5EF4-FFF2-40B4-BE49-F238E27FC236}">
                    <a16:creationId xmlns:a16="http://schemas.microsoft.com/office/drawing/2014/main" id="{22DE99C0-12B8-457C-802F-E5D6ACCDC0F6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1532129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58" name="object 16">
                <a:extLst>
                  <a:ext uri="{FF2B5EF4-FFF2-40B4-BE49-F238E27FC236}">
                    <a16:creationId xmlns:a16="http://schemas.microsoft.com/office/drawing/2014/main" id="{7CA47ED5-CAB6-4864-9D94-CA8ADC0267F3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1700" y="17018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59" name="object 17">
                <a:extLst>
                  <a:ext uri="{FF2B5EF4-FFF2-40B4-BE49-F238E27FC236}">
                    <a16:creationId xmlns:a16="http://schemas.microsoft.com/office/drawing/2014/main" id="{BC5C23CD-070F-4533-BDFA-982CD7A6A5AA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171460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60" name="object 18">
                <a:extLst>
                  <a:ext uri="{FF2B5EF4-FFF2-40B4-BE49-F238E27FC236}">
                    <a16:creationId xmlns:a16="http://schemas.microsoft.com/office/drawing/2014/main" id="{62EB8996-F738-488A-809A-9A2BFC670C04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11700" y="20701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61" name="object 19">
                <a:extLst>
                  <a:ext uri="{FF2B5EF4-FFF2-40B4-BE49-F238E27FC236}">
                    <a16:creationId xmlns:a16="http://schemas.microsoft.com/office/drawing/2014/main" id="{5337CE3B-9E8F-489D-B255-861AC74308E3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208036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62" name="object 20">
                <a:extLst>
                  <a:ext uri="{FF2B5EF4-FFF2-40B4-BE49-F238E27FC236}">
                    <a16:creationId xmlns:a16="http://schemas.microsoft.com/office/drawing/2014/main" id="{9EFF511B-D88E-4120-B7EF-BD9663AD0082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1700" y="24384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63" name="object 21">
                <a:extLst>
                  <a:ext uri="{FF2B5EF4-FFF2-40B4-BE49-F238E27FC236}">
                    <a16:creationId xmlns:a16="http://schemas.microsoft.com/office/drawing/2014/main" id="{944B2F6E-81A6-4FBE-806D-F036A0FEC40C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23550" y="2444525"/>
                <a:ext cx="182879" cy="182879"/>
              </a:xfrm>
              <a:prstGeom prst="rect">
                <a:avLst/>
              </a:prstGeom>
            </p:spPr>
          </p:pic>
          <p:sp>
            <p:nvSpPr>
              <p:cNvPr id="64" name="object 22">
                <a:extLst>
                  <a:ext uri="{FF2B5EF4-FFF2-40B4-BE49-F238E27FC236}">
                    <a16:creationId xmlns:a16="http://schemas.microsoft.com/office/drawing/2014/main" id="{D8C22FAE-0D84-4064-B240-2219124EE34C}"/>
                  </a:ext>
                </a:extLst>
              </p:cNvPr>
              <p:cNvSpPr/>
              <p:nvPr/>
            </p:nvSpPr>
            <p:spPr>
              <a:xfrm>
                <a:off x="4061058" y="1688227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271377" y="0"/>
                    </a:moveTo>
                    <a:lnTo>
                      <a:pt x="209284" y="13296"/>
                    </a:lnTo>
                    <a:lnTo>
                      <a:pt x="239561" y="17203"/>
                    </a:lnTo>
                    <a:lnTo>
                      <a:pt x="0" y="292361"/>
                    </a:lnTo>
                    <a:lnTo>
                      <a:pt x="19156" y="309040"/>
                    </a:lnTo>
                    <a:lnTo>
                      <a:pt x="258718" y="33882"/>
                    </a:lnTo>
                    <a:lnTo>
                      <a:pt x="266755" y="63332"/>
                    </a:lnTo>
                    <a:lnTo>
                      <a:pt x="271377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5" name="object 23">
                <a:extLst>
                  <a:ext uri="{FF2B5EF4-FFF2-40B4-BE49-F238E27FC236}">
                    <a16:creationId xmlns:a16="http://schemas.microsoft.com/office/drawing/2014/main" id="{98C7DCDF-48C4-49DC-9A40-7AE2F3E4AE06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1950829"/>
                <a:ext cx="235017" cy="76200"/>
              </a:xfrm>
              <a:prstGeom prst="rect">
                <a:avLst/>
              </a:prstGeom>
            </p:spPr>
          </p:pic>
          <p:sp>
            <p:nvSpPr>
              <p:cNvPr id="66" name="object 24">
                <a:extLst>
                  <a:ext uri="{FF2B5EF4-FFF2-40B4-BE49-F238E27FC236}">
                    <a16:creationId xmlns:a16="http://schemas.microsoft.com/office/drawing/2014/main" id="{408D9FA4-82B0-4D3C-9D16-4E521F0A335E}"/>
                  </a:ext>
                </a:extLst>
              </p:cNvPr>
              <p:cNvSpPr/>
              <p:nvPr/>
            </p:nvSpPr>
            <p:spPr>
              <a:xfrm>
                <a:off x="4061053" y="1980590"/>
                <a:ext cx="271780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82269">
                    <a:moveTo>
                      <a:pt x="271373" y="72999"/>
                    </a:moveTo>
                    <a:lnTo>
                      <a:pt x="209270" y="86258"/>
                    </a:lnTo>
                    <a:lnTo>
                      <a:pt x="239547" y="90182"/>
                    </a:lnTo>
                    <a:lnTo>
                      <a:pt x="168656" y="171500"/>
                    </a:lnTo>
                    <a:lnTo>
                      <a:pt x="19151" y="0"/>
                    </a:lnTo>
                    <a:lnTo>
                      <a:pt x="0" y="16687"/>
                    </a:lnTo>
                    <a:lnTo>
                      <a:pt x="151803" y="190830"/>
                    </a:lnTo>
                    <a:lnTo>
                      <a:pt x="0" y="364959"/>
                    </a:lnTo>
                    <a:lnTo>
                      <a:pt x="19151" y="381647"/>
                    </a:lnTo>
                    <a:lnTo>
                      <a:pt x="168656" y="210159"/>
                    </a:lnTo>
                    <a:lnTo>
                      <a:pt x="239547" y="291465"/>
                    </a:lnTo>
                    <a:lnTo>
                      <a:pt x="209270" y="295389"/>
                    </a:lnTo>
                    <a:lnTo>
                      <a:pt x="271373" y="308648"/>
                    </a:lnTo>
                    <a:lnTo>
                      <a:pt x="266712" y="245313"/>
                    </a:lnTo>
                    <a:lnTo>
                      <a:pt x="258699" y="274777"/>
                    </a:lnTo>
                    <a:lnTo>
                      <a:pt x="185508" y="190830"/>
                    </a:lnTo>
                    <a:lnTo>
                      <a:pt x="258699" y="106870"/>
                    </a:lnTo>
                    <a:lnTo>
                      <a:pt x="266712" y="136334"/>
                    </a:lnTo>
                    <a:lnTo>
                      <a:pt x="271373" y="72999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7" name="object 25">
                <a:extLst>
                  <a:ext uri="{FF2B5EF4-FFF2-40B4-BE49-F238E27FC236}">
                    <a16:creationId xmlns:a16="http://schemas.microsoft.com/office/drawing/2014/main" id="{C3DFC7CD-9893-4112-B084-6365DFB67320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2315787"/>
                <a:ext cx="235017" cy="76200"/>
              </a:xfrm>
              <a:prstGeom prst="rect">
                <a:avLst/>
              </a:prstGeom>
            </p:spPr>
          </p:pic>
          <p:sp>
            <p:nvSpPr>
              <p:cNvPr id="68" name="object 26">
                <a:extLst>
                  <a:ext uri="{FF2B5EF4-FFF2-40B4-BE49-F238E27FC236}">
                    <a16:creationId xmlns:a16="http://schemas.microsoft.com/office/drawing/2014/main" id="{3B77EE0D-2D00-4B1E-B6B6-C31D1E5D2B64}"/>
                  </a:ext>
                </a:extLst>
              </p:cNvPr>
              <p:cNvSpPr/>
              <p:nvPr/>
            </p:nvSpPr>
            <p:spPr>
              <a:xfrm>
                <a:off x="4061063" y="2345541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19146" y="0"/>
                    </a:moveTo>
                    <a:lnTo>
                      <a:pt x="0" y="16691"/>
                    </a:lnTo>
                    <a:lnTo>
                      <a:pt x="239544" y="291463"/>
                    </a:lnTo>
                    <a:lnTo>
                      <a:pt x="209271" y="295390"/>
                    </a:lnTo>
                    <a:lnTo>
                      <a:pt x="271372" y="308645"/>
                    </a:lnTo>
                    <a:lnTo>
                      <a:pt x="266708" y="245317"/>
                    </a:lnTo>
                    <a:lnTo>
                      <a:pt x="258690" y="274772"/>
                    </a:ln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9" name="object 27">
                <a:extLst>
                  <a:ext uri="{FF2B5EF4-FFF2-40B4-BE49-F238E27FC236}">
                    <a16:creationId xmlns:a16="http://schemas.microsoft.com/office/drawing/2014/main" id="{10853329-AB74-4DB0-BB41-0D11BAE46C6D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80735" y="1613538"/>
                <a:ext cx="242816" cy="385413"/>
              </a:xfrm>
              <a:prstGeom prst="rect">
                <a:avLst/>
              </a:prstGeom>
            </p:spPr>
          </p:pic>
          <p:sp>
            <p:nvSpPr>
              <p:cNvPr id="70" name="object 28">
                <a:extLst>
                  <a:ext uri="{FF2B5EF4-FFF2-40B4-BE49-F238E27FC236}">
                    <a16:creationId xmlns:a16="http://schemas.microsoft.com/office/drawing/2014/main" id="{676F50B8-AC67-4E71-BE6C-A31C7D317E6F}"/>
                  </a:ext>
                </a:extLst>
              </p:cNvPr>
              <p:cNvSpPr/>
              <p:nvPr/>
            </p:nvSpPr>
            <p:spPr>
              <a:xfrm>
                <a:off x="4477347" y="1617128"/>
                <a:ext cx="282575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1108075">
                    <a:moveTo>
                      <a:pt x="282460" y="791400"/>
                    </a:moveTo>
                    <a:lnTo>
                      <a:pt x="268122" y="818337"/>
                    </a:lnTo>
                    <a:lnTo>
                      <a:pt x="223951" y="736282"/>
                    </a:lnTo>
                    <a:lnTo>
                      <a:pt x="267982" y="655167"/>
                    </a:lnTo>
                    <a:lnTo>
                      <a:pt x="282232" y="682167"/>
                    </a:lnTo>
                    <a:lnTo>
                      <a:pt x="272986" y="619340"/>
                    </a:lnTo>
                    <a:lnTo>
                      <a:pt x="244373" y="612381"/>
                    </a:lnTo>
                    <a:lnTo>
                      <a:pt x="244373" y="645426"/>
                    </a:lnTo>
                    <a:lnTo>
                      <a:pt x="209575" y="709549"/>
                    </a:lnTo>
                    <a:lnTo>
                      <a:pt x="188048" y="669569"/>
                    </a:lnTo>
                    <a:lnTo>
                      <a:pt x="244373" y="645426"/>
                    </a:lnTo>
                    <a:lnTo>
                      <a:pt x="244373" y="612381"/>
                    </a:lnTo>
                    <a:lnTo>
                      <a:pt x="211277" y="604329"/>
                    </a:lnTo>
                    <a:lnTo>
                      <a:pt x="236855" y="621017"/>
                    </a:lnTo>
                    <a:lnTo>
                      <a:pt x="175971" y="647115"/>
                    </a:lnTo>
                    <a:lnTo>
                      <a:pt x="152527" y="603567"/>
                    </a:lnTo>
                    <a:lnTo>
                      <a:pt x="152527" y="657161"/>
                    </a:lnTo>
                    <a:lnTo>
                      <a:pt x="43421" y="703922"/>
                    </a:lnTo>
                    <a:lnTo>
                      <a:pt x="110782" y="579577"/>
                    </a:lnTo>
                    <a:lnTo>
                      <a:pt x="152527" y="657161"/>
                    </a:lnTo>
                    <a:lnTo>
                      <a:pt x="152527" y="603567"/>
                    </a:lnTo>
                    <a:lnTo>
                      <a:pt x="125247" y="552869"/>
                    </a:lnTo>
                    <a:lnTo>
                      <a:pt x="176199" y="458825"/>
                    </a:lnTo>
                    <a:lnTo>
                      <a:pt x="236918" y="487197"/>
                    </a:lnTo>
                    <a:lnTo>
                      <a:pt x="210832" y="503034"/>
                    </a:lnTo>
                    <a:lnTo>
                      <a:pt x="272986" y="490029"/>
                    </a:lnTo>
                    <a:lnTo>
                      <a:pt x="282321" y="427215"/>
                    </a:lnTo>
                    <a:lnTo>
                      <a:pt x="268033" y="454202"/>
                    </a:lnTo>
                    <a:lnTo>
                      <a:pt x="243497" y="408863"/>
                    </a:lnTo>
                    <a:lnTo>
                      <a:pt x="243497" y="462241"/>
                    </a:lnTo>
                    <a:lnTo>
                      <a:pt x="188328" y="436460"/>
                    </a:lnTo>
                    <a:lnTo>
                      <a:pt x="208953" y="398386"/>
                    </a:lnTo>
                    <a:lnTo>
                      <a:pt x="243497" y="462241"/>
                    </a:lnTo>
                    <a:lnTo>
                      <a:pt x="243497" y="408863"/>
                    </a:lnTo>
                    <a:lnTo>
                      <a:pt x="223405" y="371716"/>
                    </a:lnTo>
                    <a:lnTo>
                      <a:pt x="268008" y="289407"/>
                    </a:lnTo>
                    <a:lnTo>
                      <a:pt x="282282" y="316395"/>
                    </a:lnTo>
                    <a:lnTo>
                      <a:pt x="278282" y="289407"/>
                    </a:lnTo>
                    <a:lnTo>
                      <a:pt x="276491" y="277304"/>
                    </a:lnTo>
                    <a:lnTo>
                      <a:pt x="272986" y="253580"/>
                    </a:lnTo>
                    <a:lnTo>
                      <a:pt x="215277" y="280098"/>
                    </a:lnTo>
                    <a:lnTo>
                      <a:pt x="245681" y="277304"/>
                    </a:lnTo>
                    <a:lnTo>
                      <a:pt x="208978" y="345046"/>
                    </a:lnTo>
                    <a:lnTo>
                      <a:pt x="22352" y="0"/>
                    </a:lnTo>
                    <a:lnTo>
                      <a:pt x="12" y="12090"/>
                    </a:lnTo>
                    <a:lnTo>
                      <a:pt x="194525" y="371703"/>
                    </a:lnTo>
                    <a:lnTo>
                      <a:pt x="165277" y="425678"/>
                    </a:lnTo>
                    <a:lnTo>
                      <a:pt x="153149" y="420014"/>
                    </a:lnTo>
                    <a:lnTo>
                      <a:pt x="153149" y="448056"/>
                    </a:lnTo>
                    <a:lnTo>
                      <a:pt x="110858" y="526110"/>
                    </a:lnTo>
                    <a:lnTo>
                      <a:pt x="40525" y="395427"/>
                    </a:lnTo>
                    <a:lnTo>
                      <a:pt x="153149" y="448056"/>
                    </a:lnTo>
                    <a:lnTo>
                      <a:pt x="153149" y="420014"/>
                    </a:lnTo>
                    <a:lnTo>
                      <a:pt x="16560" y="356171"/>
                    </a:lnTo>
                    <a:lnTo>
                      <a:pt x="11176" y="367677"/>
                    </a:lnTo>
                    <a:lnTo>
                      <a:pt x="0" y="373697"/>
                    </a:lnTo>
                    <a:lnTo>
                      <a:pt x="96380" y="552831"/>
                    </a:lnTo>
                    <a:lnTo>
                      <a:pt x="12" y="730707"/>
                    </a:lnTo>
                    <a:lnTo>
                      <a:pt x="14084" y="738339"/>
                    </a:lnTo>
                    <a:lnTo>
                      <a:pt x="16179" y="743216"/>
                    </a:lnTo>
                    <a:lnTo>
                      <a:pt x="20040" y="741565"/>
                    </a:lnTo>
                    <a:lnTo>
                      <a:pt x="22352" y="742810"/>
                    </a:lnTo>
                    <a:lnTo>
                      <a:pt x="23926" y="739902"/>
                    </a:lnTo>
                    <a:lnTo>
                      <a:pt x="164604" y="679615"/>
                    </a:lnTo>
                    <a:lnTo>
                      <a:pt x="195084" y="736244"/>
                    </a:lnTo>
                    <a:lnTo>
                      <a:pt x="25" y="1095667"/>
                    </a:lnTo>
                    <a:lnTo>
                      <a:pt x="22339" y="1107782"/>
                    </a:lnTo>
                    <a:lnTo>
                      <a:pt x="209473" y="762977"/>
                    </a:lnTo>
                    <a:lnTo>
                      <a:pt x="245745" y="830376"/>
                    </a:lnTo>
                    <a:lnTo>
                      <a:pt x="215353" y="827506"/>
                    </a:lnTo>
                    <a:lnTo>
                      <a:pt x="272986" y="854189"/>
                    </a:lnTo>
                    <a:lnTo>
                      <a:pt x="276352" y="831811"/>
                    </a:lnTo>
                    <a:lnTo>
                      <a:pt x="276567" y="830376"/>
                    </a:lnTo>
                    <a:lnTo>
                      <a:pt x="278396" y="818337"/>
                    </a:lnTo>
                    <a:lnTo>
                      <a:pt x="282460" y="79140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1" name="object 29">
                <a:extLst>
                  <a:ext uri="{FF2B5EF4-FFF2-40B4-BE49-F238E27FC236}">
                    <a16:creationId xmlns:a16="http://schemas.microsoft.com/office/drawing/2014/main" id="{AC9255F8-59FB-4B05-BF42-C95743C32B59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80735" y="2343847"/>
                <a:ext cx="242816" cy="385020"/>
              </a:xfrm>
              <a:prstGeom prst="rect">
                <a:avLst/>
              </a:prstGeom>
            </p:spPr>
          </p:pic>
        </p:grp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5B2C3F67-2C73-40F4-AABC-3F5BF0AD4E9C}"/>
                </a:ext>
              </a:extLst>
            </p:cNvPr>
            <p:cNvSpPr txBox="1"/>
            <p:nvPr/>
          </p:nvSpPr>
          <p:spPr>
            <a:xfrm>
              <a:off x="985900" y="3115604"/>
              <a:ext cx="901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Randomly initialized</a:t>
              </a:r>
            </a:p>
          </p:txBody>
        </p: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889E603-5DF7-46FF-8558-0BF2CB0F83EE}"/>
              </a:ext>
            </a:extLst>
          </p:cNvPr>
          <p:cNvCxnSpPr>
            <a:cxnSpLocks/>
          </p:cNvCxnSpPr>
          <p:nvPr/>
        </p:nvCxnSpPr>
        <p:spPr>
          <a:xfrm flipV="1">
            <a:off x="2731018" y="4151792"/>
            <a:ext cx="1033262" cy="1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4F791CFA-45D1-4082-A9A8-9D77E2A55D73}"/>
              </a:ext>
            </a:extLst>
          </p:cNvPr>
          <p:cNvCxnSpPr>
            <a:cxnSpLocks/>
          </p:cNvCxnSpPr>
          <p:nvPr/>
        </p:nvCxnSpPr>
        <p:spPr>
          <a:xfrm flipV="1">
            <a:off x="2804160" y="4238608"/>
            <a:ext cx="960120" cy="8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iagrama de flujo: disco magnético 79">
            <a:extLst>
              <a:ext uri="{FF2B5EF4-FFF2-40B4-BE49-F238E27FC236}">
                <a16:creationId xmlns:a16="http://schemas.microsoft.com/office/drawing/2014/main" id="{D5D640F1-70CF-433B-9D29-FAB7ECB160A9}"/>
              </a:ext>
            </a:extLst>
          </p:cNvPr>
          <p:cNvSpPr/>
          <p:nvPr/>
        </p:nvSpPr>
        <p:spPr>
          <a:xfrm>
            <a:off x="1306078" y="5191623"/>
            <a:ext cx="1424940" cy="1567309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Dataset A</a:t>
            </a:r>
          </a:p>
        </p:txBody>
      </p: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39876E82-D1E6-46CB-B69C-5BBC400A8D04}"/>
              </a:ext>
            </a:extLst>
          </p:cNvPr>
          <p:cNvGrpSpPr/>
          <p:nvPr/>
        </p:nvGrpSpPr>
        <p:grpSpPr>
          <a:xfrm>
            <a:off x="4052777" y="3313724"/>
            <a:ext cx="906060" cy="1387816"/>
            <a:chOff x="981852" y="3306104"/>
            <a:chExt cx="906060" cy="1387816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7CC3C6DC-A7F6-4F5D-BC94-F9C8B84F1DCB}"/>
                </a:ext>
              </a:extLst>
            </p:cNvPr>
            <p:cNvSpPr/>
            <p:nvPr/>
          </p:nvSpPr>
          <p:spPr>
            <a:xfrm>
              <a:off x="981852" y="3604260"/>
              <a:ext cx="879253" cy="10896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0" name="object 2">
              <a:extLst>
                <a:ext uri="{FF2B5EF4-FFF2-40B4-BE49-F238E27FC236}">
                  <a16:creationId xmlns:a16="http://schemas.microsoft.com/office/drawing/2014/main" id="{C5E411EC-5DD4-4CE5-A599-81E746E46426}"/>
                </a:ext>
              </a:extLst>
            </p:cNvPr>
            <p:cNvGrpSpPr/>
            <p:nvPr/>
          </p:nvGrpSpPr>
          <p:grpSpPr>
            <a:xfrm>
              <a:off x="985900" y="3604260"/>
              <a:ext cx="902012" cy="1089660"/>
              <a:chOff x="3796110" y="1458968"/>
              <a:chExt cx="1233170" cy="1489710"/>
            </a:xfrm>
          </p:grpSpPr>
          <p:sp>
            <p:nvSpPr>
              <p:cNvPr id="122" name="object 3">
                <a:extLst>
                  <a:ext uri="{FF2B5EF4-FFF2-40B4-BE49-F238E27FC236}">
                    <a16:creationId xmlns:a16="http://schemas.microsoft.com/office/drawing/2014/main" id="{66DF0A8E-CF37-4873-9123-B0D59E109F7C}"/>
                  </a:ext>
                </a:extLst>
              </p:cNvPr>
              <p:cNvSpPr/>
              <p:nvPr/>
            </p:nvSpPr>
            <p:spPr>
              <a:xfrm>
                <a:off x="3796110" y="1458968"/>
                <a:ext cx="1202055" cy="1489710"/>
              </a:xfrm>
              <a:custGeom>
                <a:avLst/>
                <a:gdLst/>
                <a:ahLst/>
                <a:cxnLst/>
                <a:rect l="l" t="t" r="r" b="b"/>
                <a:pathLst>
                  <a:path w="1202054" h="1489710">
                    <a:moveTo>
                      <a:pt x="1001635" y="0"/>
                    </a:moveTo>
                    <a:lnTo>
                      <a:pt x="200332" y="0"/>
                    </a:lnTo>
                    <a:lnTo>
                      <a:pt x="154397" y="5290"/>
                    </a:lnTo>
                    <a:lnTo>
                      <a:pt x="112230" y="20362"/>
                    </a:lnTo>
                    <a:lnTo>
                      <a:pt x="75034" y="44010"/>
                    </a:lnTo>
                    <a:lnTo>
                      <a:pt x="44010" y="75034"/>
                    </a:lnTo>
                    <a:lnTo>
                      <a:pt x="20361" y="112231"/>
                    </a:lnTo>
                    <a:lnTo>
                      <a:pt x="5290" y="154398"/>
                    </a:lnTo>
                    <a:lnTo>
                      <a:pt x="0" y="200332"/>
                    </a:lnTo>
                    <a:lnTo>
                      <a:pt x="0" y="1289203"/>
                    </a:lnTo>
                    <a:lnTo>
                      <a:pt x="5290" y="1335138"/>
                    </a:lnTo>
                    <a:lnTo>
                      <a:pt x="20361" y="1377305"/>
                    </a:lnTo>
                    <a:lnTo>
                      <a:pt x="44010" y="1414501"/>
                    </a:lnTo>
                    <a:lnTo>
                      <a:pt x="75034" y="1445525"/>
                    </a:lnTo>
                    <a:lnTo>
                      <a:pt x="112230" y="1469174"/>
                    </a:lnTo>
                    <a:lnTo>
                      <a:pt x="154397" y="1484245"/>
                    </a:lnTo>
                    <a:lnTo>
                      <a:pt x="200332" y="1489536"/>
                    </a:lnTo>
                    <a:lnTo>
                      <a:pt x="1001635" y="1489536"/>
                    </a:lnTo>
                    <a:lnTo>
                      <a:pt x="1047569" y="1484245"/>
                    </a:lnTo>
                    <a:lnTo>
                      <a:pt x="1089736" y="1469174"/>
                    </a:lnTo>
                    <a:lnTo>
                      <a:pt x="1126932" y="1445525"/>
                    </a:lnTo>
                    <a:lnTo>
                      <a:pt x="1157956" y="1414501"/>
                    </a:lnTo>
                    <a:lnTo>
                      <a:pt x="1181605" y="1377305"/>
                    </a:lnTo>
                    <a:lnTo>
                      <a:pt x="1196676" y="1335138"/>
                    </a:lnTo>
                    <a:lnTo>
                      <a:pt x="1201967" y="1289203"/>
                    </a:lnTo>
                    <a:lnTo>
                      <a:pt x="1201967" y="200332"/>
                    </a:lnTo>
                    <a:lnTo>
                      <a:pt x="1196676" y="154398"/>
                    </a:lnTo>
                    <a:lnTo>
                      <a:pt x="1181605" y="112231"/>
                    </a:lnTo>
                    <a:lnTo>
                      <a:pt x="1157956" y="75034"/>
                    </a:lnTo>
                    <a:lnTo>
                      <a:pt x="1126932" y="44010"/>
                    </a:lnTo>
                    <a:lnTo>
                      <a:pt x="1089736" y="20362"/>
                    </a:lnTo>
                    <a:lnTo>
                      <a:pt x="1047569" y="5290"/>
                    </a:lnTo>
                    <a:lnTo>
                      <a:pt x="1001635" y="0"/>
                    </a:lnTo>
                    <a:close/>
                  </a:path>
                </a:pathLst>
              </a:custGeom>
              <a:solidFill>
                <a:srgbClr val="D6DCE5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3" name="object 4">
                <a:extLst>
                  <a:ext uri="{FF2B5EF4-FFF2-40B4-BE49-F238E27FC236}">
                    <a16:creationId xmlns:a16="http://schemas.microsoft.com/office/drawing/2014/main" id="{C0BED9BC-EC8C-4C27-BEC2-7F78F241A453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35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24" name="object 5">
                <a:extLst>
                  <a:ext uri="{FF2B5EF4-FFF2-40B4-BE49-F238E27FC236}">
                    <a16:creationId xmlns:a16="http://schemas.microsoft.com/office/drawing/2014/main" id="{3F82DB10-D90C-49AA-AE2E-271E755995E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7757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25" name="object 6">
                <a:extLst>
                  <a:ext uri="{FF2B5EF4-FFF2-40B4-BE49-F238E27FC236}">
                    <a16:creationId xmlns:a16="http://schemas.microsoft.com/office/drawing/2014/main" id="{86E13BB4-DB85-46A5-9553-24D74327DBDD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35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26" name="object 7">
                <a:extLst>
                  <a:ext uri="{FF2B5EF4-FFF2-40B4-BE49-F238E27FC236}">
                    <a16:creationId xmlns:a16="http://schemas.microsoft.com/office/drawing/2014/main" id="{EECD3ACF-9273-45D5-91FB-B5F24541B56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87757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27" name="object 8">
                <a:extLst>
                  <a:ext uri="{FF2B5EF4-FFF2-40B4-BE49-F238E27FC236}">
                    <a16:creationId xmlns:a16="http://schemas.microsoft.com/office/drawing/2014/main" id="{F62CFEBF-6CC4-4FAC-BD50-7625C65FA38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926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28" name="object 9">
                <a:extLst>
                  <a:ext uri="{FF2B5EF4-FFF2-40B4-BE49-F238E27FC236}">
                    <a16:creationId xmlns:a16="http://schemas.microsoft.com/office/drawing/2014/main" id="{30E0B72A-B885-411F-840B-FA874699719F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5654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29" name="object 10">
                <a:extLst>
                  <a:ext uri="{FF2B5EF4-FFF2-40B4-BE49-F238E27FC236}">
                    <a16:creationId xmlns:a16="http://schemas.microsoft.com/office/drawing/2014/main" id="{7EDF5ECC-6372-4420-B47B-8A38DE9DCDB1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26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30" name="object 11">
                <a:extLst>
                  <a:ext uri="{FF2B5EF4-FFF2-40B4-BE49-F238E27FC236}">
                    <a16:creationId xmlns:a16="http://schemas.microsoft.com/office/drawing/2014/main" id="{99EF700F-6FD8-408D-B8E4-FE44C50483CC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31" name="object 12">
                <a:extLst>
                  <a:ext uri="{FF2B5EF4-FFF2-40B4-BE49-F238E27FC236}">
                    <a16:creationId xmlns:a16="http://schemas.microsoft.com/office/drawing/2014/main" id="{44DD9783-BC26-4F68-A127-37B2811AD72B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92600" y="26162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32" name="object 13">
                <a:extLst>
                  <a:ext uri="{FF2B5EF4-FFF2-40B4-BE49-F238E27FC236}">
                    <a16:creationId xmlns:a16="http://schemas.microsoft.com/office/drawing/2014/main" id="{92609D97-FF01-4016-8058-98EE9E1A4360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627405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33" name="object 14">
                <a:extLst>
                  <a:ext uri="{FF2B5EF4-FFF2-40B4-BE49-F238E27FC236}">
                    <a16:creationId xmlns:a16="http://schemas.microsoft.com/office/drawing/2014/main" id="{5B66D0EF-D7A1-435E-A99B-559D4296CE54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92600" y="15240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34" name="object 15">
                <a:extLst>
                  <a:ext uri="{FF2B5EF4-FFF2-40B4-BE49-F238E27FC236}">
                    <a16:creationId xmlns:a16="http://schemas.microsoft.com/office/drawing/2014/main" id="{03D3BC8B-5E53-4E62-968D-1B3CE1623A68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1532129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35" name="object 16">
                <a:extLst>
                  <a:ext uri="{FF2B5EF4-FFF2-40B4-BE49-F238E27FC236}">
                    <a16:creationId xmlns:a16="http://schemas.microsoft.com/office/drawing/2014/main" id="{29DE9243-8282-4153-B827-A166EDC38057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1700" y="17018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36" name="object 17">
                <a:extLst>
                  <a:ext uri="{FF2B5EF4-FFF2-40B4-BE49-F238E27FC236}">
                    <a16:creationId xmlns:a16="http://schemas.microsoft.com/office/drawing/2014/main" id="{76C6DBB5-4CA1-4DF6-A003-0D00CC7E6667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171460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37" name="object 18">
                <a:extLst>
                  <a:ext uri="{FF2B5EF4-FFF2-40B4-BE49-F238E27FC236}">
                    <a16:creationId xmlns:a16="http://schemas.microsoft.com/office/drawing/2014/main" id="{1772F606-A8F9-44E8-B379-EB900DDC010C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11700" y="20701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38" name="object 19">
                <a:extLst>
                  <a:ext uri="{FF2B5EF4-FFF2-40B4-BE49-F238E27FC236}">
                    <a16:creationId xmlns:a16="http://schemas.microsoft.com/office/drawing/2014/main" id="{F5CCE728-7EEE-410D-B574-5178DD8DFB3E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208036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39" name="object 20">
                <a:extLst>
                  <a:ext uri="{FF2B5EF4-FFF2-40B4-BE49-F238E27FC236}">
                    <a16:creationId xmlns:a16="http://schemas.microsoft.com/office/drawing/2014/main" id="{9FEE5D51-539C-41F6-A4B1-83D2B35DBD10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1700" y="24384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40" name="object 21">
                <a:extLst>
                  <a:ext uri="{FF2B5EF4-FFF2-40B4-BE49-F238E27FC236}">
                    <a16:creationId xmlns:a16="http://schemas.microsoft.com/office/drawing/2014/main" id="{B4C66631-C59D-427A-A43E-8E336EB99FE0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23550" y="2444525"/>
                <a:ext cx="182879" cy="182879"/>
              </a:xfrm>
              <a:prstGeom prst="rect">
                <a:avLst/>
              </a:prstGeom>
            </p:spPr>
          </p:pic>
          <p:sp>
            <p:nvSpPr>
              <p:cNvPr id="141" name="object 22">
                <a:extLst>
                  <a:ext uri="{FF2B5EF4-FFF2-40B4-BE49-F238E27FC236}">
                    <a16:creationId xmlns:a16="http://schemas.microsoft.com/office/drawing/2014/main" id="{CBD8162E-4850-49D5-A1D4-C1FB252854FA}"/>
                  </a:ext>
                </a:extLst>
              </p:cNvPr>
              <p:cNvSpPr/>
              <p:nvPr/>
            </p:nvSpPr>
            <p:spPr>
              <a:xfrm>
                <a:off x="4061058" y="1688227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271377" y="0"/>
                    </a:moveTo>
                    <a:lnTo>
                      <a:pt x="209284" y="13296"/>
                    </a:lnTo>
                    <a:lnTo>
                      <a:pt x="239561" y="17203"/>
                    </a:lnTo>
                    <a:lnTo>
                      <a:pt x="0" y="292361"/>
                    </a:lnTo>
                    <a:lnTo>
                      <a:pt x="19156" y="309040"/>
                    </a:lnTo>
                    <a:lnTo>
                      <a:pt x="258718" y="33882"/>
                    </a:lnTo>
                    <a:lnTo>
                      <a:pt x="266755" y="63332"/>
                    </a:lnTo>
                    <a:lnTo>
                      <a:pt x="271377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2" name="object 23">
                <a:extLst>
                  <a:ext uri="{FF2B5EF4-FFF2-40B4-BE49-F238E27FC236}">
                    <a16:creationId xmlns:a16="http://schemas.microsoft.com/office/drawing/2014/main" id="{0504045C-74F6-49A1-8C25-FFD338F2B7BB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1950829"/>
                <a:ext cx="235017" cy="76200"/>
              </a:xfrm>
              <a:prstGeom prst="rect">
                <a:avLst/>
              </a:prstGeom>
            </p:spPr>
          </p:pic>
          <p:sp>
            <p:nvSpPr>
              <p:cNvPr id="143" name="object 24">
                <a:extLst>
                  <a:ext uri="{FF2B5EF4-FFF2-40B4-BE49-F238E27FC236}">
                    <a16:creationId xmlns:a16="http://schemas.microsoft.com/office/drawing/2014/main" id="{83BCA09C-ECB5-4850-9862-292B0A766B4D}"/>
                  </a:ext>
                </a:extLst>
              </p:cNvPr>
              <p:cNvSpPr/>
              <p:nvPr/>
            </p:nvSpPr>
            <p:spPr>
              <a:xfrm>
                <a:off x="4061053" y="1980590"/>
                <a:ext cx="271780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82269">
                    <a:moveTo>
                      <a:pt x="271373" y="72999"/>
                    </a:moveTo>
                    <a:lnTo>
                      <a:pt x="209270" y="86258"/>
                    </a:lnTo>
                    <a:lnTo>
                      <a:pt x="239547" y="90182"/>
                    </a:lnTo>
                    <a:lnTo>
                      <a:pt x="168656" y="171500"/>
                    </a:lnTo>
                    <a:lnTo>
                      <a:pt x="19151" y="0"/>
                    </a:lnTo>
                    <a:lnTo>
                      <a:pt x="0" y="16687"/>
                    </a:lnTo>
                    <a:lnTo>
                      <a:pt x="151803" y="190830"/>
                    </a:lnTo>
                    <a:lnTo>
                      <a:pt x="0" y="364959"/>
                    </a:lnTo>
                    <a:lnTo>
                      <a:pt x="19151" y="381647"/>
                    </a:lnTo>
                    <a:lnTo>
                      <a:pt x="168656" y="210159"/>
                    </a:lnTo>
                    <a:lnTo>
                      <a:pt x="239547" y="291465"/>
                    </a:lnTo>
                    <a:lnTo>
                      <a:pt x="209270" y="295389"/>
                    </a:lnTo>
                    <a:lnTo>
                      <a:pt x="271373" y="308648"/>
                    </a:lnTo>
                    <a:lnTo>
                      <a:pt x="266712" y="245313"/>
                    </a:lnTo>
                    <a:lnTo>
                      <a:pt x="258699" y="274777"/>
                    </a:lnTo>
                    <a:lnTo>
                      <a:pt x="185508" y="190830"/>
                    </a:lnTo>
                    <a:lnTo>
                      <a:pt x="258699" y="106870"/>
                    </a:lnTo>
                    <a:lnTo>
                      <a:pt x="266712" y="136334"/>
                    </a:lnTo>
                    <a:lnTo>
                      <a:pt x="271373" y="72999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4" name="object 25">
                <a:extLst>
                  <a:ext uri="{FF2B5EF4-FFF2-40B4-BE49-F238E27FC236}">
                    <a16:creationId xmlns:a16="http://schemas.microsoft.com/office/drawing/2014/main" id="{C5369244-D007-48C6-8A18-7957B69D9AB6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2315787"/>
                <a:ext cx="235017" cy="76200"/>
              </a:xfrm>
              <a:prstGeom prst="rect">
                <a:avLst/>
              </a:prstGeom>
            </p:spPr>
          </p:pic>
          <p:sp>
            <p:nvSpPr>
              <p:cNvPr id="145" name="object 26">
                <a:extLst>
                  <a:ext uri="{FF2B5EF4-FFF2-40B4-BE49-F238E27FC236}">
                    <a16:creationId xmlns:a16="http://schemas.microsoft.com/office/drawing/2014/main" id="{F9567C48-3FF5-45D7-8FA0-C80D67D6E961}"/>
                  </a:ext>
                </a:extLst>
              </p:cNvPr>
              <p:cNvSpPr/>
              <p:nvPr/>
            </p:nvSpPr>
            <p:spPr>
              <a:xfrm>
                <a:off x="4061063" y="2345541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19146" y="0"/>
                    </a:moveTo>
                    <a:lnTo>
                      <a:pt x="0" y="16691"/>
                    </a:lnTo>
                    <a:lnTo>
                      <a:pt x="239544" y="291463"/>
                    </a:lnTo>
                    <a:lnTo>
                      <a:pt x="209271" y="295390"/>
                    </a:lnTo>
                    <a:lnTo>
                      <a:pt x="271372" y="308645"/>
                    </a:lnTo>
                    <a:lnTo>
                      <a:pt x="266708" y="245317"/>
                    </a:lnTo>
                    <a:lnTo>
                      <a:pt x="258690" y="274772"/>
                    </a:ln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6" name="object 27">
                <a:extLst>
                  <a:ext uri="{FF2B5EF4-FFF2-40B4-BE49-F238E27FC236}">
                    <a16:creationId xmlns:a16="http://schemas.microsoft.com/office/drawing/2014/main" id="{2E7B8379-8857-4DE9-BB96-6E2631492244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80735" y="1613538"/>
                <a:ext cx="242816" cy="385413"/>
              </a:xfrm>
              <a:prstGeom prst="rect">
                <a:avLst/>
              </a:prstGeom>
            </p:spPr>
          </p:pic>
          <p:sp>
            <p:nvSpPr>
              <p:cNvPr id="147" name="object 28">
                <a:extLst>
                  <a:ext uri="{FF2B5EF4-FFF2-40B4-BE49-F238E27FC236}">
                    <a16:creationId xmlns:a16="http://schemas.microsoft.com/office/drawing/2014/main" id="{CC7B4A0B-C63F-4FF9-A2A2-D8575106EF3F}"/>
                  </a:ext>
                </a:extLst>
              </p:cNvPr>
              <p:cNvSpPr/>
              <p:nvPr/>
            </p:nvSpPr>
            <p:spPr>
              <a:xfrm>
                <a:off x="4477347" y="1617128"/>
                <a:ext cx="282575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1108075">
                    <a:moveTo>
                      <a:pt x="282460" y="791400"/>
                    </a:moveTo>
                    <a:lnTo>
                      <a:pt x="268122" y="818337"/>
                    </a:lnTo>
                    <a:lnTo>
                      <a:pt x="223951" y="736282"/>
                    </a:lnTo>
                    <a:lnTo>
                      <a:pt x="267982" y="655167"/>
                    </a:lnTo>
                    <a:lnTo>
                      <a:pt x="282232" y="682167"/>
                    </a:lnTo>
                    <a:lnTo>
                      <a:pt x="272986" y="619340"/>
                    </a:lnTo>
                    <a:lnTo>
                      <a:pt x="244373" y="612381"/>
                    </a:lnTo>
                    <a:lnTo>
                      <a:pt x="244373" y="645426"/>
                    </a:lnTo>
                    <a:lnTo>
                      <a:pt x="209575" y="709549"/>
                    </a:lnTo>
                    <a:lnTo>
                      <a:pt x="188048" y="669569"/>
                    </a:lnTo>
                    <a:lnTo>
                      <a:pt x="244373" y="645426"/>
                    </a:lnTo>
                    <a:lnTo>
                      <a:pt x="244373" y="612381"/>
                    </a:lnTo>
                    <a:lnTo>
                      <a:pt x="211277" y="604329"/>
                    </a:lnTo>
                    <a:lnTo>
                      <a:pt x="236855" y="621017"/>
                    </a:lnTo>
                    <a:lnTo>
                      <a:pt x="175971" y="647115"/>
                    </a:lnTo>
                    <a:lnTo>
                      <a:pt x="152527" y="603567"/>
                    </a:lnTo>
                    <a:lnTo>
                      <a:pt x="152527" y="657161"/>
                    </a:lnTo>
                    <a:lnTo>
                      <a:pt x="43421" y="703922"/>
                    </a:lnTo>
                    <a:lnTo>
                      <a:pt x="110782" y="579577"/>
                    </a:lnTo>
                    <a:lnTo>
                      <a:pt x="152527" y="657161"/>
                    </a:lnTo>
                    <a:lnTo>
                      <a:pt x="152527" y="603567"/>
                    </a:lnTo>
                    <a:lnTo>
                      <a:pt x="125247" y="552869"/>
                    </a:lnTo>
                    <a:lnTo>
                      <a:pt x="176199" y="458825"/>
                    </a:lnTo>
                    <a:lnTo>
                      <a:pt x="236918" y="487197"/>
                    </a:lnTo>
                    <a:lnTo>
                      <a:pt x="210832" y="503034"/>
                    </a:lnTo>
                    <a:lnTo>
                      <a:pt x="272986" y="490029"/>
                    </a:lnTo>
                    <a:lnTo>
                      <a:pt x="282321" y="427215"/>
                    </a:lnTo>
                    <a:lnTo>
                      <a:pt x="268033" y="454202"/>
                    </a:lnTo>
                    <a:lnTo>
                      <a:pt x="243497" y="408863"/>
                    </a:lnTo>
                    <a:lnTo>
                      <a:pt x="243497" y="462241"/>
                    </a:lnTo>
                    <a:lnTo>
                      <a:pt x="188328" y="436460"/>
                    </a:lnTo>
                    <a:lnTo>
                      <a:pt x="208953" y="398386"/>
                    </a:lnTo>
                    <a:lnTo>
                      <a:pt x="243497" y="462241"/>
                    </a:lnTo>
                    <a:lnTo>
                      <a:pt x="243497" y="408863"/>
                    </a:lnTo>
                    <a:lnTo>
                      <a:pt x="223405" y="371716"/>
                    </a:lnTo>
                    <a:lnTo>
                      <a:pt x="268008" y="289407"/>
                    </a:lnTo>
                    <a:lnTo>
                      <a:pt x="282282" y="316395"/>
                    </a:lnTo>
                    <a:lnTo>
                      <a:pt x="278282" y="289407"/>
                    </a:lnTo>
                    <a:lnTo>
                      <a:pt x="276491" y="277304"/>
                    </a:lnTo>
                    <a:lnTo>
                      <a:pt x="272986" y="253580"/>
                    </a:lnTo>
                    <a:lnTo>
                      <a:pt x="215277" y="280098"/>
                    </a:lnTo>
                    <a:lnTo>
                      <a:pt x="245681" y="277304"/>
                    </a:lnTo>
                    <a:lnTo>
                      <a:pt x="208978" y="345046"/>
                    </a:lnTo>
                    <a:lnTo>
                      <a:pt x="22352" y="0"/>
                    </a:lnTo>
                    <a:lnTo>
                      <a:pt x="12" y="12090"/>
                    </a:lnTo>
                    <a:lnTo>
                      <a:pt x="194525" y="371703"/>
                    </a:lnTo>
                    <a:lnTo>
                      <a:pt x="165277" y="425678"/>
                    </a:lnTo>
                    <a:lnTo>
                      <a:pt x="153149" y="420014"/>
                    </a:lnTo>
                    <a:lnTo>
                      <a:pt x="153149" y="448056"/>
                    </a:lnTo>
                    <a:lnTo>
                      <a:pt x="110858" y="526110"/>
                    </a:lnTo>
                    <a:lnTo>
                      <a:pt x="40525" y="395427"/>
                    </a:lnTo>
                    <a:lnTo>
                      <a:pt x="153149" y="448056"/>
                    </a:lnTo>
                    <a:lnTo>
                      <a:pt x="153149" y="420014"/>
                    </a:lnTo>
                    <a:lnTo>
                      <a:pt x="16560" y="356171"/>
                    </a:lnTo>
                    <a:lnTo>
                      <a:pt x="11176" y="367677"/>
                    </a:lnTo>
                    <a:lnTo>
                      <a:pt x="0" y="373697"/>
                    </a:lnTo>
                    <a:lnTo>
                      <a:pt x="96380" y="552831"/>
                    </a:lnTo>
                    <a:lnTo>
                      <a:pt x="12" y="730707"/>
                    </a:lnTo>
                    <a:lnTo>
                      <a:pt x="14084" y="738339"/>
                    </a:lnTo>
                    <a:lnTo>
                      <a:pt x="16179" y="743216"/>
                    </a:lnTo>
                    <a:lnTo>
                      <a:pt x="20040" y="741565"/>
                    </a:lnTo>
                    <a:lnTo>
                      <a:pt x="22352" y="742810"/>
                    </a:lnTo>
                    <a:lnTo>
                      <a:pt x="23926" y="739902"/>
                    </a:lnTo>
                    <a:lnTo>
                      <a:pt x="164604" y="679615"/>
                    </a:lnTo>
                    <a:lnTo>
                      <a:pt x="195084" y="736244"/>
                    </a:lnTo>
                    <a:lnTo>
                      <a:pt x="25" y="1095667"/>
                    </a:lnTo>
                    <a:lnTo>
                      <a:pt x="22339" y="1107782"/>
                    </a:lnTo>
                    <a:lnTo>
                      <a:pt x="209473" y="762977"/>
                    </a:lnTo>
                    <a:lnTo>
                      <a:pt x="245745" y="830376"/>
                    </a:lnTo>
                    <a:lnTo>
                      <a:pt x="215353" y="827506"/>
                    </a:lnTo>
                    <a:lnTo>
                      <a:pt x="272986" y="854189"/>
                    </a:lnTo>
                    <a:lnTo>
                      <a:pt x="276352" y="831811"/>
                    </a:lnTo>
                    <a:lnTo>
                      <a:pt x="276567" y="830376"/>
                    </a:lnTo>
                    <a:lnTo>
                      <a:pt x="278396" y="818337"/>
                    </a:lnTo>
                    <a:lnTo>
                      <a:pt x="282460" y="79140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8" name="object 29">
                <a:extLst>
                  <a:ext uri="{FF2B5EF4-FFF2-40B4-BE49-F238E27FC236}">
                    <a16:creationId xmlns:a16="http://schemas.microsoft.com/office/drawing/2014/main" id="{64D62334-4BDD-488F-86A7-02BA71DBC419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80735" y="2343847"/>
                <a:ext cx="242816" cy="385020"/>
              </a:xfrm>
              <a:prstGeom prst="rect">
                <a:avLst/>
              </a:prstGeom>
            </p:spPr>
          </p:pic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AF12F7CC-F4E4-4BAA-91CB-FC10A46F1E8C}"/>
                </a:ext>
              </a:extLst>
            </p:cNvPr>
            <p:cNvSpPr txBox="1"/>
            <p:nvPr/>
          </p:nvSpPr>
          <p:spPr>
            <a:xfrm>
              <a:off x="985900" y="3306104"/>
              <a:ext cx="901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Pretrained</a:t>
              </a:r>
            </a:p>
          </p:txBody>
        </p:sp>
      </p:grp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ACD8417A-03A7-417D-BBDB-6BFE1AB07369}"/>
              </a:ext>
            </a:extLst>
          </p:cNvPr>
          <p:cNvCxnSpPr>
            <a:cxnSpLocks/>
          </p:cNvCxnSpPr>
          <p:nvPr/>
        </p:nvCxnSpPr>
        <p:spPr>
          <a:xfrm flipV="1">
            <a:off x="5192343" y="4151792"/>
            <a:ext cx="1033262" cy="1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F24E3545-13F5-4864-8563-059509FC122C}"/>
              </a:ext>
            </a:extLst>
          </p:cNvPr>
          <p:cNvCxnSpPr>
            <a:cxnSpLocks/>
          </p:cNvCxnSpPr>
          <p:nvPr/>
        </p:nvCxnSpPr>
        <p:spPr>
          <a:xfrm flipV="1">
            <a:off x="5265485" y="4238608"/>
            <a:ext cx="960120" cy="8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iagrama de flujo: disco magnético 150">
            <a:extLst>
              <a:ext uri="{FF2B5EF4-FFF2-40B4-BE49-F238E27FC236}">
                <a16:creationId xmlns:a16="http://schemas.microsoft.com/office/drawing/2014/main" id="{D466E96D-BBE2-490C-A57A-924B3C736174}"/>
              </a:ext>
            </a:extLst>
          </p:cNvPr>
          <p:cNvSpPr/>
          <p:nvPr/>
        </p:nvSpPr>
        <p:spPr>
          <a:xfrm>
            <a:off x="3767403" y="5326410"/>
            <a:ext cx="1424940" cy="11339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Training set of Dataset B</a:t>
            </a:r>
          </a:p>
        </p:txBody>
      </p: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E40D29B4-8BBA-4527-8677-86AB50061433}"/>
              </a:ext>
            </a:extLst>
          </p:cNvPr>
          <p:cNvGrpSpPr/>
          <p:nvPr/>
        </p:nvGrpSpPr>
        <p:grpSpPr>
          <a:xfrm>
            <a:off x="6510054" y="3277748"/>
            <a:ext cx="906060" cy="1387816"/>
            <a:chOff x="981852" y="3306104"/>
            <a:chExt cx="906060" cy="1387816"/>
          </a:xfrm>
        </p:grpSpPr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47332407-89D3-4A87-9F3D-9590E99CF2B0}"/>
                </a:ext>
              </a:extLst>
            </p:cNvPr>
            <p:cNvSpPr/>
            <p:nvPr/>
          </p:nvSpPr>
          <p:spPr>
            <a:xfrm>
              <a:off x="981852" y="3604260"/>
              <a:ext cx="879253" cy="10896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4" name="object 2">
              <a:extLst>
                <a:ext uri="{FF2B5EF4-FFF2-40B4-BE49-F238E27FC236}">
                  <a16:creationId xmlns:a16="http://schemas.microsoft.com/office/drawing/2014/main" id="{FBD37AC6-F663-43DA-BED9-8EB757BC0043}"/>
                </a:ext>
              </a:extLst>
            </p:cNvPr>
            <p:cNvGrpSpPr/>
            <p:nvPr/>
          </p:nvGrpSpPr>
          <p:grpSpPr>
            <a:xfrm>
              <a:off x="985900" y="3604260"/>
              <a:ext cx="902012" cy="1089660"/>
              <a:chOff x="3796110" y="1458968"/>
              <a:chExt cx="1233170" cy="1489710"/>
            </a:xfrm>
          </p:grpSpPr>
          <p:sp>
            <p:nvSpPr>
              <p:cNvPr id="156" name="object 3">
                <a:extLst>
                  <a:ext uri="{FF2B5EF4-FFF2-40B4-BE49-F238E27FC236}">
                    <a16:creationId xmlns:a16="http://schemas.microsoft.com/office/drawing/2014/main" id="{026C7AEC-F8FA-4D47-A73C-A43D2C5B8608}"/>
                  </a:ext>
                </a:extLst>
              </p:cNvPr>
              <p:cNvSpPr/>
              <p:nvPr/>
            </p:nvSpPr>
            <p:spPr>
              <a:xfrm>
                <a:off x="3796110" y="1458968"/>
                <a:ext cx="1202055" cy="1489710"/>
              </a:xfrm>
              <a:custGeom>
                <a:avLst/>
                <a:gdLst/>
                <a:ahLst/>
                <a:cxnLst/>
                <a:rect l="l" t="t" r="r" b="b"/>
                <a:pathLst>
                  <a:path w="1202054" h="1489710">
                    <a:moveTo>
                      <a:pt x="1001635" y="0"/>
                    </a:moveTo>
                    <a:lnTo>
                      <a:pt x="200332" y="0"/>
                    </a:lnTo>
                    <a:lnTo>
                      <a:pt x="154397" y="5290"/>
                    </a:lnTo>
                    <a:lnTo>
                      <a:pt x="112230" y="20362"/>
                    </a:lnTo>
                    <a:lnTo>
                      <a:pt x="75034" y="44010"/>
                    </a:lnTo>
                    <a:lnTo>
                      <a:pt x="44010" y="75034"/>
                    </a:lnTo>
                    <a:lnTo>
                      <a:pt x="20361" y="112231"/>
                    </a:lnTo>
                    <a:lnTo>
                      <a:pt x="5290" y="154398"/>
                    </a:lnTo>
                    <a:lnTo>
                      <a:pt x="0" y="200332"/>
                    </a:lnTo>
                    <a:lnTo>
                      <a:pt x="0" y="1289203"/>
                    </a:lnTo>
                    <a:lnTo>
                      <a:pt x="5290" y="1335138"/>
                    </a:lnTo>
                    <a:lnTo>
                      <a:pt x="20361" y="1377305"/>
                    </a:lnTo>
                    <a:lnTo>
                      <a:pt x="44010" y="1414501"/>
                    </a:lnTo>
                    <a:lnTo>
                      <a:pt x="75034" y="1445525"/>
                    </a:lnTo>
                    <a:lnTo>
                      <a:pt x="112230" y="1469174"/>
                    </a:lnTo>
                    <a:lnTo>
                      <a:pt x="154397" y="1484245"/>
                    </a:lnTo>
                    <a:lnTo>
                      <a:pt x="200332" y="1489536"/>
                    </a:lnTo>
                    <a:lnTo>
                      <a:pt x="1001635" y="1489536"/>
                    </a:lnTo>
                    <a:lnTo>
                      <a:pt x="1047569" y="1484245"/>
                    </a:lnTo>
                    <a:lnTo>
                      <a:pt x="1089736" y="1469174"/>
                    </a:lnTo>
                    <a:lnTo>
                      <a:pt x="1126932" y="1445525"/>
                    </a:lnTo>
                    <a:lnTo>
                      <a:pt x="1157956" y="1414501"/>
                    </a:lnTo>
                    <a:lnTo>
                      <a:pt x="1181605" y="1377305"/>
                    </a:lnTo>
                    <a:lnTo>
                      <a:pt x="1196676" y="1335138"/>
                    </a:lnTo>
                    <a:lnTo>
                      <a:pt x="1201967" y="1289203"/>
                    </a:lnTo>
                    <a:lnTo>
                      <a:pt x="1201967" y="200332"/>
                    </a:lnTo>
                    <a:lnTo>
                      <a:pt x="1196676" y="154398"/>
                    </a:lnTo>
                    <a:lnTo>
                      <a:pt x="1181605" y="112231"/>
                    </a:lnTo>
                    <a:lnTo>
                      <a:pt x="1157956" y="75034"/>
                    </a:lnTo>
                    <a:lnTo>
                      <a:pt x="1126932" y="44010"/>
                    </a:lnTo>
                    <a:lnTo>
                      <a:pt x="1089736" y="20362"/>
                    </a:lnTo>
                    <a:lnTo>
                      <a:pt x="1047569" y="5290"/>
                    </a:lnTo>
                    <a:lnTo>
                      <a:pt x="1001635" y="0"/>
                    </a:lnTo>
                    <a:close/>
                  </a:path>
                </a:pathLst>
              </a:custGeom>
              <a:solidFill>
                <a:srgbClr val="D6DCE5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7" name="object 4">
                <a:extLst>
                  <a:ext uri="{FF2B5EF4-FFF2-40B4-BE49-F238E27FC236}">
                    <a16:creationId xmlns:a16="http://schemas.microsoft.com/office/drawing/2014/main" id="{BC668AA8-9176-4101-9EF3-A470EED87579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35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58" name="object 5">
                <a:extLst>
                  <a:ext uri="{FF2B5EF4-FFF2-40B4-BE49-F238E27FC236}">
                    <a16:creationId xmlns:a16="http://schemas.microsoft.com/office/drawing/2014/main" id="{1700E3D8-1767-45A2-AA14-94A97FF98EBD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7757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59" name="object 6">
                <a:extLst>
                  <a:ext uri="{FF2B5EF4-FFF2-40B4-BE49-F238E27FC236}">
                    <a16:creationId xmlns:a16="http://schemas.microsoft.com/office/drawing/2014/main" id="{1B855955-30B6-448C-8769-D9626693D98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35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60" name="object 7">
                <a:extLst>
                  <a:ext uri="{FF2B5EF4-FFF2-40B4-BE49-F238E27FC236}">
                    <a16:creationId xmlns:a16="http://schemas.microsoft.com/office/drawing/2014/main" id="{7DE18DB0-8789-45E8-AC35-BEE936E30E3A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87757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61" name="object 8">
                <a:extLst>
                  <a:ext uri="{FF2B5EF4-FFF2-40B4-BE49-F238E27FC236}">
                    <a16:creationId xmlns:a16="http://schemas.microsoft.com/office/drawing/2014/main" id="{23171EE3-135C-4767-B17E-1F0C2688A66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926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62" name="object 9">
                <a:extLst>
                  <a:ext uri="{FF2B5EF4-FFF2-40B4-BE49-F238E27FC236}">
                    <a16:creationId xmlns:a16="http://schemas.microsoft.com/office/drawing/2014/main" id="{89353371-F475-414A-A82D-DCA424CB99F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5654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63" name="object 10">
                <a:extLst>
                  <a:ext uri="{FF2B5EF4-FFF2-40B4-BE49-F238E27FC236}">
                    <a16:creationId xmlns:a16="http://schemas.microsoft.com/office/drawing/2014/main" id="{2C55C696-C6C8-4973-A957-8F6057E5FA04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26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64" name="object 11">
                <a:extLst>
                  <a:ext uri="{FF2B5EF4-FFF2-40B4-BE49-F238E27FC236}">
                    <a16:creationId xmlns:a16="http://schemas.microsoft.com/office/drawing/2014/main" id="{470D024C-B1D7-4B92-BDCD-A27BBFCB253F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65" name="object 12">
                <a:extLst>
                  <a:ext uri="{FF2B5EF4-FFF2-40B4-BE49-F238E27FC236}">
                    <a16:creationId xmlns:a16="http://schemas.microsoft.com/office/drawing/2014/main" id="{B61DCC37-FF61-43F0-8264-0A1F19BF911E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92600" y="26162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66" name="object 13">
                <a:extLst>
                  <a:ext uri="{FF2B5EF4-FFF2-40B4-BE49-F238E27FC236}">
                    <a16:creationId xmlns:a16="http://schemas.microsoft.com/office/drawing/2014/main" id="{E213B338-7A57-4C17-8873-D4D90D7F0D8D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627405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67" name="object 14">
                <a:extLst>
                  <a:ext uri="{FF2B5EF4-FFF2-40B4-BE49-F238E27FC236}">
                    <a16:creationId xmlns:a16="http://schemas.microsoft.com/office/drawing/2014/main" id="{743DD6B0-C99C-470D-9131-BA29867C6420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92600" y="15240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68" name="object 15">
                <a:extLst>
                  <a:ext uri="{FF2B5EF4-FFF2-40B4-BE49-F238E27FC236}">
                    <a16:creationId xmlns:a16="http://schemas.microsoft.com/office/drawing/2014/main" id="{32F01863-B67C-4056-A18F-A65EFDD79D43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1532129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69" name="object 16">
                <a:extLst>
                  <a:ext uri="{FF2B5EF4-FFF2-40B4-BE49-F238E27FC236}">
                    <a16:creationId xmlns:a16="http://schemas.microsoft.com/office/drawing/2014/main" id="{FC596DF7-BC58-4078-9E20-CB70643BCA54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1700" y="17018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70" name="object 17">
                <a:extLst>
                  <a:ext uri="{FF2B5EF4-FFF2-40B4-BE49-F238E27FC236}">
                    <a16:creationId xmlns:a16="http://schemas.microsoft.com/office/drawing/2014/main" id="{999DB877-B0AD-4EC2-B579-D20A53C325CA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171460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71" name="object 18">
                <a:extLst>
                  <a:ext uri="{FF2B5EF4-FFF2-40B4-BE49-F238E27FC236}">
                    <a16:creationId xmlns:a16="http://schemas.microsoft.com/office/drawing/2014/main" id="{0E10BAA4-D5CC-486C-A69F-917FC3316AC9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11700" y="20701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72" name="object 19">
                <a:extLst>
                  <a:ext uri="{FF2B5EF4-FFF2-40B4-BE49-F238E27FC236}">
                    <a16:creationId xmlns:a16="http://schemas.microsoft.com/office/drawing/2014/main" id="{8862CC63-AEEE-42F8-8948-28002D0094A1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208036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73" name="object 20">
                <a:extLst>
                  <a:ext uri="{FF2B5EF4-FFF2-40B4-BE49-F238E27FC236}">
                    <a16:creationId xmlns:a16="http://schemas.microsoft.com/office/drawing/2014/main" id="{6E66F152-730E-4EF4-8EE6-15666CCD5FAF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1700" y="24384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74" name="object 21">
                <a:extLst>
                  <a:ext uri="{FF2B5EF4-FFF2-40B4-BE49-F238E27FC236}">
                    <a16:creationId xmlns:a16="http://schemas.microsoft.com/office/drawing/2014/main" id="{3AE1FFAD-FC70-4588-9E73-01F004C337EB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23550" y="2444525"/>
                <a:ext cx="182879" cy="182879"/>
              </a:xfrm>
              <a:prstGeom prst="rect">
                <a:avLst/>
              </a:prstGeom>
            </p:spPr>
          </p:pic>
          <p:sp>
            <p:nvSpPr>
              <p:cNvPr id="175" name="object 22">
                <a:extLst>
                  <a:ext uri="{FF2B5EF4-FFF2-40B4-BE49-F238E27FC236}">
                    <a16:creationId xmlns:a16="http://schemas.microsoft.com/office/drawing/2014/main" id="{36ABD413-33CA-440B-9C55-2AA4373D84EA}"/>
                  </a:ext>
                </a:extLst>
              </p:cNvPr>
              <p:cNvSpPr/>
              <p:nvPr/>
            </p:nvSpPr>
            <p:spPr>
              <a:xfrm>
                <a:off x="4061058" y="1688227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271377" y="0"/>
                    </a:moveTo>
                    <a:lnTo>
                      <a:pt x="209284" y="13296"/>
                    </a:lnTo>
                    <a:lnTo>
                      <a:pt x="239561" y="17203"/>
                    </a:lnTo>
                    <a:lnTo>
                      <a:pt x="0" y="292361"/>
                    </a:lnTo>
                    <a:lnTo>
                      <a:pt x="19156" y="309040"/>
                    </a:lnTo>
                    <a:lnTo>
                      <a:pt x="258718" y="33882"/>
                    </a:lnTo>
                    <a:lnTo>
                      <a:pt x="266755" y="63332"/>
                    </a:lnTo>
                    <a:lnTo>
                      <a:pt x="271377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6" name="object 23">
                <a:extLst>
                  <a:ext uri="{FF2B5EF4-FFF2-40B4-BE49-F238E27FC236}">
                    <a16:creationId xmlns:a16="http://schemas.microsoft.com/office/drawing/2014/main" id="{118B6660-55FD-488E-8A82-0585284F46AE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1950829"/>
                <a:ext cx="235017" cy="76200"/>
              </a:xfrm>
              <a:prstGeom prst="rect">
                <a:avLst/>
              </a:prstGeom>
            </p:spPr>
          </p:pic>
          <p:sp>
            <p:nvSpPr>
              <p:cNvPr id="177" name="object 24">
                <a:extLst>
                  <a:ext uri="{FF2B5EF4-FFF2-40B4-BE49-F238E27FC236}">
                    <a16:creationId xmlns:a16="http://schemas.microsoft.com/office/drawing/2014/main" id="{1C7F515E-7367-44D3-A0E6-03BFE7E164EA}"/>
                  </a:ext>
                </a:extLst>
              </p:cNvPr>
              <p:cNvSpPr/>
              <p:nvPr/>
            </p:nvSpPr>
            <p:spPr>
              <a:xfrm>
                <a:off x="4061053" y="1980590"/>
                <a:ext cx="271780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82269">
                    <a:moveTo>
                      <a:pt x="271373" y="72999"/>
                    </a:moveTo>
                    <a:lnTo>
                      <a:pt x="209270" y="86258"/>
                    </a:lnTo>
                    <a:lnTo>
                      <a:pt x="239547" y="90182"/>
                    </a:lnTo>
                    <a:lnTo>
                      <a:pt x="168656" y="171500"/>
                    </a:lnTo>
                    <a:lnTo>
                      <a:pt x="19151" y="0"/>
                    </a:lnTo>
                    <a:lnTo>
                      <a:pt x="0" y="16687"/>
                    </a:lnTo>
                    <a:lnTo>
                      <a:pt x="151803" y="190830"/>
                    </a:lnTo>
                    <a:lnTo>
                      <a:pt x="0" y="364959"/>
                    </a:lnTo>
                    <a:lnTo>
                      <a:pt x="19151" y="381647"/>
                    </a:lnTo>
                    <a:lnTo>
                      <a:pt x="168656" y="210159"/>
                    </a:lnTo>
                    <a:lnTo>
                      <a:pt x="239547" y="291465"/>
                    </a:lnTo>
                    <a:lnTo>
                      <a:pt x="209270" y="295389"/>
                    </a:lnTo>
                    <a:lnTo>
                      <a:pt x="271373" y="308648"/>
                    </a:lnTo>
                    <a:lnTo>
                      <a:pt x="266712" y="245313"/>
                    </a:lnTo>
                    <a:lnTo>
                      <a:pt x="258699" y="274777"/>
                    </a:lnTo>
                    <a:lnTo>
                      <a:pt x="185508" y="190830"/>
                    </a:lnTo>
                    <a:lnTo>
                      <a:pt x="258699" y="106870"/>
                    </a:lnTo>
                    <a:lnTo>
                      <a:pt x="266712" y="136334"/>
                    </a:lnTo>
                    <a:lnTo>
                      <a:pt x="271373" y="72999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8" name="object 25">
                <a:extLst>
                  <a:ext uri="{FF2B5EF4-FFF2-40B4-BE49-F238E27FC236}">
                    <a16:creationId xmlns:a16="http://schemas.microsoft.com/office/drawing/2014/main" id="{94EABC60-213A-493F-B45F-027F92C78C81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2315787"/>
                <a:ext cx="235017" cy="76200"/>
              </a:xfrm>
              <a:prstGeom prst="rect">
                <a:avLst/>
              </a:prstGeom>
            </p:spPr>
          </p:pic>
          <p:sp>
            <p:nvSpPr>
              <p:cNvPr id="179" name="object 26">
                <a:extLst>
                  <a:ext uri="{FF2B5EF4-FFF2-40B4-BE49-F238E27FC236}">
                    <a16:creationId xmlns:a16="http://schemas.microsoft.com/office/drawing/2014/main" id="{A31B9513-F38A-47F4-94AF-1CCCB3571FA9}"/>
                  </a:ext>
                </a:extLst>
              </p:cNvPr>
              <p:cNvSpPr/>
              <p:nvPr/>
            </p:nvSpPr>
            <p:spPr>
              <a:xfrm>
                <a:off x="4061063" y="2345541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19146" y="0"/>
                    </a:moveTo>
                    <a:lnTo>
                      <a:pt x="0" y="16691"/>
                    </a:lnTo>
                    <a:lnTo>
                      <a:pt x="239544" y="291463"/>
                    </a:lnTo>
                    <a:lnTo>
                      <a:pt x="209271" y="295390"/>
                    </a:lnTo>
                    <a:lnTo>
                      <a:pt x="271372" y="308645"/>
                    </a:lnTo>
                    <a:lnTo>
                      <a:pt x="266708" y="245317"/>
                    </a:lnTo>
                    <a:lnTo>
                      <a:pt x="258690" y="274772"/>
                    </a:ln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0" name="object 27">
                <a:extLst>
                  <a:ext uri="{FF2B5EF4-FFF2-40B4-BE49-F238E27FC236}">
                    <a16:creationId xmlns:a16="http://schemas.microsoft.com/office/drawing/2014/main" id="{91792375-F648-43F9-98E6-A8B7B38F784F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80735" y="1613538"/>
                <a:ext cx="242816" cy="385413"/>
              </a:xfrm>
              <a:prstGeom prst="rect">
                <a:avLst/>
              </a:prstGeom>
            </p:spPr>
          </p:pic>
          <p:sp>
            <p:nvSpPr>
              <p:cNvPr id="181" name="object 28">
                <a:extLst>
                  <a:ext uri="{FF2B5EF4-FFF2-40B4-BE49-F238E27FC236}">
                    <a16:creationId xmlns:a16="http://schemas.microsoft.com/office/drawing/2014/main" id="{4F632B44-F788-4B9A-9678-9D875D1BA1FB}"/>
                  </a:ext>
                </a:extLst>
              </p:cNvPr>
              <p:cNvSpPr/>
              <p:nvPr/>
            </p:nvSpPr>
            <p:spPr>
              <a:xfrm>
                <a:off x="4477347" y="1617128"/>
                <a:ext cx="282575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1108075">
                    <a:moveTo>
                      <a:pt x="282460" y="791400"/>
                    </a:moveTo>
                    <a:lnTo>
                      <a:pt x="268122" y="818337"/>
                    </a:lnTo>
                    <a:lnTo>
                      <a:pt x="223951" y="736282"/>
                    </a:lnTo>
                    <a:lnTo>
                      <a:pt x="267982" y="655167"/>
                    </a:lnTo>
                    <a:lnTo>
                      <a:pt x="282232" y="682167"/>
                    </a:lnTo>
                    <a:lnTo>
                      <a:pt x="272986" y="619340"/>
                    </a:lnTo>
                    <a:lnTo>
                      <a:pt x="244373" y="612381"/>
                    </a:lnTo>
                    <a:lnTo>
                      <a:pt x="244373" y="645426"/>
                    </a:lnTo>
                    <a:lnTo>
                      <a:pt x="209575" y="709549"/>
                    </a:lnTo>
                    <a:lnTo>
                      <a:pt x="188048" y="669569"/>
                    </a:lnTo>
                    <a:lnTo>
                      <a:pt x="244373" y="645426"/>
                    </a:lnTo>
                    <a:lnTo>
                      <a:pt x="244373" y="612381"/>
                    </a:lnTo>
                    <a:lnTo>
                      <a:pt x="211277" y="604329"/>
                    </a:lnTo>
                    <a:lnTo>
                      <a:pt x="236855" y="621017"/>
                    </a:lnTo>
                    <a:lnTo>
                      <a:pt x="175971" y="647115"/>
                    </a:lnTo>
                    <a:lnTo>
                      <a:pt x="152527" y="603567"/>
                    </a:lnTo>
                    <a:lnTo>
                      <a:pt x="152527" y="657161"/>
                    </a:lnTo>
                    <a:lnTo>
                      <a:pt x="43421" y="703922"/>
                    </a:lnTo>
                    <a:lnTo>
                      <a:pt x="110782" y="579577"/>
                    </a:lnTo>
                    <a:lnTo>
                      <a:pt x="152527" y="657161"/>
                    </a:lnTo>
                    <a:lnTo>
                      <a:pt x="152527" y="603567"/>
                    </a:lnTo>
                    <a:lnTo>
                      <a:pt x="125247" y="552869"/>
                    </a:lnTo>
                    <a:lnTo>
                      <a:pt x="176199" y="458825"/>
                    </a:lnTo>
                    <a:lnTo>
                      <a:pt x="236918" y="487197"/>
                    </a:lnTo>
                    <a:lnTo>
                      <a:pt x="210832" y="503034"/>
                    </a:lnTo>
                    <a:lnTo>
                      <a:pt x="272986" y="490029"/>
                    </a:lnTo>
                    <a:lnTo>
                      <a:pt x="282321" y="427215"/>
                    </a:lnTo>
                    <a:lnTo>
                      <a:pt x="268033" y="454202"/>
                    </a:lnTo>
                    <a:lnTo>
                      <a:pt x="243497" y="408863"/>
                    </a:lnTo>
                    <a:lnTo>
                      <a:pt x="243497" y="462241"/>
                    </a:lnTo>
                    <a:lnTo>
                      <a:pt x="188328" y="436460"/>
                    </a:lnTo>
                    <a:lnTo>
                      <a:pt x="208953" y="398386"/>
                    </a:lnTo>
                    <a:lnTo>
                      <a:pt x="243497" y="462241"/>
                    </a:lnTo>
                    <a:lnTo>
                      <a:pt x="243497" y="408863"/>
                    </a:lnTo>
                    <a:lnTo>
                      <a:pt x="223405" y="371716"/>
                    </a:lnTo>
                    <a:lnTo>
                      <a:pt x="268008" y="289407"/>
                    </a:lnTo>
                    <a:lnTo>
                      <a:pt x="282282" y="316395"/>
                    </a:lnTo>
                    <a:lnTo>
                      <a:pt x="278282" y="289407"/>
                    </a:lnTo>
                    <a:lnTo>
                      <a:pt x="276491" y="277304"/>
                    </a:lnTo>
                    <a:lnTo>
                      <a:pt x="272986" y="253580"/>
                    </a:lnTo>
                    <a:lnTo>
                      <a:pt x="215277" y="280098"/>
                    </a:lnTo>
                    <a:lnTo>
                      <a:pt x="245681" y="277304"/>
                    </a:lnTo>
                    <a:lnTo>
                      <a:pt x="208978" y="345046"/>
                    </a:lnTo>
                    <a:lnTo>
                      <a:pt x="22352" y="0"/>
                    </a:lnTo>
                    <a:lnTo>
                      <a:pt x="12" y="12090"/>
                    </a:lnTo>
                    <a:lnTo>
                      <a:pt x="194525" y="371703"/>
                    </a:lnTo>
                    <a:lnTo>
                      <a:pt x="165277" y="425678"/>
                    </a:lnTo>
                    <a:lnTo>
                      <a:pt x="153149" y="420014"/>
                    </a:lnTo>
                    <a:lnTo>
                      <a:pt x="153149" y="448056"/>
                    </a:lnTo>
                    <a:lnTo>
                      <a:pt x="110858" y="526110"/>
                    </a:lnTo>
                    <a:lnTo>
                      <a:pt x="40525" y="395427"/>
                    </a:lnTo>
                    <a:lnTo>
                      <a:pt x="153149" y="448056"/>
                    </a:lnTo>
                    <a:lnTo>
                      <a:pt x="153149" y="420014"/>
                    </a:lnTo>
                    <a:lnTo>
                      <a:pt x="16560" y="356171"/>
                    </a:lnTo>
                    <a:lnTo>
                      <a:pt x="11176" y="367677"/>
                    </a:lnTo>
                    <a:lnTo>
                      <a:pt x="0" y="373697"/>
                    </a:lnTo>
                    <a:lnTo>
                      <a:pt x="96380" y="552831"/>
                    </a:lnTo>
                    <a:lnTo>
                      <a:pt x="12" y="730707"/>
                    </a:lnTo>
                    <a:lnTo>
                      <a:pt x="14084" y="738339"/>
                    </a:lnTo>
                    <a:lnTo>
                      <a:pt x="16179" y="743216"/>
                    </a:lnTo>
                    <a:lnTo>
                      <a:pt x="20040" y="741565"/>
                    </a:lnTo>
                    <a:lnTo>
                      <a:pt x="22352" y="742810"/>
                    </a:lnTo>
                    <a:lnTo>
                      <a:pt x="23926" y="739902"/>
                    </a:lnTo>
                    <a:lnTo>
                      <a:pt x="164604" y="679615"/>
                    </a:lnTo>
                    <a:lnTo>
                      <a:pt x="195084" y="736244"/>
                    </a:lnTo>
                    <a:lnTo>
                      <a:pt x="25" y="1095667"/>
                    </a:lnTo>
                    <a:lnTo>
                      <a:pt x="22339" y="1107782"/>
                    </a:lnTo>
                    <a:lnTo>
                      <a:pt x="209473" y="762977"/>
                    </a:lnTo>
                    <a:lnTo>
                      <a:pt x="245745" y="830376"/>
                    </a:lnTo>
                    <a:lnTo>
                      <a:pt x="215353" y="827506"/>
                    </a:lnTo>
                    <a:lnTo>
                      <a:pt x="272986" y="854189"/>
                    </a:lnTo>
                    <a:lnTo>
                      <a:pt x="276352" y="831811"/>
                    </a:lnTo>
                    <a:lnTo>
                      <a:pt x="276567" y="830376"/>
                    </a:lnTo>
                    <a:lnTo>
                      <a:pt x="278396" y="818337"/>
                    </a:lnTo>
                    <a:lnTo>
                      <a:pt x="282460" y="79140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2" name="object 29">
                <a:extLst>
                  <a:ext uri="{FF2B5EF4-FFF2-40B4-BE49-F238E27FC236}">
                    <a16:creationId xmlns:a16="http://schemas.microsoft.com/office/drawing/2014/main" id="{5324C154-5327-4B45-9130-8CB69EC64BFD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80735" y="2343847"/>
                <a:ext cx="242816" cy="385020"/>
              </a:xfrm>
              <a:prstGeom prst="rect">
                <a:avLst/>
              </a:prstGeom>
            </p:spPr>
          </p:pic>
        </p:grp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9BD547D8-5BF0-4F86-998E-BFE1E86830B8}"/>
                </a:ext>
              </a:extLst>
            </p:cNvPr>
            <p:cNvSpPr txBox="1"/>
            <p:nvPr/>
          </p:nvSpPr>
          <p:spPr>
            <a:xfrm>
              <a:off x="985900" y="3306104"/>
              <a:ext cx="9019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Fine-tuned</a:t>
              </a:r>
              <a:endParaRPr lang="en-GB" sz="1100" dirty="0"/>
            </a:p>
          </p:txBody>
        </p:sp>
      </p:grp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B0F89E23-5814-45AF-9421-BCD17BE926F9}"/>
              </a:ext>
            </a:extLst>
          </p:cNvPr>
          <p:cNvCxnSpPr>
            <a:cxnSpLocks/>
          </p:cNvCxnSpPr>
          <p:nvPr/>
        </p:nvCxnSpPr>
        <p:spPr>
          <a:xfrm flipV="1">
            <a:off x="7649620" y="4115816"/>
            <a:ext cx="1033262" cy="1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A99F95E3-5A91-42D2-B65A-3A5EE546A69C}"/>
              </a:ext>
            </a:extLst>
          </p:cNvPr>
          <p:cNvCxnSpPr>
            <a:cxnSpLocks/>
          </p:cNvCxnSpPr>
          <p:nvPr/>
        </p:nvCxnSpPr>
        <p:spPr>
          <a:xfrm flipV="1">
            <a:off x="7722762" y="4202632"/>
            <a:ext cx="960120" cy="8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agrama de flujo: disco magnético 184">
            <a:extLst>
              <a:ext uri="{FF2B5EF4-FFF2-40B4-BE49-F238E27FC236}">
                <a16:creationId xmlns:a16="http://schemas.microsoft.com/office/drawing/2014/main" id="{77CBDE3C-6B08-4A6A-85B2-F1FA4FE31241}"/>
              </a:ext>
            </a:extLst>
          </p:cNvPr>
          <p:cNvSpPr/>
          <p:nvPr/>
        </p:nvSpPr>
        <p:spPr>
          <a:xfrm>
            <a:off x="6224680" y="5290434"/>
            <a:ext cx="1424940" cy="11339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Test set of Dataset B</a:t>
            </a:r>
          </a:p>
        </p:txBody>
      </p:sp>
      <p:sp>
        <p:nvSpPr>
          <p:cNvPr id="186" name="Rectángulo: esquinas redondeadas 185">
            <a:extLst>
              <a:ext uri="{FF2B5EF4-FFF2-40B4-BE49-F238E27FC236}">
                <a16:creationId xmlns:a16="http://schemas.microsoft.com/office/drawing/2014/main" id="{664133FE-2E98-4BE5-BB77-185616DBE281}"/>
              </a:ext>
            </a:extLst>
          </p:cNvPr>
          <p:cNvSpPr/>
          <p:nvPr/>
        </p:nvSpPr>
        <p:spPr>
          <a:xfrm>
            <a:off x="9048671" y="3714903"/>
            <a:ext cx="1982598" cy="77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Accuracy</a:t>
            </a:r>
          </a:p>
        </p:txBody>
      </p:sp>
    </p:spTree>
    <p:extLst>
      <p:ext uri="{BB962C8B-B14F-4D97-AF65-F5344CB8AC3E}">
        <p14:creationId xmlns:p14="http://schemas.microsoft.com/office/powerpoint/2010/main" val="38525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795567"/>
            <a:ext cx="10554574" cy="1633433"/>
          </a:xfrm>
        </p:spPr>
        <p:txBody>
          <a:bodyPr/>
          <a:lstStyle/>
          <a:p>
            <a:r>
              <a:rPr lang="en-GB" dirty="0" err="1"/>
              <a:t>ViT</a:t>
            </a:r>
            <a:r>
              <a:rPr lang="en-GB" dirty="0"/>
              <a:t> compared to </a:t>
            </a:r>
            <a:r>
              <a:rPr lang="en-GB" dirty="0" err="1"/>
              <a:t>ResNet</a:t>
            </a:r>
            <a:r>
              <a:rPr lang="en-GB" dirty="0"/>
              <a:t> on image classification accuracies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70A038A-E804-4973-AFBC-ED007AE7D5FF}"/>
              </a:ext>
            </a:extLst>
          </p:cNvPr>
          <p:cNvCxnSpPr>
            <a:cxnSpLocks/>
          </p:cNvCxnSpPr>
          <p:nvPr/>
        </p:nvCxnSpPr>
        <p:spPr>
          <a:xfrm>
            <a:off x="1402080" y="4815840"/>
            <a:ext cx="6263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4F881BB-5F8F-4376-ABFB-3A143049E075}"/>
              </a:ext>
            </a:extLst>
          </p:cNvPr>
          <p:cNvCxnSpPr/>
          <p:nvPr/>
        </p:nvCxnSpPr>
        <p:spPr>
          <a:xfrm>
            <a:off x="4267200" y="3535680"/>
            <a:ext cx="0" cy="25984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868513B-ECE8-4EC7-9129-5A76721BA281}"/>
              </a:ext>
            </a:extLst>
          </p:cNvPr>
          <p:cNvSpPr/>
          <p:nvPr/>
        </p:nvSpPr>
        <p:spPr>
          <a:xfrm>
            <a:off x="1478280" y="3291840"/>
            <a:ext cx="2506980" cy="693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ResNet</a:t>
            </a:r>
            <a:r>
              <a:rPr lang="en-GB" dirty="0"/>
              <a:t> is better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E6E7C36B-7367-40AB-B030-0A9B01B17A48}"/>
              </a:ext>
            </a:extLst>
          </p:cNvPr>
          <p:cNvSpPr/>
          <p:nvPr/>
        </p:nvSpPr>
        <p:spPr>
          <a:xfrm>
            <a:off x="4743450" y="3291840"/>
            <a:ext cx="2506980" cy="693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ViT</a:t>
            </a:r>
            <a:r>
              <a:rPr lang="en-GB" dirty="0"/>
              <a:t> is better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9694789-3E18-4D08-9594-EC194E94E776}"/>
              </a:ext>
            </a:extLst>
          </p:cNvPr>
          <p:cNvSpPr txBox="1"/>
          <p:nvPr/>
        </p:nvSpPr>
        <p:spPr>
          <a:xfrm>
            <a:off x="3490024" y="61341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 images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7138A5D-B116-4D8F-8D4C-25D437D85ABC}"/>
              </a:ext>
            </a:extLst>
          </p:cNvPr>
          <p:cNvCxnSpPr/>
          <p:nvPr/>
        </p:nvCxnSpPr>
        <p:spPr>
          <a:xfrm>
            <a:off x="6705408" y="3535680"/>
            <a:ext cx="0" cy="25984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C5A0F54-45F3-4270-85EA-27FF1E469472}"/>
              </a:ext>
            </a:extLst>
          </p:cNvPr>
          <p:cNvSpPr txBox="1"/>
          <p:nvPr/>
        </p:nvSpPr>
        <p:spPr>
          <a:xfrm>
            <a:off x="8059337" y="4492674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images </a:t>
            </a:r>
          </a:p>
          <a:p>
            <a:r>
              <a:rPr lang="en-GB" dirty="0"/>
              <a:t>for pretraining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3F303BC-34D5-40EE-B7A8-AB4B7FB5ACF2}"/>
              </a:ext>
            </a:extLst>
          </p:cNvPr>
          <p:cNvSpPr txBox="1"/>
          <p:nvPr/>
        </p:nvSpPr>
        <p:spPr>
          <a:xfrm>
            <a:off x="6080632" y="62865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300M images</a:t>
            </a:r>
          </a:p>
        </p:txBody>
      </p:sp>
    </p:spTree>
    <p:extLst>
      <p:ext uri="{BB962C8B-B14F-4D97-AF65-F5344CB8AC3E}">
        <p14:creationId xmlns:p14="http://schemas.microsoft.com/office/powerpoint/2010/main" val="22350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324503"/>
            <a:ext cx="10554574" cy="3355553"/>
          </a:xfrm>
        </p:spPr>
        <p:txBody>
          <a:bodyPr>
            <a:normAutofit/>
          </a:bodyPr>
          <a:lstStyle/>
          <a:p>
            <a:r>
              <a:rPr lang="en-US" dirty="0"/>
              <a:t>Pretrained on ImageNet (small), </a:t>
            </a:r>
            <a:r>
              <a:rPr lang="en-US" dirty="0" err="1"/>
              <a:t>ViT</a:t>
            </a:r>
            <a:r>
              <a:rPr lang="en-US" dirty="0"/>
              <a:t> is slightly worse than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  <a:p>
            <a:r>
              <a:rPr lang="en-US" dirty="0"/>
              <a:t>Pretrained on ImageNet-21K (medium), </a:t>
            </a:r>
            <a:r>
              <a:rPr lang="en-US" dirty="0" err="1"/>
              <a:t>ViT</a:t>
            </a:r>
            <a:r>
              <a:rPr lang="en-US" dirty="0"/>
              <a:t> is comparable to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  <a:p>
            <a:r>
              <a:rPr lang="en-US" dirty="0"/>
              <a:t>Pretrained on JFT (large), </a:t>
            </a:r>
            <a:r>
              <a:rPr lang="en-US" dirty="0" err="1"/>
              <a:t>ViT</a:t>
            </a:r>
            <a:r>
              <a:rPr lang="en-US" dirty="0"/>
              <a:t> is slightly better than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A60737FD-C32A-4CF8-AD4C-4CA6D6F17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95384"/>
              </p:ext>
            </p:extLst>
          </p:nvPr>
        </p:nvGraphicFramePr>
        <p:xfrm>
          <a:off x="2015310" y="3916680"/>
          <a:ext cx="8178801" cy="2352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2632518495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4039588345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795721494"/>
                    </a:ext>
                  </a:extLst>
                </a:gridCol>
              </a:tblGrid>
              <a:tr h="5774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590705"/>
                  </a:ext>
                </a:extLst>
              </a:tr>
              <a:tr h="5774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1,3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Thousand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636063"/>
                  </a:ext>
                </a:extLst>
              </a:tr>
              <a:tr h="6196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ImageNet-21K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 Thousand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237661"/>
                  </a:ext>
                </a:extLst>
              </a:tr>
              <a:tr h="5774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 Thousand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6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6FE9B-B1F0-45BF-B064-3BBE3806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 IN THIS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2BF35-75A8-48B2-823F-07E87251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/>
          <a:lstStyle/>
          <a:p>
            <a:r>
              <a:rPr lang="en-GB" dirty="0"/>
              <a:t>Dataset from Kaggle named: </a:t>
            </a:r>
            <a:r>
              <a:rPr lang="en-US" dirty="0"/>
              <a:t>“7000 Labeled Pokémon” which we divided into Train and Test folders.</a:t>
            </a:r>
          </a:p>
          <a:p>
            <a:r>
              <a:rPr lang="en-US" dirty="0"/>
              <a:t>An already implemented Pokémon classifier using a CNN model.</a:t>
            </a:r>
          </a:p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to implement the code and run it with a remote GPU.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61F8B-7802-4230-86D0-8DDBDF48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15" y="4835561"/>
            <a:ext cx="2879366" cy="12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FAE3C1-4BBC-4E5E-B8DF-90B556AF0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8" t="8049" r="749" b="1922"/>
          <a:stretch/>
        </p:blipFill>
        <p:spPr>
          <a:xfrm>
            <a:off x="946205" y="4772451"/>
            <a:ext cx="6202018" cy="13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1F54-D226-47B3-BE74-527ACF4F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69168DD-842B-4D38-846E-1378AFA6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8553"/>
          </a:xfrm>
        </p:spPr>
        <p:txBody>
          <a:bodyPr>
            <a:normAutofit fontScale="47500" lnSpcReduction="20000"/>
          </a:bodyPr>
          <a:lstStyle/>
          <a:p>
            <a:r>
              <a:rPr lang="en-GB" sz="2500" b="1" dirty="0"/>
              <a:t>Image Classification with Vision Transformer: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https://keras.io/examples/vision/image_classification_with_vision_transformer/</a:t>
            </a:r>
            <a:endParaRPr lang="en-GB" dirty="0"/>
          </a:p>
          <a:p>
            <a:r>
              <a:rPr lang="en-GB" sz="2500" b="1" dirty="0"/>
              <a:t>Vision Transformer for Image Classification - </a:t>
            </a:r>
            <a:r>
              <a:rPr lang="en-GB" sz="2500" b="1" dirty="0" err="1"/>
              <a:t>Shusen</a:t>
            </a:r>
            <a:r>
              <a:rPr lang="en-GB" sz="2500" b="1" dirty="0"/>
              <a:t> Wang: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https://www.youtube.com/watch?v=HZ4j_U3FC94</a:t>
            </a:r>
            <a:endParaRPr lang="en-GB" dirty="0"/>
          </a:p>
          <a:p>
            <a:r>
              <a:rPr lang="en-GB" sz="2500" b="1" dirty="0"/>
              <a:t>An image is worth 16x16 words: Transformers for image recognition at scale - Alexey </a:t>
            </a:r>
            <a:r>
              <a:rPr lang="en-GB" sz="2500" b="1" dirty="0" err="1"/>
              <a:t>Dosovitskiy</a:t>
            </a:r>
            <a:r>
              <a:rPr lang="en-GB" sz="2500" b="1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https://arxiv.org/pdf/2010.11929.pdf</a:t>
            </a:r>
            <a:endParaRPr lang="en-GB" dirty="0"/>
          </a:p>
          <a:p>
            <a:r>
              <a:rPr lang="en-GB" sz="2500" b="1" dirty="0"/>
              <a:t>Vision Transformer (</a:t>
            </a:r>
            <a:r>
              <a:rPr lang="en-GB" sz="2500" b="1" dirty="0" err="1"/>
              <a:t>ViT</a:t>
            </a:r>
            <a:r>
              <a:rPr lang="en-GB" sz="2500" b="1" dirty="0"/>
              <a:t>):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https://huggingface.co/transformers/model_doc/vit.html#:~:text=A%20%5BCLS%5D%20token%20is%20added,can%20be%20used%20for%20classification.&amp;text=As%20the%20Vision%20Transformer%20expects,normalize%20images%20for%20the%20model</a:t>
            </a:r>
            <a:r>
              <a:rPr lang="en-GB" dirty="0"/>
              <a:t>.</a:t>
            </a:r>
          </a:p>
          <a:p>
            <a:r>
              <a:rPr lang="en-GB" sz="2500" b="1" dirty="0"/>
              <a:t>7,000 </a:t>
            </a:r>
            <a:r>
              <a:rPr lang="en-GB" sz="2500" b="1" dirty="0" err="1"/>
              <a:t>Labeled</a:t>
            </a:r>
            <a:r>
              <a:rPr lang="en-GB" sz="2500" b="1" dirty="0"/>
              <a:t> </a:t>
            </a:r>
            <a:r>
              <a:rPr lang="en-GB" sz="2500" b="1" dirty="0" err="1"/>
              <a:t>Pokemon</a:t>
            </a:r>
            <a:r>
              <a:rPr lang="en-GB" sz="2500" b="1" dirty="0"/>
              <a:t> - Lance Zhang: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https://www.kaggle.com/lantian773030/pokemonclassification</a:t>
            </a:r>
            <a:endParaRPr lang="en-GB" dirty="0"/>
          </a:p>
          <a:p>
            <a:r>
              <a:rPr lang="en-GB" sz="2500" b="1" dirty="0" err="1"/>
              <a:t>Pokemon</a:t>
            </a:r>
            <a:r>
              <a:rPr lang="en-GB" sz="2500" b="1" dirty="0"/>
              <a:t> Image Classifier - </a:t>
            </a:r>
            <a:r>
              <a:rPr lang="en-GB" sz="2500" b="1" dirty="0" err="1"/>
              <a:t>Dharmin</a:t>
            </a:r>
            <a:r>
              <a:rPr lang="en-GB" sz="2500" b="1" dirty="0"/>
              <a:t> Shah:</a:t>
            </a:r>
          </a:p>
          <a:p>
            <a:pPr marL="0" indent="0">
              <a:buNone/>
            </a:pPr>
            <a:r>
              <a:rPr lang="en-GB" dirty="0">
                <a:hlinkClick r:id="rId7"/>
              </a:rPr>
              <a:t>https://www.kaggle.com/dharminshah/pokemonclassifier/notebook</a:t>
            </a:r>
            <a:endParaRPr lang="en-GB" dirty="0"/>
          </a:p>
          <a:p>
            <a:r>
              <a:rPr lang="en-GB" sz="2500" b="1" dirty="0"/>
              <a:t>A CLS Hierarchy for the Classification of Images:</a:t>
            </a:r>
          </a:p>
          <a:p>
            <a:pPr marL="0" indent="0">
              <a:buNone/>
            </a:pPr>
            <a:r>
              <a:rPr lang="en-GB" dirty="0">
                <a:hlinkClick r:id="rId8"/>
              </a:rPr>
              <a:t>https://link.springer.com/chapter/10.1007/11579427_37#:~:text=The%20adaptive%20algorithm%20used%20in,%3A%20recognition%2C%20classification%20and%20segmentation</a:t>
            </a:r>
            <a:r>
              <a:rPr lang="en-GB" dirty="0"/>
              <a:t>.</a:t>
            </a:r>
          </a:p>
          <a:p>
            <a:r>
              <a:rPr lang="en-GB" sz="2500" b="1" dirty="0"/>
              <a:t>The Illustrated Transformer - Jay </a:t>
            </a:r>
            <a:r>
              <a:rPr lang="en-GB" sz="2500" b="1" dirty="0" err="1"/>
              <a:t>Alammar</a:t>
            </a:r>
            <a:r>
              <a:rPr lang="en-GB" sz="2500" b="1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9"/>
              </a:rPr>
              <a:t>https://jalammar.github.io/illustrated-transformer/</a:t>
            </a:r>
            <a:endParaRPr lang="en-GB" dirty="0"/>
          </a:p>
          <a:p>
            <a:r>
              <a:rPr lang="en-GB" sz="2500" b="1" dirty="0" err="1"/>
              <a:t>Softmax</a:t>
            </a:r>
            <a:r>
              <a:rPr lang="en-GB" sz="2500" b="1" dirty="0"/>
              <a:t> Activation Function with Python:</a:t>
            </a:r>
          </a:p>
          <a:p>
            <a:pPr marL="0" indent="0">
              <a:buNone/>
            </a:pPr>
            <a:r>
              <a:rPr lang="en-GB" dirty="0">
                <a:hlinkClick r:id="rId10"/>
              </a:rPr>
              <a:t>https://machinelearningmastery.com/softmax-activation-function-with-python/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4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703C-FE50-4C3C-9803-4045AFDBE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VISION TRANSFORMER FOR IMAGE CLASSIFICATION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77354-8763-49E0-ADBF-5463FE9A4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Florin Camara &amp; Pau </a:t>
            </a:r>
            <a:r>
              <a:rPr lang="en-GB" dirty="0" err="1"/>
              <a:t>Taló</a:t>
            </a:r>
            <a:r>
              <a:rPr lang="en-GB" dirty="0"/>
              <a:t> López</a:t>
            </a:r>
          </a:p>
        </p:txBody>
      </p:sp>
    </p:spTree>
    <p:extLst>
      <p:ext uri="{BB962C8B-B14F-4D97-AF65-F5344CB8AC3E}">
        <p14:creationId xmlns:p14="http://schemas.microsoft.com/office/powerpoint/2010/main" val="11677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C8AF8-8C70-4775-8B76-9B838EA2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IMAGE CLASSIFICATION?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4370AFC-0579-4C27-845E-3C55326780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558" y="3079885"/>
            <a:ext cx="2243131" cy="2243131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BF2641D-1BD8-4DC7-B054-130A733F6A55}"/>
              </a:ext>
            </a:extLst>
          </p:cNvPr>
          <p:cNvSpPr/>
          <p:nvPr/>
        </p:nvSpPr>
        <p:spPr>
          <a:xfrm>
            <a:off x="3212328" y="3826565"/>
            <a:ext cx="1796994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95FBB6-F221-46EF-8034-84F30A9900F1}"/>
              </a:ext>
            </a:extLst>
          </p:cNvPr>
          <p:cNvSpPr/>
          <p:nvPr/>
        </p:nvSpPr>
        <p:spPr>
          <a:xfrm>
            <a:off x="5422961" y="3616051"/>
            <a:ext cx="1868557" cy="1391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Neural</a:t>
            </a:r>
          </a:p>
          <a:p>
            <a:pPr algn="ctr"/>
            <a:r>
              <a:rPr lang="en-GB" dirty="0"/>
              <a:t>Network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72B7B57-10FF-45BD-B3D0-8AF779A47795}"/>
              </a:ext>
            </a:extLst>
          </p:cNvPr>
          <p:cNvSpPr/>
          <p:nvPr/>
        </p:nvSpPr>
        <p:spPr>
          <a:xfrm>
            <a:off x="7705157" y="3826565"/>
            <a:ext cx="1796994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D248A2-8B72-4C7D-B93E-CAED99B35A48}"/>
              </a:ext>
            </a:extLst>
          </p:cNvPr>
          <p:cNvSpPr/>
          <p:nvPr/>
        </p:nvSpPr>
        <p:spPr>
          <a:xfrm>
            <a:off x="9915790" y="3616051"/>
            <a:ext cx="1868557" cy="1391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20247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C8AF8-8C70-4775-8B76-9B838EA2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IMAGE CLASSIFICATION?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4370AFC-0579-4C27-845E-3C55326780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375" y="2307654"/>
            <a:ext cx="1742682" cy="1742682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BF2641D-1BD8-4DC7-B054-130A733F6A55}"/>
              </a:ext>
            </a:extLst>
          </p:cNvPr>
          <p:cNvSpPr/>
          <p:nvPr/>
        </p:nvSpPr>
        <p:spPr>
          <a:xfrm>
            <a:off x="3629412" y="2887748"/>
            <a:ext cx="1396079" cy="75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95FBB6-F221-46EF-8034-84F30A9900F1}"/>
              </a:ext>
            </a:extLst>
          </p:cNvPr>
          <p:cNvSpPr/>
          <p:nvPr/>
        </p:nvSpPr>
        <p:spPr>
          <a:xfrm>
            <a:off x="5346846" y="2724200"/>
            <a:ext cx="1451677" cy="108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Neural</a:t>
            </a:r>
          </a:p>
          <a:p>
            <a:pPr algn="ctr"/>
            <a:r>
              <a:rPr lang="en-GB" dirty="0"/>
              <a:t>Network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72B7B57-10FF-45BD-B3D0-8AF779A47795}"/>
              </a:ext>
            </a:extLst>
          </p:cNvPr>
          <p:cNvSpPr/>
          <p:nvPr/>
        </p:nvSpPr>
        <p:spPr>
          <a:xfrm>
            <a:off x="7119878" y="2887748"/>
            <a:ext cx="1396079" cy="75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8A7883-07EC-4F9C-969D-45216B36BCFC}"/>
              </a:ext>
            </a:extLst>
          </p:cNvPr>
          <p:cNvSpPr txBox="1"/>
          <p:nvPr/>
        </p:nvSpPr>
        <p:spPr>
          <a:xfrm>
            <a:off x="9564183" y="3080051"/>
            <a:ext cx="18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P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AFE1DD8-37C8-4CC0-B2E2-0C72C696D5E5}"/>
              </a:ext>
            </a:extLst>
          </p:cNvPr>
          <p:cNvGrpSpPr/>
          <p:nvPr/>
        </p:nvGrpSpPr>
        <p:grpSpPr>
          <a:xfrm>
            <a:off x="8835776" y="2307654"/>
            <a:ext cx="407052" cy="1742682"/>
            <a:chOff x="8835776" y="2307654"/>
            <a:chExt cx="407052" cy="174268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4825C87-9A1C-47C1-9EDD-99D0EB0A99E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F90B9EB-487D-4E03-99D6-E6264BAA32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9D7156E-451D-4BBC-BBC5-E8565216113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8451723-A44B-470B-A352-C63C2C3ED7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3DDA524-543C-4A8F-A67C-A0187D62144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A56CDB30-8D6C-45D3-8CAC-93C36EEC3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956311"/>
              </p:ext>
            </p:extLst>
          </p:nvPr>
        </p:nvGraphicFramePr>
        <p:xfrm>
          <a:off x="1565374" y="4401605"/>
          <a:ext cx="9216925" cy="235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88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439BE35C-220B-4B9D-B5CF-31C63A3D0BC7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0" name="object 3">
              <a:extLst>
                <a:ext uri="{FF2B5EF4-FFF2-40B4-BE49-F238E27FC236}">
                  <a16:creationId xmlns:a16="http://schemas.microsoft.com/office/drawing/2014/main" id="{52C14A32-2BB7-4043-BAF7-71BC4044E2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1" name="object 4">
              <a:extLst>
                <a:ext uri="{FF2B5EF4-FFF2-40B4-BE49-F238E27FC236}">
                  <a16:creationId xmlns:a16="http://schemas.microsoft.com/office/drawing/2014/main" id="{E05390D4-CC9E-4F55-8E59-FBBD380C4B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C2EA8B97-155D-4F2D-A20D-41F75445BD7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04ABD636-7BB4-4679-9966-D4EEF64B94C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94C32A8F-A2E2-43EA-BB21-533281C32F4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FC36A1FC-B2AF-4C73-9D16-8988E8FE8C3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AF6DB5FD-6463-4F66-9B17-757DCF4F49E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7" name="object 10">
              <a:extLst>
                <a:ext uri="{FF2B5EF4-FFF2-40B4-BE49-F238E27FC236}">
                  <a16:creationId xmlns:a16="http://schemas.microsoft.com/office/drawing/2014/main" id="{56AF3E88-A02A-4838-88F6-CAEFFF447B3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18" name="object 11">
              <a:extLst>
                <a:ext uri="{FF2B5EF4-FFF2-40B4-BE49-F238E27FC236}">
                  <a16:creationId xmlns:a16="http://schemas.microsoft.com/office/drawing/2014/main" id="{00F8351E-B4DA-49A3-9E35-326CBE8C693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6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ED5DB0-0475-4E15-A578-C31ED55FDD65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58821B1C-16C4-456D-B756-0E48C182FA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5F61A61B-A819-4AD6-B055-F4C4EF44C30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72050D73-E5A5-4D2D-A965-5C6295D25D7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6">
              <a:extLst>
                <a:ext uri="{FF2B5EF4-FFF2-40B4-BE49-F238E27FC236}">
                  <a16:creationId xmlns:a16="http://schemas.microsoft.com/office/drawing/2014/main" id="{B3214930-9FA5-4CA9-8816-CB6D7E40A4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B5850A1E-6D3A-4C03-990C-9E5B42C5110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9F2C53F4-C9C4-4F03-9541-DD0187AED8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A97C7675-70EB-4A92-86F3-625EDE9895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8" name="object 10">
              <a:extLst>
                <a:ext uri="{FF2B5EF4-FFF2-40B4-BE49-F238E27FC236}">
                  <a16:creationId xmlns:a16="http://schemas.microsoft.com/office/drawing/2014/main" id="{C70A9E7B-E984-4F9A-9969-F18DBE54C64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770CCF50-A4F2-46D1-9B18-75E373FF073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3FDB2-0E58-4CF6-893B-942AFBDD795E}"/>
              </a:ext>
            </a:extLst>
          </p:cNvPr>
          <p:cNvSpPr/>
          <p:nvPr/>
        </p:nvSpPr>
        <p:spPr>
          <a:xfrm>
            <a:off x="810000" y="2481580"/>
            <a:ext cx="1201680" cy="1201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1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AF88724A-B4A1-45F1-87ED-A97493A925F7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C45A3DC0-D0B1-4AA9-9665-B349674F96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AF856779-40EE-44A5-852D-BBBF5D8DF5A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B5A8B2EB-7E88-41AE-862E-3BF8F138DD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1686534-7292-4282-892B-57EFD07E2A0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DA0C7947-EFA1-4417-98EE-A8C0C98C0D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2866437E-04D5-45CC-AA37-4F4885E5B48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D8B2408F-BD3B-4189-A9CC-C93AC13A0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F3746DBF-996F-445E-A334-C845FCA0FAA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id="{A146D3DF-09A6-445D-AAF8-CC743D1F45F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8A572EE-46EB-4521-BB19-6CE5CF7F43DD}"/>
              </a:ext>
            </a:extLst>
          </p:cNvPr>
          <p:cNvSpPr/>
          <p:nvPr/>
        </p:nvSpPr>
        <p:spPr>
          <a:xfrm>
            <a:off x="2011680" y="2481580"/>
            <a:ext cx="1201680" cy="1201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0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EE1D49B-4DBE-4E9F-909A-105D862EB198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B1BDD336-C5FB-462F-ABE2-FFE7170AC6B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12BB4109-315E-4B25-A66C-963F7C3D745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916A0A2F-9048-4526-82DC-E4A8D567E0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6">
              <a:extLst>
                <a:ext uri="{FF2B5EF4-FFF2-40B4-BE49-F238E27FC236}">
                  <a16:creationId xmlns:a16="http://schemas.microsoft.com/office/drawing/2014/main" id="{CF1DE9E6-089A-48E6-87F8-67526872C4C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8E68E05D-430D-4061-A5CC-262F509E707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ADA00F9B-2EDF-4962-9427-906F4916F96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418E2B7E-18BC-4B8A-82FD-DDA9F6B248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8" name="object 10">
              <a:extLst>
                <a:ext uri="{FF2B5EF4-FFF2-40B4-BE49-F238E27FC236}">
                  <a16:creationId xmlns:a16="http://schemas.microsoft.com/office/drawing/2014/main" id="{581599B1-670D-4590-88FA-4DA01A5FF7A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3EFAC6D0-CA30-45B6-B3BC-AD5D2B7C873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0A92E3-9BB6-41E6-B43A-88DA37675221}"/>
              </a:ext>
            </a:extLst>
          </p:cNvPr>
          <p:cNvSpPr/>
          <p:nvPr/>
        </p:nvSpPr>
        <p:spPr>
          <a:xfrm>
            <a:off x="3213360" y="2481580"/>
            <a:ext cx="1201680" cy="1201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5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252</TotalTime>
  <Words>986</Words>
  <Application>Microsoft Office PowerPoint</Application>
  <PresentationFormat>Panorámica</PresentationFormat>
  <Paragraphs>286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Cambria Math</vt:lpstr>
      <vt:lpstr>Century Gothic</vt:lpstr>
      <vt:lpstr>Wingdings 2</vt:lpstr>
      <vt:lpstr>Citable</vt:lpstr>
      <vt:lpstr>VISION TRANSFORMER FOR IMAGE CLASSIFICATION</vt:lpstr>
      <vt:lpstr>GOAL OF THE PROJECT</vt:lpstr>
      <vt:lpstr>TOOLS USED IN THIS PROJECT</vt:lpstr>
      <vt:lpstr>WHAT IS IMAGE CLASSIFICATION?</vt:lpstr>
      <vt:lpstr>WHAT IS IMAGE CLASSIFICATION?</vt:lpstr>
      <vt:lpstr>HOW DOES A ViT WORK?</vt:lpstr>
      <vt:lpstr>HOW DOES A ViT WORK?</vt:lpstr>
      <vt:lpstr>HOW DOES A ViT WORK?</vt:lpstr>
      <vt:lpstr>HOW DOES A ViT WORK?</vt:lpstr>
      <vt:lpstr>HOW DOES A ViT WORK?</vt:lpstr>
      <vt:lpstr>VECTORIZATION</vt:lpstr>
      <vt:lpstr>NEURAL NETWORK</vt:lpstr>
      <vt:lpstr>NEURAL NETWORK</vt:lpstr>
      <vt:lpstr>POSITIONAL ENCODING</vt:lpstr>
      <vt:lpstr>POSITIONAL ENCODING</vt:lpstr>
      <vt:lpstr>WHY POSITIONAL ENCODING?</vt:lpstr>
      <vt:lpstr>WHY POSITIONAL ENCODING?</vt:lpstr>
      <vt:lpstr>COLLECTIVE LEARNING SYSTEM TOKEN</vt:lpstr>
      <vt:lpstr>MULTI-HEAD SELF-ATTENTION LAYER</vt:lpstr>
      <vt:lpstr>WHAT IS SELF-ATTENTION?</vt:lpstr>
      <vt:lpstr>TRANSFORMER ENCODER NETWORK</vt:lpstr>
      <vt:lpstr>TRANSFORMER ENCODER NETWORK</vt:lpstr>
      <vt:lpstr>TRANSFORMER ENCODER NETWORK</vt:lpstr>
      <vt:lpstr>TRANSFORMER ENCODER NETWORK</vt:lpstr>
      <vt:lpstr>RESULTS</vt:lpstr>
      <vt:lpstr>CONCLUSIONS</vt:lpstr>
      <vt:lpstr>CONCLUSIONS</vt:lpstr>
      <vt:lpstr>CONCLUSIONS</vt:lpstr>
      <vt:lpstr>CONCLUSIONS</vt:lpstr>
      <vt:lpstr>BIBLIOGRAPHY</vt:lpstr>
      <vt:lpstr>VISION TRANSFORMER FOR IMAGE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 FOR IMAGE CLASSIFICATION</dc:title>
  <dc:creator>Florin Camara</dc:creator>
  <cp:lastModifiedBy>Florin Camara</cp:lastModifiedBy>
  <cp:revision>24</cp:revision>
  <dcterms:created xsi:type="dcterms:W3CDTF">2021-05-30T14:38:01Z</dcterms:created>
  <dcterms:modified xsi:type="dcterms:W3CDTF">2021-05-31T14:33:09Z</dcterms:modified>
</cp:coreProperties>
</file>