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8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5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7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svg"/><Relationship Id="rId1" Type="http://schemas.openxmlformats.org/officeDocument/2006/relationships/image" Target="../media/image58.png"/><Relationship Id="rId6" Type="http://schemas.openxmlformats.org/officeDocument/2006/relationships/image" Target="../media/image63.svg"/><Relationship Id="rId5" Type="http://schemas.openxmlformats.org/officeDocument/2006/relationships/image" Target="../media/image62.png"/><Relationship Id="rId4" Type="http://schemas.openxmlformats.org/officeDocument/2006/relationships/image" Target="../media/image61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svg"/><Relationship Id="rId7" Type="http://schemas.openxmlformats.org/officeDocument/2006/relationships/image" Target="../media/image30.svg"/><Relationship Id="rId2" Type="http://schemas.openxmlformats.org/officeDocument/2006/relationships/image" Target="../media/image25.png"/><Relationship Id="rId1" Type="http://schemas.openxmlformats.org/officeDocument/2006/relationships/hyperlink" Target="https://en.wikipedia.org/wiki/Advanced_Encryption_Standard" TargetMode="External"/><Relationship Id="rId6" Type="http://schemas.openxmlformats.org/officeDocument/2006/relationships/image" Target="../media/image29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Relationship Id="rId9" Type="http://schemas.openxmlformats.org/officeDocument/2006/relationships/image" Target="../media/image32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4" Type="http://schemas.openxmlformats.org/officeDocument/2006/relationships/image" Target="../media/image40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10" Type="http://schemas.openxmlformats.org/officeDocument/2006/relationships/image" Target="../media/image50.svg"/><Relationship Id="rId4" Type="http://schemas.openxmlformats.org/officeDocument/2006/relationships/image" Target="../media/image44.svg"/><Relationship Id="rId9" Type="http://schemas.openxmlformats.org/officeDocument/2006/relationships/image" Target="../media/image49.pn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4" Type="http://schemas.openxmlformats.org/officeDocument/2006/relationships/image" Target="../media/image5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svg"/><Relationship Id="rId1" Type="http://schemas.openxmlformats.org/officeDocument/2006/relationships/image" Target="../media/image58.png"/><Relationship Id="rId6" Type="http://schemas.openxmlformats.org/officeDocument/2006/relationships/image" Target="../media/image63.svg"/><Relationship Id="rId5" Type="http://schemas.openxmlformats.org/officeDocument/2006/relationships/image" Target="../media/image62.png"/><Relationship Id="rId4" Type="http://schemas.openxmlformats.org/officeDocument/2006/relationships/image" Target="../media/image61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30.sv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29.png"/><Relationship Id="rId5" Type="http://schemas.openxmlformats.org/officeDocument/2006/relationships/hyperlink" Target="https://en.wikipedia.org/wiki/Advanced_Encryption_Standard" TargetMode="External"/><Relationship Id="rId4" Type="http://schemas.openxmlformats.org/officeDocument/2006/relationships/image" Target="../media/image28.svg"/><Relationship Id="rId9" Type="http://schemas.openxmlformats.org/officeDocument/2006/relationships/image" Target="../media/image32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4" Type="http://schemas.openxmlformats.org/officeDocument/2006/relationships/image" Target="../media/image40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10" Type="http://schemas.openxmlformats.org/officeDocument/2006/relationships/image" Target="../media/image50.svg"/><Relationship Id="rId4" Type="http://schemas.openxmlformats.org/officeDocument/2006/relationships/image" Target="../media/image44.svg"/><Relationship Id="rId9" Type="http://schemas.openxmlformats.org/officeDocument/2006/relationships/image" Target="../media/image49.pn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4" Type="http://schemas.openxmlformats.org/officeDocument/2006/relationships/image" Target="../media/image5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32CD8D-8C14-41D8-99CE-A07C3572E64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A75BD771-43E7-4C5A-A54F-360D76DF6E9E}">
      <dgm:prSet/>
      <dgm:spPr/>
      <dgm:t>
        <a:bodyPr/>
        <a:lstStyle/>
        <a:p>
          <a:r>
            <a:rPr lang="en-US"/>
            <a:t>Everybody in the system is known and verified</a:t>
          </a:r>
        </a:p>
      </dgm:t>
    </dgm:pt>
    <dgm:pt modelId="{FD3A1812-9FA0-4864-968B-C34176ED6469}" type="parTrans" cxnId="{F0C4D31C-A45B-4032-9479-0486F9F88D74}">
      <dgm:prSet/>
      <dgm:spPr/>
      <dgm:t>
        <a:bodyPr/>
        <a:lstStyle/>
        <a:p>
          <a:endParaRPr lang="en-US"/>
        </a:p>
      </dgm:t>
    </dgm:pt>
    <dgm:pt modelId="{F55E304C-CDD8-4388-9564-3C62AA0E24B5}" type="sibTrans" cxnId="{F0C4D31C-A45B-4032-9479-0486F9F88D74}">
      <dgm:prSet/>
      <dgm:spPr/>
      <dgm:t>
        <a:bodyPr/>
        <a:lstStyle/>
        <a:p>
          <a:endParaRPr lang="en-US"/>
        </a:p>
      </dgm:t>
    </dgm:pt>
    <dgm:pt modelId="{A1A0C931-C912-4E96-9452-D28F4BF4C7F5}">
      <dgm:prSet/>
      <dgm:spPr/>
      <dgm:t>
        <a:bodyPr/>
        <a:lstStyle/>
        <a:p>
          <a:r>
            <a:rPr lang="en-US"/>
            <a:t>Scalability: Low</a:t>
          </a:r>
        </a:p>
      </dgm:t>
    </dgm:pt>
    <dgm:pt modelId="{752C83B5-D4BF-4D07-A6D0-64F0CC332A15}" type="parTrans" cxnId="{43B4D76F-A4E9-487F-95FF-9CA989E53563}">
      <dgm:prSet/>
      <dgm:spPr/>
      <dgm:t>
        <a:bodyPr/>
        <a:lstStyle/>
        <a:p>
          <a:endParaRPr lang="en-US"/>
        </a:p>
      </dgm:t>
    </dgm:pt>
    <dgm:pt modelId="{63B8CFC6-584A-4517-93A4-C713F613A231}" type="sibTrans" cxnId="{43B4D76F-A4E9-487F-95FF-9CA989E53563}">
      <dgm:prSet/>
      <dgm:spPr/>
      <dgm:t>
        <a:bodyPr/>
        <a:lstStyle/>
        <a:p>
          <a:endParaRPr lang="en-US"/>
        </a:p>
      </dgm:t>
    </dgm:pt>
    <dgm:pt modelId="{46C458D3-D3DB-4592-B5CC-896CEB50BB13}">
      <dgm:prSet/>
      <dgm:spPr/>
      <dgm:t>
        <a:bodyPr/>
        <a:lstStyle/>
        <a:p>
          <a:r>
            <a:rPr lang="en-US"/>
            <a:t>Security: High</a:t>
          </a:r>
        </a:p>
      </dgm:t>
    </dgm:pt>
    <dgm:pt modelId="{C7DC6ED3-9771-43CA-BF55-3DF901066F9D}" type="parTrans" cxnId="{FCBB42B8-014A-4781-B530-2838BB12D661}">
      <dgm:prSet/>
      <dgm:spPr/>
      <dgm:t>
        <a:bodyPr/>
        <a:lstStyle/>
        <a:p>
          <a:endParaRPr lang="en-US"/>
        </a:p>
      </dgm:t>
    </dgm:pt>
    <dgm:pt modelId="{A14FD6D7-9508-42ED-B47E-67F55A57EECE}" type="sibTrans" cxnId="{FCBB42B8-014A-4781-B530-2838BB12D661}">
      <dgm:prSet/>
      <dgm:spPr/>
      <dgm:t>
        <a:bodyPr/>
        <a:lstStyle/>
        <a:p>
          <a:endParaRPr lang="en-US"/>
        </a:p>
      </dgm:t>
    </dgm:pt>
    <dgm:pt modelId="{81343B40-BEAF-4DD0-9E4C-D63F10CD6B4B}" type="pres">
      <dgm:prSet presAssocID="{6132CD8D-8C14-41D8-99CE-A07C3572E641}" presName="root" presStyleCnt="0">
        <dgm:presLayoutVars>
          <dgm:dir/>
          <dgm:resizeHandles val="exact"/>
        </dgm:presLayoutVars>
      </dgm:prSet>
      <dgm:spPr/>
    </dgm:pt>
    <dgm:pt modelId="{62906298-B07D-48BE-999B-327B6B4F2071}" type="pres">
      <dgm:prSet presAssocID="{A75BD771-43E7-4C5A-A54F-360D76DF6E9E}" presName="compNode" presStyleCnt="0"/>
      <dgm:spPr/>
    </dgm:pt>
    <dgm:pt modelId="{F122C5C5-7B71-4DD2-AC25-8CF760795FE8}" type="pres">
      <dgm:prSet presAssocID="{A75BD771-43E7-4C5A-A54F-360D76DF6E9E}" presName="bgRect" presStyleLbl="bgShp" presStyleIdx="0" presStyleCnt="3"/>
      <dgm:spPr/>
    </dgm:pt>
    <dgm:pt modelId="{C469914F-B3C5-4C48-8857-592A5FE74D4F}" type="pres">
      <dgm:prSet presAssocID="{A75BD771-43E7-4C5A-A54F-360D76DF6E9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ed"/>
        </a:ext>
      </dgm:extLst>
    </dgm:pt>
    <dgm:pt modelId="{1C87B360-7B69-4357-BC9E-C56E2A00F885}" type="pres">
      <dgm:prSet presAssocID="{A75BD771-43E7-4C5A-A54F-360D76DF6E9E}" presName="spaceRect" presStyleCnt="0"/>
      <dgm:spPr/>
    </dgm:pt>
    <dgm:pt modelId="{F5670FF5-698E-4717-9FFB-FB7D098C287C}" type="pres">
      <dgm:prSet presAssocID="{A75BD771-43E7-4C5A-A54F-360D76DF6E9E}" presName="parTx" presStyleLbl="revTx" presStyleIdx="0" presStyleCnt="3">
        <dgm:presLayoutVars>
          <dgm:chMax val="0"/>
          <dgm:chPref val="0"/>
        </dgm:presLayoutVars>
      </dgm:prSet>
      <dgm:spPr/>
    </dgm:pt>
    <dgm:pt modelId="{A2296BAD-64D6-4118-B3B9-500C573A5837}" type="pres">
      <dgm:prSet presAssocID="{F55E304C-CDD8-4388-9564-3C62AA0E24B5}" presName="sibTrans" presStyleCnt="0"/>
      <dgm:spPr/>
    </dgm:pt>
    <dgm:pt modelId="{164466EA-9E9A-42AF-A349-8CF46E660B24}" type="pres">
      <dgm:prSet presAssocID="{A1A0C931-C912-4E96-9452-D28F4BF4C7F5}" presName="compNode" presStyleCnt="0"/>
      <dgm:spPr/>
    </dgm:pt>
    <dgm:pt modelId="{9EA9C3FE-D8B3-4716-8082-71732CF8ED71}" type="pres">
      <dgm:prSet presAssocID="{A1A0C931-C912-4E96-9452-D28F4BF4C7F5}" presName="bgRect" presStyleLbl="bgShp" presStyleIdx="1" presStyleCnt="3"/>
      <dgm:spPr/>
    </dgm:pt>
    <dgm:pt modelId="{FA68D37A-FAB6-479C-BF8C-F3CEFB4448A4}" type="pres">
      <dgm:prSet presAssocID="{A1A0C931-C912-4E96-9452-D28F4BF4C7F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rotUp"/>
        </a:ext>
      </dgm:extLst>
    </dgm:pt>
    <dgm:pt modelId="{C9F91A7F-646D-4A61-84A3-0A546285A151}" type="pres">
      <dgm:prSet presAssocID="{A1A0C931-C912-4E96-9452-D28F4BF4C7F5}" presName="spaceRect" presStyleCnt="0"/>
      <dgm:spPr/>
    </dgm:pt>
    <dgm:pt modelId="{A6D8DD0B-C0F9-4DF7-826D-D4A76F68012F}" type="pres">
      <dgm:prSet presAssocID="{A1A0C931-C912-4E96-9452-D28F4BF4C7F5}" presName="parTx" presStyleLbl="revTx" presStyleIdx="1" presStyleCnt="3">
        <dgm:presLayoutVars>
          <dgm:chMax val="0"/>
          <dgm:chPref val="0"/>
        </dgm:presLayoutVars>
      </dgm:prSet>
      <dgm:spPr/>
    </dgm:pt>
    <dgm:pt modelId="{E7984469-D943-4520-A964-C355338757AE}" type="pres">
      <dgm:prSet presAssocID="{63B8CFC6-584A-4517-93A4-C713F613A231}" presName="sibTrans" presStyleCnt="0"/>
      <dgm:spPr/>
    </dgm:pt>
    <dgm:pt modelId="{DD538870-CCEE-4FC1-89F3-150C39215766}" type="pres">
      <dgm:prSet presAssocID="{46C458D3-D3DB-4592-B5CC-896CEB50BB13}" presName="compNode" presStyleCnt="0"/>
      <dgm:spPr/>
    </dgm:pt>
    <dgm:pt modelId="{D099BDAC-7EB0-4014-A899-AEBF4617F108}" type="pres">
      <dgm:prSet presAssocID="{46C458D3-D3DB-4592-B5CC-896CEB50BB13}" presName="bgRect" presStyleLbl="bgShp" presStyleIdx="2" presStyleCnt="3"/>
      <dgm:spPr/>
    </dgm:pt>
    <dgm:pt modelId="{9F362FC0-55A2-44C0-BA4D-EB69AFCDB52A}" type="pres">
      <dgm:prSet presAssocID="{46C458D3-D3DB-4592-B5CC-896CEB50BB1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9F026A94-475D-49E3-8250-DB7F7579005D}" type="pres">
      <dgm:prSet presAssocID="{46C458D3-D3DB-4592-B5CC-896CEB50BB13}" presName="spaceRect" presStyleCnt="0"/>
      <dgm:spPr/>
    </dgm:pt>
    <dgm:pt modelId="{BE0641C0-5969-4E3C-9ABA-EED50DA51650}" type="pres">
      <dgm:prSet presAssocID="{46C458D3-D3DB-4592-B5CC-896CEB50BB1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F9AA316-CA29-4DC4-94E5-CACA4A386BD8}" type="presOf" srcId="{A1A0C931-C912-4E96-9452-D28F4BF4C7F5}" destId="{A6D8DD0B-C0F9-4DF7-826D-D4A76F68012F}" srcOrd="0" destOrd="0" presId="urn:microsoft.com/office/officeart/2018/2/layout/IconVerticalSolidList"/>
    <dgm:cxn modelId="{F0C4D31C-A45B-4032-9479-0486F9F88D74}" srcId="{6132CD8D-8C14-41D8-99CE-A07C3572E641}" destId="{A75BD771-43E7-4C5A-A54F-360D76DF6E9E}" srcOrd="0" destOrd="0" parTransId="{FD3A1812-9FA0-4864-968B-C34176ED6469}" sibTransId="{F55E304C-CDD8-4388-9564-3C62AA0E24B5}"/>
    <dgm:cxn modelId="{0256C747-6584-47C7-8122-DE0A3DF8F2E1}" type="presOf" srcId="{A75BD771-43E7-4C5A-A54F-360D76DF6E9E}" destId="{F5670FF5-698E-4717-9FFB-FB7D098C287C}" srcOrd="0" destOrd="0" presId="urn:microsoft.com/office/officeart/2018/2/layout/IconVerticalSolidList"/>
    <dgm:cxn modelId="{43B4D76F-A4E9-487F-95FF-9CA989E53563}" srcId="{6132CD8D-8C14-41D8-99CE-A07C3572E641}" destId="{A1A0C931-C912-4E96-9452-D28F4BF4C7F5}" srcOrd="1" destOrd="0" parTransId="{752C83B5-D4BF-4D07-A6D0-64F0CC332A15}" sibTransId="{63B8CFC6-584A-4517-93A4-C713F613A231}"/>
    <dgm:cxn modelId="{ADCE19A1-2817-418E-A5D7-1669F1AA5310}" type="presOf" srcId="{6132CD8D-8C14-41D8-99CE-A07C3572E641}" destId="{81343B40-BEAF-4DD0-9E4C-D63F10CD6B4B}" srcOrd="0" destOrd="0" presId="urn:microsoft.com/office/officeart/2018/2/layout/IconVerticalSolidList"/>
    <dgm:cxn modelId="{6579BEAF-9BFF-4412-9B0B-34758FA919DA}" type="presOf" srcId="{46C458D3-D3DB-4592-B5CC-896CEB50BB13}" destId="{BE0641C0-5969-4E3C-9ABA-EED50DA51650}" srcOrd="0" destOrd="0" presId="urn:microsoft.com/office/officeart/2018/2/layout/IconVerticalSolidList"/>
    <dgm:cxn modelId="{FCBB42B8-014A-4781-B530-2838BB12D661}" srcId="{6132CD8D-8C14-41D8-99CE-A07C3572E641}" destId="{46C458D3-D3DB-4592-B5CC-896CEB50BB13}" srcOrd="2" destOrd="0" parTransId="{C7DC6ED3-9771-43CA-BF55-3DF901066F9D}" sibTransId="{A14FD6D7-9508-42ED-B47E-67F55A57EECE}"/>
    <dgm:cxn modelId="{0B802848-70CC-4927-BD09-877CD2778B41}" type="presParOf" srcId="{81343B40-BEAF-4DD0-9E4C-D63F10CD6B4B}" destId="{62906298-B07D-48BE-999B-327B6B4F2071}" srcOrd="0" destOrd="0" presId="urn:microsoft.com/office/officeart/2018/2/layout/IconVerticalSolidList"/>
    <dgm:cxn modelId="{1A645F0E-DF1A-44E9-A575-7BB529FF31C5}" type="presParOf" srcId="{62906298-B07D-48BE-999B-327B6B4F2071}" destId="{F122C5C5-7B71-4DD2-AC25-8CF760795FE8}" srcOrd="0" destOrd="0" presId="urn:microsoft.com/office/officeart/2018/2/layout/IconVerticalSolidList"/>
    <dgm:cxn modelId="{EA402AA0-3828-4F11-AC09-B57B6EF498FD}" type="presParOf" srcId="{62906298-B07D-48BE-999B-327B6B4F2071}" destId="{C469914F-B3C5-4C48-8857-592A5FE74D4F}" srcOrd="1" destOrd="0" presId="urn:microsoft.com/office/officeart/2018/2/layout/IconVerticalSolidList"/>
    <dgm:cxn modelId="{29877E30-608E-4185-BCBE-BF7EA87F058D}" type="presParOf" srcId="{62906298-B07D-48BE-999B-327B6B4F2071}" destId="{1C87B360-7B69-4357-BC9E-C56E2A00F885}" srcOrd="2" destOrd="0" presId="urn:microsoft.com/office/officeart/2018/2/layout/IconVerticalSolidList"/>
    <dgm:cxn modelId="{C3B78A17-51EC-4743-BACF-7386C437AEB0}" type="presParOf" srcId="{62906298-B07D-48BE-999B-327B6B4F2071}" destId="{F5670FF5-698E-4717-9FFB-FB7D098C287C}" srcOrd="3" destOrd="0" presId="urn:microsoft.com/office/officeart/2018/2/layout/IconVerticalSolidList"/>
    <dgm:cxn modelId="{D0D52634-726A-4C17-9E4D-C89B75B45E02}" type="presParOf" srcId="{81343B40-BEAF-4DD0-9E4C-D63F10CD6B4B}" destId="{A2296BAD-64D6-4118-B3B9-500C573A5837}" srcOrd="1" destOrd="0" presId="urn:microsoft.com/office/officeart/2018/2/layout/IconVerticalSolidList"/>
    <dgm:cxn modelId="{E0109F99-DCDE-4EE6-8474-BCA14CAE42B8}" type="presParOf" srcId="{81343B40-BEAF-4DD0-9E4C-D63F10CD6B4B}" destId="{164466EA-9E9A-42AF-A349-8CF46E660B24}" srcOrd="2" destOrd="0" presId="urn:microsoft.com/office/officeart/2018/2/layout/IconVerticalSolidList"/>
    <dgm:cxn modelId="{60516994-6CFC-4973-A98F-C11937C2A8DA}" type="presParOf" srcId="{164466EA-9E9A-42AF-A349-8CF46E660B24}" destId="{9EA9C3FE-D8B3-4716-8082-71732CF8ED71}" srcOrd="0" destOrd="0" presId="urn:microsoft.com/office/officeart/2018/2/layout/IconVerticalSolidList"/>
    <dgm:cxn modelId="{F5DFCD26-17D8-429C-A1DE-C8F5BC753740}" type="presParOf" srcId="{164466EA-9E9A-42AF-A349-8CF46E660B24}" destId="{FA68D37A-FAB6-479C-BF8C-F3CEFB4448A4}" srcOrd="1" destOrd="0" presId="urn:microsoft.com/office/officeart/2018/2/layout/IconVerticalSolidList"/>
    <dgm:cxn modelId="{440C7EF7-9063-4AE2-8C72-E5A6979B1632}" type="presParOf" srcId="{164466EA-9E9A-42AF-A349-8CF46E660B24}" destId="{C9F91A7F-646D-4A61-84A3-0A546285A151}" srcOrd="2" destOrd="0" presId="urn:microsoft.com/office/officeart/2018/2/layout/IconVerticalSolidList"/>
    <dgm:cxn modelId="{03E99467-D0B0-4CFF-ABAB-BEB44FAF5679}" type="presParOf" srcId="{164466EA-9E9A-42AF-A349-8CF46E660B24}" destId="{A6D8DD0B-C0F9-4DF7-826D-D4A76F68012F}" srcOrd="3" destOrd="0" presId="urn:microsoft.com/office/officeart/2018/2/layout/IconVerticalSolidList"/>
    <dgm:cxn modelId="{57A41C53-01A5-495C-8CA5-4C7AC3037990}" type="presParOf" srcId="{81343B40-BEAF-4DD0-9E4C-D63F10CD6B4B}" destId="{E7984469-D943-4520-A964-C355338757AE}" srcOrd="3" destOrd="0" presId="urn:microsoft.com/office/officeart/2018/2/layout/IconVerticalSolidList"/>
    <dgm:cxn modelId="{065055AB-1237-432E-998B-F7DEBAB9D841}" type="presParOf" srcId="{81343B40-BEAF-4DD0-9E4C-D63F10CD6B4B}" destId="{DD538870-CCEE-4FC1-89F3-150C39215766}" srcOrd="4" destOrd="0" presId="urn:microsoft.com/office/officeart/2018/2/layout/IconVerticalSolidList"/>
    <dgm:cxn modelId="{8A528BC1-5B94-44F9-924F-C843EFAD0496}" type="presParOf" srcId="{DD538870-CCEE-4FC1-89F3-150C39215766}" destId="{D099BDAC-7EB0-4014-A899-AEBF4617F108}" srcOrd="0" destOrd="0" presId="urn:microsoft.com/office/officeart/2018/2/layout/IconVerticalSolidList"/>
    <dgm:cxn modelId="{4A20BD3B-BB05-4F9C-957B-684750762DB6}" type="presParOf" srcId="{DD538870-CCEE-4FC1-89F3-150C39215766}" destId="{9F362FC0-55A2-44C0-BA4D-EB69AFCDB52A}" srcOrd="1" destOrd="0" presId="urn:microsoft.com/office/officeart/2018/2/layout/IconVerticalSolidList"/>
    <dgm:cxn modelId="{7DA69EF6-613C-4913-8B0C-D8F147C7F4B1}" type="presParOf" srcId="{DD538870-CCEE-4FC1-89F3-150C39215766}" destId="{9F026A94-475D-49E3-8250-DB7F7579005D}" srcOrd="2" destOrd="0" presId="urn:microsoft.com/office/officeart/2018/2/layout/IconVerticalSolidList"/>
    <dgm:cxn modelId="{E89618D7-61E2-40B3-A969-2487F80AA9CB}" type="presParOf" srcId="{DD538870-CCEE-4FC1-89F3-150C39215766}" destId="{BE0641C0-5969-4E3C-9ABA-EED50DA5165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AF7BB23-FA54-46F4-BD1A-68FCFBF7F92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50CFE1A-89C7-437C-A51B-9815CAD0D1F0}">
      <dgm:prSet/>
      <dgm:spPr/>
      <dgm:t>
        <a:bodyPr/>
        <a:lstStyle/>
        <a:p>
          <a:r>
            <a:rPr lang="en-US"/>
            <a:t>Have assistant super heroes that are making super deals for the first wave of super heroes</a:t>
          </a:r>
        </a:p>
      </dgm:t>
    </dgm:pt>
    <dgm:pt modelId="{E593BC85-4859-4220-9B5A-9DFBE20D163A}" type="parTrans" cxnId="{2FCEDF18-09E6-48F5-BC1A-7E5BC10738AC}">
      <dgm:prSet/>
      <dgm:spPr/>
      <dgm:t>
        <a:bodyPr/>
        <a:lstStyle/>
        <a:p>
          <a:endParaRPr lang="en-US"/>
        </a:p>
      </dgm:t>
    </dgm:pt>
    <dgm:pt modelId="{47874559-1806-45DE-8ED7-96B4AADF7172}" type="sibTrans" cxnId="{2FCEDF18-09E6-48F5-BC1A-7E5BC10738AC}">
      <dgm:prSet/>
      <dgm:spPr/>
      <dgm:t>
        <a:bodyPr/>
        <a:lstStyle/>
        <a:p>
          <a:endParaRPr lang="en-US"/>
        </a:p>
      </dgm:t>
    </dgm:pt>
    <dgm:pt modelId="{7D6A6EE2-33F5-40BC-AD38-E2FEA0D191D3}">
      <dgm:prSet/>
      <dgm:spPr/>
      <dgm:t>
        <a:bodyPr/>
        <a:lstStyle/>
        <a:p>
          <a:r>
            <a:rPr lang="en-US"/>
            <a:t>Consider them super heroes, and give them prizes </a:t>
          </a:r>
          <a:r>
            <a:rPr lang="en-US">
              <a:sym typeface="Wingdings" panose="05000000000000000000" pitchFamily="2" charset="2"/>
            </a:rPr>
            <a:t></a:t>
          </a:r>
          <a:endParaRPr lang="en-US"/>
        </a:p>
      </dgm:t>
    </dgm:pt>
    <dgm:pt modelId="{C07AC3CC-18A4-476B-B048-9DFA647CDAE8}" type="parTrans" cxnId="{7F6AAA9A-0845-419C-8205-FA04BEEB9236}">
      <dgm:prSet/>
      <dgm:spPr/>
      <dgm:t>
        <a:bodyPr/>
        <a:lstStyle/>
        <a:p>
          <a:endParaRPr lang="en-US"/>
        </a:p>
      </dgm:t>
    </dgm:pt>
    <dgm:pt modelId="{932338ED-D61B-45AE-A6ED-1B433B6B155A}" type="sibTrans" cxnId="{7F6AAA9A-0845-419C-8205-FA04BEEB9236}">
      <dgm:prSet/>
      <dgm:spPr/>
      <dgm:t>
        <a:bodyPr/>
        <a:lstStyle/>
        <a:p>
          <a:endParaRPr lang="en-US"/>
        </a:p>
      </dgm:t>
    </dgm:pt>
    <dgm:pt modelId="{CAD9BF41-CD0B-4ADF-B3E6-C969F821117B}">
      <dgm:prSet/>
      <dgm:spPr/>
      <dgm:t>
        <a:bodyPr/>
        <a:lstStyle/>
        <a:p>
          <a:r>
            <a:rPr lang="en-US"/>
            <a:t>Stop when the entire Europe is a super hero</a:t>
          </a:r>
        </a:p>
      </dgm:t>
    </dgm:pt>
    <dgm:pt modelId="{562540B7-7027-4FB0-9B9C-8A46DD60ECB0}" type="parTrans" cxnId="{3052F4A6-CF82-44D3-BE24-8149B1782E8E}">
      <dgm:prSet/>
      <dgm:spPr/>
      <dgm:t>
        <a:bodyPr/>
        <a:lstStyle/>
        <a:p>
          <a:endParaRPr lang="en-US"/>
        </a:p>
      </dgm:t>
    </dgm:pt>
    <dgm:pt modelId="{0E20EDC5-F23C-4522-931E-9CA40499C987}" type="sibTrans" cxnId="{3052F4A6-CF82-44D3-BE24-8149B1782E8E}">
      <dgm:prSet/>
      <dgm:spPr/>
      <dgm:t>
        <a:bodyPr/>
        <a:lstStyle/>
        <a:p>
          <a:endParaRPr lang="en-US"/>
        </a:p>
      </dgm:t>
    </dgm:pt>
    <dgm:pt modelId="{5671A011-56DE-4010-8721-0EEDDDDF8203}" type="pres">
      <dgm:prSet presAssocID="{2AF7BB23-FA54-46F4-BD1A-68FCFBF7F927}" presName="root" presStyleCnt="0">
        <dgm:presLayoutVars>
          <dgm:dir/>
          <dgm:resizeHandles val="exact"/>
        </dgm:presLayoutVars>
      </dgm:prSet>
      <dgm:spPr/>
    </dgm:pt>
    <dgm:pt modelId="{82BF0B1E-61F5-4CDE-97F3-A642FF7E1F48}" type="pres">
      <dgm:prSet presAssocID="{A50CFE1A-89C7-437C-A51B-9815CAD0D1F0}" presName="compNode" presStyleCnt="0"/>
      <dgm:spPr/>
    </dgm:pt>
    <dgm:pt modelId="{71D63373-B4E3-4232-8D83-E259477A34EA}" type="pres">
      <dgm:prSet presAssocID="{A50CFE1A-89C7-437C-A51B-9815CAD0D1F0}" presName="bgRect" presStyleLbl="bgShp" presStyleIdx="0" presStyleCnt="3"/>
      <dgm:spPr/>
    </dgm:pt>
    <dgm:pt modelId="{54D90432-700C-4C49-8350-196D38440BE7}" type="pres">
      <dgm:prSet presAssocID="{A50CFE1A-89C7-437C-A51B-9815CAD0D1F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A79D4CF6-7CC8-4612-BFB0-2A783BE1B3E2}" type="pres">
      <dgm:prSet presAssocID="{A50CFE1A-89C7-437C-A51B-9815CAD0D1F0}" presName="spaceRect" presStyleCnt="0"/>
      <dgm:spPr/>
    </dgm:pt>
    <dgm:pt modelId="{B55AF1F5-87CA-4B4C-A655-386913AE1A5C}" type="pres">
      <dgm:prSet presAssocID="{A50CFE1A-89C7-437C-A51B-9815CAD0D1F0}" presName="parTx" presStyleLbl="revTx" presStyleIdx="0" presStyleCnt="3">
        <dgm:presLayoutVars>
          <dgm:chMax val="0"/>
          <dgm:chPref val="0"/>
        </dgm:presLayoutVars>
      </dgm:prSet>
      <dgm:spPr/>
    </dgm:pt>
    <dgm:pt modelId="{4F416D08-0D91-4015-B490-2E582CCD6011}" type="pres">
      <dgm:prSet presAssocID="{47874559-1806-45DE-8ED7-96B4AADF7172}" presName="sibTrans" presStyleCnt="0"/>
      <dgm:spPr/>
    </dgm:pt>
    <dgm:pt modelId="{747BFE76-45C2-45B7-9A5A-AB07C769B764}" type="pres">
      <dgm:prSet presAssocID="{7D6A6EE2-33F5-40BC-AD38-E2FEA0D191D3}" presName="compNode" presStyleCnt="0"/>
      <dgm:spPr/>
    </dgm:pt>
    <dgm:pt modelId="{4CCA65E6-9CBB-436C-937B-4FDA650C2A4A}" type="pres">
      <dgm:prSet presAssocID="{7D6A6EE2-33F5-40BC-AD38-E2FEA0D191D3}" presName="bgRect" presStyleLbl="bgShp" presStyleIdx="1" presStyleCnt="3"/>
      <dgm:spPr/>
    </dgm:pt>
    <dgm:pt modelId="{B400B235-4736-4EF3-B0CF-06D73CB759DC}" type="pres">
      <dgm:prSet presAssocID="{7D6A6EE2-33F5-40BC-AD38-E2FEA0D191D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ium"/>
        </a:ext>
      </dgm:extLst>
    </dgm:pt>
    <dgm:pt modelId="{79444736-7D46-420D-BAFE-A0484139C984}" type="pres">
      <dgm:prSet presAssocID="{7D6A6EE2-33F5-40BC-AD38-E2FEA0D191D3}" presName="spaceRect" presStyleCnt="0"/>
      <dgm:spPr/>
    </dgm:pt>
    <dgm:pt modelId="{56DEC558-FF56-4B8A-95B6-94A75A50FCDD}" type="pres">
      <dgm:prSet presAssocID="{7D6A6EE2-33F5-40BC-AD38-E2FEA0D191D3}" presName="parTx" presStyleLbl="revTx" presStyleIdx="1" presStyleCnt="3">
        <dgm:presLayoutVars>
          <dgm:chMax val="0"/>
          <dgm:chPref val="0"/>
        </dgm:presLayoutVars>
      </dgm:prSet>
      <dgm:spPr/>
    </dgm:pt>
    <dgm:pt modelId="{75AAA75D-FF53-498C-A1E8-B88792643C7A}" type="pres">
      <dgm:prSet presAssocID="{932338ED-D61B-45AE-A6ED-1B433B6B155A}" presName="sibTrans" presStyleCnt="0"/>
      <dgm:spPr/>
    </dgm:pt>
    <dgm:pt modelId="{A32FE273-3014-402D-9529-586C69B0A3A3}" type="pres">
      <dgm:prSet presAssocID="{CAD9BF41-CD0B-4ADF-B3E6-C969F821117B}" presName="compNode" presStyleCnt="0"/>
      <dgm:spPr/>
    </dgm:pt>
    <dgm:pt modelId="{CB216C25-0D79-47BC-8E6E-7AEF663416BD}" type="pres">
      <dgm:prSet presAssocID="{CAD9BF41-CD0B-4ADF-B3E6-C969F821117B}" presName="bgRect" presStyleLbl="bgShp" presStyleIdx="2" presStyleCnt="3"/>
      <dgm:spPr/>
    </dgm:pt>
    <dgm:pt modelId="{F481AC2A-317C-4372-8F6D-BAE8023B8E94}" type="pres">
      <dgm:prSet presAssocID="{CAD9BF41-CD0B-4ADF-B3E6-C969F821117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Europe-Africa"/>
        </a:ext>
      </dgm:extLst>
    </dgm:pt>
    <dgm:pt modelId="{25DD6CCF-427C-4728-A895-4C539FEB2633}" type="pres">
      <dgm:prSet presAssocID="{CAD9BF41-CD0B-4ADF-B3E6-C969F821117B}" presName="spaceRect" presStyleCnt="0"/>
      <dgm:spPr/>
    </dgm:pt>
    <dgm:pt modelId="{3B8957B8-0915-43ED-B759-4B4CE8D8FBD2}" type="pres">
      <dgm:prSet presAssocID="{CAD9BF41-CD0B-4ADF-B3E6-C969F821117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FCEDF18-09E6-48F5-BC1A-7E5BC10738AC}" srcId="{2AF7BB23-FA54-46F4-BD1A-68FCFBF7F927}" destId="{A50CFE1A-89C7-437C-A51B-9815CAD0D1F0}" srcOrd="0" destOrd="0" parTransId="{E593BC85-4859-4220-9B5A-9DFBE20D163A}" sibTransId="{47874559-1806-45DE-8ED7-96B4AADF7172}"/>
    <dgm:cxn modelId="{72857136-ACC4-4CFB-866E-173C61B72B3A}" type="presOf" srcId="{7D6A6EE2-33F5-40BC-AD38-E2FEA0D191D3}" destId="{56DEC558-FF56-4B8A-95B6-94A75A50FCDD}" srcOrd="0" destOrd="0" presId="urn:microsoft.com/office/officeart/2018/2/layout/IconVerticalSolidList"/>
    <dgm:cxn modelId="{D99B2139-5BE3-4EC6-92CB-630FFA747A97}" type="presOf" srcId="{A50CFE1A-89C7-437C-A51B-9815CAD0D1F0}" destId="{B55AF1F5-87CA-4B4C-A655-386913AE1A5C}" srcOrd="0" destOrd="0" presId="urn:microsoft.com/office/officeart/2018/2/layout/IconVerticalSolidList"/>
    <dgm:cxn modelId="{700B1D83-154D-40F0-9C4F-5DCEBC0A5117}" type="presOf" srcId="{CAD9BF41-CD0B-4ADF-B3E6-C969F821117B}" destId="{3B8957B8-0915-43ED-B759-4B4CE8D8FBD2}" srcOrd="0" destOrd="0" presId="urn:microsoft.com/office/officeart/2018/2/layout/IconVerticalSolidList"/>
    <dgm:cxn modelId="{7F6AAA9A-0845-419C-8205-FA04BEEB9236}" srcId="{2AF7BB23-FA54-46F4-BD1A-68FCFBF7F927}" destId="{7D6A6EE2-33F5-40BC-AD38-E2FEA0D191D3}" srcOrd="1" destOrd="0" parTransId="{C07AC3CC-18A4-476B-B048-9DFA647CDAE8}" sibTransId="{932338ED-D61B-45AE-A6ED-1B433B6B155A}"/>
    <dgm:cxn modelId="{3052F4A6-CF82-44D3-BE24-8149B1782E8E}" srcId="{2AF7BB23-FA54-46F4-BD1A-68FCFBF7F927}" destId="{CAD9BF41-CD0B-4ADF-B3E6-C969F821117B}" srcOrd="2" destOrd="0" parTransId="{562540B7-7027-4FB0-9B9C-8A46DD60ECB0}" sibTransId="{0E20EDC5-F23C-4522-931E-9CA40499C987}"/>
    <dgm:cxn modelId="{456D0ED4-6317-4058-8CAB-E5E3E7D8B8D4}" type="presOf" srcId="{2AF7BB23-FA54-46F4-BD1A-68FCFBF7F927}" destId="{5671A011-56DE-4010-8721-0EEDDDDF8203}" srcOrd="0" destOrd="0" presId="urn:microsoft.com/office/officeart/2018/2/layout/IconVerticalSolidList"/>
    <dgm:cxn modelId="{1A225308-C933-45E1-8B4A-4D9A22BF0F00}" type="presParOf" srcId="{5671A011-56DE-4010-8721-0EEDDDDF8203}" destId="{82BF0B1E-61F5-4CDE-97F3-A642FF7E1F48}" srcOrd="0" destOrd="0" presId="urn:microsoft.com/office/officeart/2018/2/layout/IconVerticalSolidList"/>
    <dgm:cxn modelId="{B6E3B183-8150-4E2B-B375-FABC919552A7}" type="presParOf" srcId="{82BF0B1E-61F5-4CDE-97F3-A642FF7E1F48}" destId="{71D63373-B4E3-4232-8D83-E259477A34EA}" srcOrd="0" destOrd="0" presId="urn:microsoft.com/office/officeart/2018/2/layout/IconVerticalSolidList"/>
    <dgm:cxn modelId="{85A83813-A390-4E08-A667-9D5352520269}" type="presParOf" srcId="{82BF0B1E-61F5-4CDE-97F3-A642FF7E1F48}" destId="{54D90432-700C-4C49-8350-196D38440BE7}" srcOrd="1" destOrd="0" presId="urn:microsoft.com/office/officeart/2018/2/layout/IconVerticalSolidList"/>
    <dgm:cxn modelId="{EE221413-7A23-4D97-A2E7-8951F94B196A}" type="presParOf" srcId="{82BF0B1E-61F5-4CDE-97F3-A642FF7E1F48}" destId="{A79D4CF6-7CC8-4612-BFB0-2A783BE1B3E2}" srcOrd="2" destOrd="0" presId="urn:microsoft.com/office/officeart/2018/2/layout/IconVerticalSolidList"/>
    <dgm:cxn modelId="{D9CDEED5-0DCC-4E14-8BFD-2ED9E42E009B}" type="presParOf" srcId="{82BF0B1E-61F5-4CDE-97F3-A642FF7E1F48}" destId="{B55AF1F5-87CA-4B4C-A655-386913AE1A5C}" srcOrd="3" destOrd="0" presId="urn:microsoft.com/office/officeart/2018/2/layout/IconVerticalSolidList"/>
    <dgm:cxn modelId="{958F9398-3B96-4220-9305-200155A921E4}" type="presParOf" srcId="{5671A011-56DE-4010-8721-0EEDDDDF8203}" destId="{4F416D08-0D91-4015-B490-2E582CCD6011}" srcOrd="1" destOrd="0" presId="urn:microsoft.com/office/officeart/2018/2/layout/IconVerticalSolidList"/>
    <dgm:cxn modelId="{E9640A1D-5401-404D-82A3-7574F8B90AC5}" type="presParOf" srcId="{5671A011-56DE-4010-8721-0EEDDDDF8203}" destId="{747BFE76-45C2-45B7-9A5A-AB07C769B764}" srcOrd="2" destOrd="0" presId="urn:microsoft.com/office/officeart/2018/2/layout/IconVerticalSolidList"/>
    <dgm:cxn modelId="{2401CEDE-08DF-422F-8B62-4C0F00AB8BEC}" type="presParOf" srcId="{747BFE76-45C2-45B7-9A5A-AB07C769B764}" destId="{4CCA65E6-9CBB-436C-937B-4FDA650C2A4A}" srcOrd="0" destOrd="0" presId="urn:microsoft.com/office/officeart/2018/2/layout/IconVerticalSolidList"/>
    <dgm:cxn modelId="{BD22CE9D-1D13-4C96-B13F-4D5DD0887579}" type="presParOf" srcId="{747BFE76-45C2-45B7-9A5A-AB07C769B764}" destId="{B400B235-4736-4EF3-B0CF-06D73CB759DC}" srcOrd="1" destOrd="0" presId="urn:microsoft.com/office/officeart/2018/2/layout/IconVerticalSolidList"/>
    <dgm:cxn modelId="{92CA4A5D-27A7-4FCA-8378-CFB9C1CA7276}" type="presParOf" srcId="{747BFE76-45C2-45B7-9A5A-AB07C769B764}" destId="{79444736-7D46-420D-BAFE-A0484139C984}" srcOrd="2" destOrd="0" presId="urn:microsoft.com/office/officeart/2018/2/layout/IconVerticalSolidList"/>
    <dgm:cxn modelId="{8D87DA79-8E10-4CAD-961B-9DAF97846AA7}" type="presParOf" srcId="{747BFE76-45C2-45B7-9A5A-AB07C769B764}" destId="{56DEC558-FF56-4B8A-95B6-94A75A50FCDD}" srcOrd="3" destOrd="0" presId="urn:microsoft.com/office/officeart/2018/2/layout/IconVerticalSolidList"/>
    <dgm:cxn modelId="{7DAEB920-F7B9-41CC-BEC7-9911FF10D02E}" type="presParOf" srcId="{5671A011-56DE-4010-8721-0EEDDDDF8203}" destId="{75AAA75D-FF53-498C-A1E8-B88792643C7A}" srcOrd="3" destOrd="0" presId="urn:microsoft.com/office/officeart/2018/2/layout/IconVerticalSolidList"/>
    <dgm:cxn modelId="{A73B0E95-AB2C-463B-B7E7-2B247A50EC07}" type="presParOf" srcId="{5671A011-56DE-4010-8721-0EEDDDDF8203}" destId="{A32FE273-3014-402D-9529-586C69B0A3A3}" srcOrd="4" destOrd="0" presId="urn:microsoft.com/office/officeart/2018/2/layout/IconVerticalSolidList"/>
    <dgm:cxn modelId="{DAFD4EDE-9370-4FFF-910D-0996B164FEB0}" type="presParOf" srcId="{A32FE273-3014-402D-9529-586C69B0A3A3}" destId="{CB216C25-0D79-47BC-8E6E-7AEF663416BD}" srcOrd="0" destOrd="0" presId="urn:microsoft.com/office/officeart/2018/2/layout/IconVerticalSolidList"/>
    <dgm:cxn modelId="{CFEF9180-6BA9-4E0E-9EA0-288225FB6CAB}" type="presParOf" srcId="{A32FE273-3014-402D-9529-586C69B0A3A3}" destId="{F481AC2A-317C-4372-8F6D-BAE8023B8E94}" srcOrd="1" destOrd="0" presId="urn:microsoft.com/office/officeart/2018/2/layout/IconVerticalSolidList"/>
    <dgm:cxn modelId="{02066619-DE9F-4B15-9D6D-B1129DFC952F}" type="presParOf" srcId="{A32FE273-3014-402D-9529-586C69B0A3A3}" destId="{25DD6CCF-427C-4728-A895-4C539FEB2633}" srcOrd="2" destOrd="0" presId="urn:microsoft.com/office/officeart/2018/2/layout/IconVerticalSolidList"/>
    <dgm:cxn modelId="{DA623B0F-511B-441F-A287-30EF719A4CF6}" type="presParOf" srcId="{A32FE273-3014-402D-9529-586C69B0A3A3}" destId="{3B8957B8-0915-43ED-B759-4B4CE8D8FBD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4CF6BF-658A-44F3-B0E6-FD4E5072CD9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1F804360-7CE1-4D0B-BE3B-0F43DF92C39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apps where people from around the globe can join the platform</a:t>
          </a:r>
        </a:p>
      </dgm:t>
    </dgm:pt>
    <dgm:pt modelId="{062110E6-5FE5-4D3C-9A58-BE3A19D850DA}" type="parTrans" cxnId="{2C3F54EC-F23C-4C68-BBA9-219DB0D5378C}">
      <dgm:prSet/>
      <dgm:spPr/>
      <dgm:t>
        <a:bodyPr/>
        <a:lstStyle/>
        <a:p>
          <a:endParaRPr lang="en-US"/>
        </a:p>
      </dgm:t>
    </dgm:pt>
    <dgm:pt modelId="{11AEDDDA-3123-4D14-A434-8015A33395EB}" type="sibTrans" cxnId="{2C3F54EC-F23C-4C68-BBA9-219DB0D5378C}">
      <dgm:prSet/>
      <dgm:spPr/>
      <dgm:t>
        <a:bodyPr/>
        <a:lstStyle/>
        <a:p>
          <a:endParaRPr lang="en-US"/>
        </a:p>
      </dgm:t>
    </dgm:pt>
    <dgm:pt modelId="{E9DE404E-35FE-47C9-9A82-4335ACDEE4E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Every participant needs to be verified </a:t>
          </a:r>
        </a:p>
      </dgm:t>
    </dgm:pt>
    <dgm:pt modelId="{BC8011FB-2326-494E-916A-E1CDB2EFA79C}" type="parTrans" cxnId="{8CF3D853-A56C-4C0B-A266-2B4F78573482}">
      <dgm:prSet/>
      <dgm:spPr/>
      <dgm:t>
        <a:bodyPr/>
        <a:lstStyle/>
        <a:p>
          <a:endParaRPr lang="en-US"/>
        </a:p>
      </dgm:t>
    </dgm:pt>
    <dgm:pt modelId="{BDC578F4-2D28-4CDB-8C45-D803B43FC43E}" type="sibTrans" cxnId="{8CF3D853-A56C-4C0B-A266-2B4F78573482}">
      <dgm:prSet/>
      <dgm:spPr/>
      <dgm:t>
        <a:bodyPr/>
        <a:lstStyle/>
        <a:p>
          <a:endParaRPr lang="en-US"/>
        </a:p>
      </dgm:t>
    </dgm:pt>
    <dgm:pt modelId="{0228DAC2-581A-42F6-A669-3096A993EC1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Scalability: Low</a:t>
          </a:r>
        </a:p>
      </dgm:t>
    </dgm:pt>
    <dgm:pt modelId="{D566F3F4-9E98-4DE2-A2F3-165347D12540}" type="parTrans" cxnId="{E42DA2B8-80C2-4E88-9431-F72D26AAA64E}">
      <dgm:prSet/>
      <dgm:spPr/>
      <dgm:t>
        <a:bodyPr/>
        <a:lstStyle/>
        <a:p>
          <a:endParaRPr lang="en-US"/>
        </a:p>
      </dgm:t>
    </dgm:pt>
    <dgm:pt modelId="{59E81DA6-5275-4373-ABCC-BF7493234AC4}" type="sibTrans" cxnId="{E42DA2B8-80C2-4E88-9431-F72D26AAA64E}">
      <dgm:prSet/>
      <dgm:spPr/>
      <dgm:t>
        <a:bodyPr/>
        <a:lstStyle/>
        <a:p>
          <a:endParaRPr lang="en-US"/>
        </a:p>
      </dgm:t>
    </dgm:pt>
    <dgm:pt modelId="{F3A1BE5B-A40E-4C35-8ED6-EFED5C31C1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Security: Medium</a:t>
          </a:r>
        </a:p>
      </dgm:t>
    </dgm:pt>
    <dgm:pt modelId="{F58EA68A-A7FD-4A58-B28C-8924DE09EE58}" type="parTrans" cxnId="{CC86BF31-F1B6-4413-A68F-60DB043FF808}">
      <dgm:prSet/>
      <dgm:spPr/>
      <dgm:t>
        <a:bodyPr/>
        <a:lstStyle/>
        <a:p>
          <a:endParaRPr lang="en-US"/>
        </a:p>
      </dgm:t>
    </dgm:pt>
    <dgm:pt modelId="{8329A9FE-3A8E-44AB-B4EC-06510299A658}" type="sibTrans" cxnId="{CC86BF31-F1B6-4413-A68F-60DB043FF808}">
      <dgm:prSet/>
      <dgm:spPr/>
      <dgm:t>
        <a:bodyPr/>
        <a:lstStyle/>
        <a:p>
          <a:endParaRPr lang="en-US"/>
        </a:p>
      </dgm:t>
    </dgm:pt>
    <dgm:pt modelId="{C2AE0D57-8651-44AB-B623-DD54D6E5592E}" type="pres">
      <dgm:prSet presAssocID="{A04CF6BF-658A-44F3-B0E6-FD4E5072CD91}" presName="root" presStyleCnt="0">
        <dgm:presLayoutVars>
          <dgm:dir/>
          <dgm:resizeHandles val="exact"/>
        </dgm:presLayoutVars>
      </dgm:prSet>
      <dgm:spPr/>
    </dgm:pt>
    <dgm:pt modelId="{D8079011-2A60-44E7-9EBE-8D3B19EC94BE}" type="pres">
      <dgm:prSet presAssocID="{1F804360-7CE1-4D0B-BE3B-0F43DF92C390}" presName="compNode" presStyleCnt="0"/>
      <dgm:spPr/>
    </dgm:pt>
    <dgm:pt modelId="{2A133444-11A1-4089-9CA1-3AA3A600320C}" type="pres">
      <dgm:prSet presAssocID="{1F804360-7CE1-4D0B-BE3B-0F43DF92C390}" presName="bgRect" presStyleLbl="bgShp" presStyleIdx="0" presStyleCnt="4"/>
      <dgm:spPr/>
    </dgm:pt>
    <dgm:pt modelId="{31B8F135-DFA7-4CE3-B660-4CE5FCA1662E}" type="pres">
      <dgm:prSet presAssocID="{1F804360-7CE1-4D0B-BE3B-0F43DF92C39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8A371436-B6A9-48EB-A6C7-81B871079832}" type="pres">
      <dgm:prSet presAssocID="{1F804360-7CE1-4D0B-BE3B-0F43DF92C390}" presName="spaceRect" presStyleCnt="0"/>
      <dgm:spPr/>
    </dgm:pt>
    <dgm:pt modelId="{B7D7D51C-2917-471D-A4D9-4D064D8236DB}" type="pres">
      <dgm:prSet presAssocID="{1F804360-7CE1-4D0B-BE3B-0F43DF92C390}" presName="parTx" presStyleLbl="revTx" presStyleIdx="0" presStyleCnt="4">
        <dgm:presLayoutVars>
          <dgm:chMax val="0"/>
          <dgm:chPref val="0"/>
        </dgm:presLayoutVars>
      </dgm:prSet>
      <dgm:spPr/>
    </dgm:pt>
    <dgm:pt modelId="{4720664D-6AFD-424D-AE67-297B03F64359}" type="pres">
      <dgm:prSet presAssocID="{11AEDDDA-3123-4D14-A434-8015A33395EB}" presName="sibTrans" presStyleCnt="0"/>
      <dgm:spPr/>
    </dgm:pt>
    <dgm:pt modelId="{856DC370-79D4-44E7-98A9-A4EC35A91ACC}" type="pres">
      <dgm:prSet presAssocID="{E9DE404E-35FE-47C9-9A82-4335ACDEE4E6}" presName="compNode" presStyleCnt="0"/>
      <dgm:spPr/>
    </dgm:pt>
    <dgm:pt modelId="{66A59406-AEB1-4C72-A9F0-8366C0FDBF0B}" type="pres">
      <dgm:prSet presAssocID="{E9DE404E-35FE-47C9-9A82-4335ACDEE4E6}" presName="bgRect" presStyleLbl="bgShp" presStyleIdx="1" presStyleCnt="4"/>
      <dgm:spPr/>
    </dgm:pt>
    <dgm:pt modelId="{C6DE220F-8264-469B-AD76-EA1BD9C97F18}" type="pres">
      <dgm:prSet presAssocID="{E9DE404E-35FE-47C9-9A82-4335ACDEE4E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766523A1-97B0-4564-A098-0C155EC169BB}" type="pres">
      <dgm:prSet presAssocID="{E9DE404E-35FE-47C9-9A82-4335ACDEE4E6}" presName="spaceRect" presStyleCnt="0"/>
      <dgm:spPr/>
    </dgm:pt>
    <dgm:pt modelId="{41F4537E-D1C2-4EC9-B4E4-94A214348BE3}" type="pres">
      <dgm:prSet presAssocID="{E9DE404E-35FE-47C9-9A82-4335ACDEE4E6}" presName="parTx" presStyleLbl="revTx" presStyleIdx="1" presStyleCnt="4">
        <dgm:presLayoutVars>
          <dgm:chMax val="0"/>
          <dgm:chPref val="0"/>
        </dgm:presLayoutVars>
      </dgm:prSet>
      <dgm:spPr/>
    </dgm:pt>
    <dgm:pt modelId="{D7965A9D-6901-41FE-928D-51F0C2CC9E1C}" type="pres">
      <dgm:prSet presAssocID="{BDC578F4-2D28-4CDB-8C45-D803B43FC43E}" presName="sibTrans" presStyleCnt="0"/>
      <dgm:spPr/>
    </dgm:pt>
    <dgm:pt modelId="{BD0BB9E0-8B8D-49EF-B864-16BA45A5315D}" type="pres">
      <dgm:prSet presAssocID="{0228DAC2-581A-42F6-A669-3096A993EC12}" presName="compNode" presStyleCnt="0"/>
      <dgm:spPr/>
    </dgm:pt>
    <dgm:pt modelId="{A359EF61-2FE0-40C8-B253-2DBFC5956127}" type="pres">
      <dgm:prSet presAssocID="{0228DAC2-581A-42F6-A669-3096A993EC12}" presName="bgRect" presStyleLbl="bgShp" presStyleIdx="2" presStyleCnt="4"/>
      <dgm:spPr/>
    </dgm:pt>
    <dgm:pt modelId="{0673A83D-EC7E-41DF-86D1-35835BE76347}" type="pres">
      <dgm:prSet presAssocID="{0228DAC2-581A-42F6-A669-3096A993EC1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5F9ABA3-F6C0-47F7-AA1F-5BAFD5598333}" type="pres">
      <dgm:prSet presAssocID="{0228DAC2-581A-42F6-A669-3096A993EC12}" presName="spaceRect" presStyleCnt="0"/>
      <dgm:spPr/>
    </dgm:pt>
    <dgm:pt modelId="{1FAF9E98-5FE3-4CD6-9C47-C39062D42A5D}" type="pres">
      <dgm:prSet presAssocID="{0228DAC2-581A-42F6-A669-3096A993EC12}" presName="parTx" presStyleLbl="revTx" presStyleIdx="2" presStyleCnt="4">
        <dgm:presLayoutVars>
          <dgm:chMax val="0"/>
          <dgm:chPref val="0"/>
        </dgm:presLayoutVars>
      </dgm:prSet>
      <dgm:spPr/>
    </dgm:pt>
    <dgm:pt modelId="{9BF541E8-252C-4BD0-A3D0-F147AD7F0B50}" type="pres">
      <dgm:prSet presAssocID="{59E81DA6-5275-4373-ABCC-BF7493234AC4}" presName="sibTrans" presStyleCnt="0"/>
      <dgm:spPr/>
    </dgm:pt>
    <dgm:pt modelId="{9036E3EE-478A-475D-B53B-8AF34059331A}" type="pres">
      <dgm:prSet presAssocID="{F3A1BE5B-A40E-4C35-8ED6-EFED5C31C115}" presName="compNode" presStyleCnt="0"/>
      <dgm:spPr/>
    </dgm:pt>
    <dgm:pt modelId="{0531B298-E6EE-4A5C-A325-7E53493EB448}" type="pres">
      <dgm:prSet presAssocID="{F3A1BE5B-A40E-4C35-8ED6-EFED5C31C115}" presName="bgRect" presStyleLbl="bgShp" presStyleIdx="3" presStyleCnt="4"/>
      <dgm:spPr/>
    </dgm:pt>
    <dgm:pt modelId="{2848F9ED-7C5D-43C1-8443-424C833C103A}" type="pres">
      <dgm:prSet presAssocID="{F3A1BE5B-A40E-4C35-8ED6-EFED5C31C11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14E79233-7680-4A88-B427-3158964E556D}" type="pres">
      <dgm:prSet presAssocID="{F3A1BE5B-A40E-4C35-8ED6-EFED5C31C115}" presName="spaceRect" presStyleCnt="0"/>
      <dgm:spPr/>
    </dgm:pt>
    <dgm:pt modelId="{7F3D174E-B34C-41CD-BAD0-1FB47EE8DABF}" type="pres">
      <dgm:prSet presAssocID="{F3A1BE5B-A40E-4C35-8ED6-EFED5C31C11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6D73200-B9C6-4532-BD35-602FEDE941A9}" type="presOf" srcId="{A04CF6BF-658A-44F3-B0E6-FD4E5072CD91}" destId="{C2AE0D57-8651-44AB-B623-DD54D6E5592E}" srcOrd="0" destOrd="0" presId="urn:microsoft.com/office/officeart/2018/2/layout/IconVerticalSolidList"/>
    <dgm:cxn modelId="{197E581D-3F8E-401F-9773-D09F340AD356}" type="presOf" srcId="{E9DE404E-35FE-47C9-9A82-4335ACDEE4E6}" destId="{41F4537E-D1C2-4EC9-B4E4-94A214348BE3}" srcOrd="0" destOrd="0" presId="urn:microsoft.com/office/officeart/2018/2/layout/IconVerticalSolidList"/>
    <dgm:cxn modelId="{CC86BF31-F1B6-4413-A68F-60DB043FF808}" srcId="{A04CF6BF-658A-44F3-B0E6-FD4E5072CD91}" destId="{F3A1BE5B-A40E-4C35-8ED6-EFED5C31C115}" srcOrd="3" destOrd="0" parTransId="{F58EA68A-A7FD-4A58-B28C-8924DE09EE58}" sibTransId="{8329A9FE-3A8E-44AB-B4EC-06510299A658}"/>
    <dgm:cxn modelId="{1DEEF045-7E29-4D44-9054-3C720B5DF1E6}" type="presOf" srcId="{F3A1BE5B-A40E-4C35-8ED6-EFED5C31C115}" destId="{7F3D174E-B34C-41CD-BAD0-1FB47EE8DABF}" srcOrd="0" destOrd="0" presId="urn:microsoft.com/office/officeart/2018/2/layout/IconVerticalSolidList"/>
    <dgm:cxn modelId="{8CF3D853-A56C-4C0B-A266-2B4F78573482}" srcId="{A04CF6BF-658A-44F3-B0E6-FD4E5072CD91}" destId="{E9DE404E-35FE-47C9-9A82-4335ACDEE4E6}" srcOrd="1" destOrd="0" parTransId="{BC8011FB-2326-494E-916A-E1CDB2EFA79C}" sibTransId="{BDC578F4-2D28-4CDB-8C45-D803B43FC43E}"/>
    <dgm:cxn modelId="{BE71B882-CC40-41B5-9F07-4F5A95931546}" type="presOf" srcId="{1F804360-7CE1-4D0B-BE3B-0F43DF92C390}" destId="{B7D7D51C-2917-471D-A4D9-4D064D8236DB}" srcOrd="0" destOrd="0" presId="urn:microsoft.com/office/officeart/2018/2/layout/IconVerticalSolidList"/>
    <dgm:cxn modelId="{6FA050B2-96DC-4F9B-8248-EC2FA90B5C9F}" type="presOf" srcId="{0228DAC2-581A-42F6-A669-3096A993EC12}" destId="{1FAF9E98-5FE3-4CD6-9C47-C39062D42A5D}" srcOrd="0" destOrd="0" presId="urn:microsoft.com/office/officeart/2018/2/layout/IconVerticalSolidList"/>
    <dgm:cxn modelId="{E42DA2B8-80C2-4E88-9431-F72D26AAA64E}" srcId="{A04CF6BF-658A-44F3-B0E6-FD4E5072CD91}" destId="{0228DAC2-581A-42F6-A669-3096A993EC12}" srcOrd="2" destOrd="0" parTransId="{D566F3F4-9E98-4DE2-A2F3-165347D12540}" sibTransId="{59E81DA6-5275-4373-ABCC-BF7493234AC4}"/>
    <dgm:cxn modelId="{2C3F54EC-F23C-4C68-BBA9-219DB0D5378C}" srcId="{A04CF6BF-658A-44F3-B0E6-FD4E5072CD91}" destId="{1F804360-7CE1-4D0B-BE3B-0F43DF92C390}" srcOrd="0" destOrd="0" parTransId="{062110E6-5FE5-4D3C-9A58-BE3A19D850DA}" sibTransId="{11AEDDDA-3123-4D14-A434-8015A33395EB}"/>
    <dgm:cxn modelId="{80CBAD60-8C06-4430-A22A-2245D66ADBF9}" type="presParOf" srcId="{C2AE0D57-8651-44AB-B623-DD54D6E5592E}" destId="{D8079011-2A60-44E7-9EBE-8D3B19EC94BE}" srcOrd="0" destOrd="0" presId="urn:microsoft.com/office/officeart/2018/2/layout/IconVerticalSolidList"/>
    <dgm:cxn modelId="{DC935823-9A16-4006-9CB5-332396E1C381}" type="presParOf" srcId="{D8079011-2A60-44E7-9EBE-8D3B19EC94BE}" destId="{2A133444-11A1-4089-9CA1-3AA3A600320C}" srcOrd="0" destOrd="0" presId="urn:microsoft.com/office/officeart/2018/2/layout/IconVerticalSolidList"/>
    <dgm:cxn modelId="{4D94112A-6E1C-4236-A033-ED5CCC07436E}" type="presParOf" srcId="{D8079011-2A60-44E7-9EBE-8D3B19EC94BE}" destId="{31B8F135-DFA7-4CE3-B660-4CE5FCA1662E}" srcOrd="1" destOrd="0" presId="urn:microsoft.com/office/officeart/2018/2/layout/IconVerticalSolidList"/>
    <dgm:cxn modelId="{DCF688DA-37BC-4A4C-990D-2CB640FB93DB}" type="presParOf" srcId="{D8079011-2A60-44E7-9EBE-8D3B19EC94BE}" destId="{8A371436-B6A9-48EB-A6C7-81B871079832}" srcOrd="2" destOrd="0" presId="urn:microsoft.com/office/officeart/2018/2/layout/IconVerticalSolidList"/>
    <dgm:cxn modelId="{DCCA2DB5-D92A-44EE-BC9F-5520936BB43F}" type="presParOf" srcId="{D8079011-2A60-44E7-9EBE-8D3B19EC94BE}" destId="{B7D7D51C-2917-471D-A4D9-4D064D8236DB}" srcOrd="3" destOrd="0" presId="urn:microsoft.com/office/officeart/2018/2/layout/IconVerticalSolidList"/>
    <dgm:cxn modelId="{3A25752A-83FF-4B66-B22B-BB8DCED9A5F9}" type="presParOf" srcId="{C2AE0D57-8651-44AB-B623-DD54D6E5592E}" destId="{4720664D-6AFD-424D-AE67-297B03F64359}" srcOrd="1" destOrd="0" presId="urn:microsoft.com/office/officeart/2018/2/layout/IconVerticalSolidList"/>
    <dgm:cxn modelId="{4F79B3C9-52E6-4125-AB13-18F43BC49831}" type="presParOf" srcId="{C2AE0D57-8651-44AB-B623-DD54D6E5592E}" destId="{856DC370-79D4-44E7-98A9-A4EC35A91ACC}" srcOrd="2" destOrd="0" presId="urn:microsoft.com/office/officeart/2018/2/layout/IconVerticalSolidList"/>
    <dgm:cxn modelId="{3CE4B486-392F-417A-8C28-203E841788A6}" type="presParOf" srcId="{856DC370-79D4-44E7-98A9-A4EC35A91ACC}" destId="{66A59406-AEB1-4C72-A9F0-8366C0FDBF0B}" srcOrd="0" destOrd="0" presId="urn:microsoft.com/office/officeart/2018/2/layout/IconVerticalSolidList"/>
    <dgm:cxn modelId="{C60A8E71-C942-4047-8F75-DEF30E47C314}" type="presParOf" srcId="{856DC370-79D4-44E7-98A9-A4EC35A91ACC}" destId="{C6DE220F-8264-469B-AD76-EA1BD9C97F18}" srcOrd="1" destOrd="0" presId="urn:microsoft.com/office/officeart/2018/2/layout/IconVerticalSolidList"/>
    <dgm:cxn modelId="{2E7B7F60-F8E0-4D90-B954-5EDEFA509958}" type="presParOf" srcId="{856DC370-79D4-44E7-98A9-A4EC35A91ACC}" destId="{766523A1-97B0-4564-A098-0C155EC169BB}" srcOrd="2" destOrd="0" presId="urn:microsoft.com/office/officeart/2018/2/layout/IconVerticalSolidList"/>
    <dgm:cxn modelId="{CA33C1D8-C38F-4A5F-B946-1FABAE6217E9}" type="presParOf" srcId="{856DC370-79D4-44E7-98A9-A4EC35A91ACC}" destId="{41F4537E-D1C2-4EC9-B4E4-94A214348BE3}" srcOrd="3" destOrd="0" presId="urn:microsoft.com/office/officeart/2018/2/layout/IconVerticalSolidList"/>
    <dgm:cxn modelId="{DFEED761-CDF5-4CB1-AD6D-4C63F7769689}" type="presParOf" srcId="{C2AE0D57-8651-44AB-B623-DD54D6E5592E}" destId="{D7965A9D-6901-41FE-928D-51F0C2CC9E1C}" srcOrd="3" destOrd="0" presId="urn:microsoft.com/office/officeart/2018/2/layout/IconVerticalSolidList"/>
    <dgm:cxn modelId="{06F477E4-E6EA-4048-9723-44B6F6D08BC6}" type="presParOf" srcId="{C2AE0D57-8651-44AB-B623-DD54D6E5592E}" destId="{BD0BB9E0-8B8D-49EF-B864-16BA45A5315D}" srcOrd="4" destOrd="0" presId="urn:microsoft.com/office/officeart/2018/2/layout/IconVerticalSolidList"/>
    <dgm:cxn modelId="{91267823-D38E-47EE-8406-221B7C2C40B1}" type="presParOf" srcId="{BD0BB9E0-8B8D-49EF-B864-16BA45A5315D}" destId="{A359EF61-2FE0-40C8-B253-2DBFC5956127}" srcOrd="0" destOrd="0" presId="urn:microsoft.com/office/officeart/2018/2/layout/IconVerticalSolidList"/>
    <dgm:cxn modelId="{99794479-07F3-4159-9C80-8087EB01F117}" type="presParOf" srcId="{BD0BB9E0-8B8D-49EF-B864-16BA45A5315D}" destId="{0673A83D-EC7E-41DF-86D1-35835BE76347}" srcOrd="1" destOrd="0" presId="urn:microsoft.com/office/officeart/2018/2/layout/IconVerticalSolidList"/>
    <dgm:cxn modelId="{919C614B-0A41-4625-BD5F-70385EB3965D}" type="presParOf" srcId="{BD0BB9E0-8B8D-49EF-B864-16BA45A5315D}" destId="{C5F9ABA3-F6C0-47F7-AA1F-5BAFD5598333}" srcOrd="2" destOrd="0" presId="urn:microsoft.com/office/officeart/2018/2/layout/IconVerticalSolidList"/>
    <dgm:cxn modelId="{5AF0432A-A1DB-4A32-A4C4-5D1E86C8EB6F}" type="presParOf" srcId="{BD0BB9E0-8B8D-49EF-B864-16BA45A5315D}" destId="{1FAF9E98-5FE3-4CD6-9C47-C39062D42A5D}" srcOrd="3" destOrd="0" presId="urn:microsoft.com/office/officeart/2018/2/layout/IconVerticalSolidList"/>
    <dgm:cxn modelId="{4B4D0ACD-E149-4C0D-AEA9-FF795D95FE1A}" type="presParOf" srcId="{C2AE0D57-8651-44AB-B623-DD54D6E5592E}" destId="{9BF541E8-252C-4BD0-A3D0-F147AD7F0B50}" srcOrd="5" destOrd="0" presId="urn:microsoft.com/office/officeart/2018/2/layout/IconVerticalSolidList"/>
    <dgm:cxn modelId="{E3E85605-E8FD-47FB-A112-A16320409DB7}" type="presParOf" srcId="{C2AE0D57-8651-44AB-B623-DD54D6E5592E}" destId="{9036E3EE-478A-475D-B53B-8AF34059331A}" srcOrd="6" destOrd="0" presId="urn:microsoft.com/office/officeart/2018/2/layout/IconVerticalSolidList"/>
    <dgm:cxn modelId="{2DAE6730-7DD1-4519-B1AE-A6ABD347EF70}" type="presParOf" srcId="{9036E3EE-478A-475D-B53B-8AF34059331A}" destId="{0531B298-E6EE-4A5C-A325-7E53493EB448}" srcOrd="0" destOrd="0" presId="urn:microsoft.com/office/officeart/2018/2/layout/IconVerticalSolidList"/>
    <dgm:cxn modelId="{B06EC6DF-EDF9-4739-BA3A-9628D14F3D1E}" type="presParOf" srcId="{9036E3EE-478A-475D-B53B-8AF34059331A}" destId="{2848F9ED-7C5D-43C1-8443-424C833C103A}" srcOrd="1" destOrd="0" presId="urn:microsoft.com/office/officeart/2018/2/layout/IconVerticalSolidList"/>
    <dgm:cxn modelId="{2B12FFB2-CF8B-4563-A7A4-4D6D6843C49C}" type="presParOf" srcId="{9036E3EE-478A-475D-B53B-8AF34059331A}" destId="{14E79233-7680-4A88-B427-3158964E556D}" srcOrd="2" destOrd="0" presId="urn:microsoft.com/office/officeart/2018/2/layout/IconVerticalSolidList"/>
    <dgm:cxn modelId="{EE6BF38B-8C72-43DE-B687-40EE33F191E3}" type="presParOf" srcId="{9036E3EE-478A-475D-B53B-8AF34059331A}" destId="{7F3D174E-B34C-41CD-BAD0-1FB47EE8DAB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6586BF-BC6B-403D-9F78-331E92C2BDA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731F442-16B5-4C78-BFCF-B8EB289A0EF3}">
      <dgm:prSet/>
      <dgm:spPr/>
      <dgm:t>
        <a:bodyPr/>
        <a:lstStyle/>
        <a:p>
          <a:r>
            <a:rPr lang="en-US"/>
            <a:t>Apps with only some registration form, with no manual verification</a:t>
          </a:r>
        </a:p>
      </dgm:t>
    </dgm:pt>
    <dgm:pt modelId="{0FE9E61D-0010-491C-9C0B-9DFA0BE4A85E}" type="parTrans" cxnId="{48FD0F6A-94A1-43C5-937D-643489AF018F}">
      <dgm:prSet/>
      <dgm:spPr/>
      <dgm:t>
        <a:bodyPr/>
        <a:lstStyle/>
        <a:p>
          <a:endParaRPr lang="en-US"/>
        </a:p>
      </dgm:t>
    </dgm:pt>
    <dgm:pt modelId="{53165B1E-D883-4872-BE01-07D3D87A4A5B}" type="sibTrans" cxnId="{48FD0F6A-94A1-43C5-937D-643489AF018F}">
      <dgm:prSet/>
      <dgm:spPr/>
      <dgm:t>
        <a:bodyPr/>
        <a:lstStyle/>
        <a:p>
          <a:endParaRPr lang="en-US"/>
        </a:p>
      </dgm:t>
    </dgm:pt>
    <dgm:pt modelId="{ED931FC6-1462-4C80-8D44-3D3392EC9AE8}">
      <dgm:prSet/>
      <dgm:spPr/>
      <dgm:t>
        <a:bodyPr/>
        <a:lstStyle/>
        <a:p>
          <a:r>
            <a:rPr lang="en-US"/>
            <a:t>Scalability: High</a:t>
          </a:r>
        </a:p>
      </dgm:t>
    </dgm:pt>
    <dgm:pt modelId="{0E399926-995F-407A-A079-B5BC127D618F}" type="parTrans" cxnId="{8C4F0AAB-2135-40AA-8EA6-25665FB1FE13}">
      <dgm:prSet/>
      <dgm:spPr/>
      <dgm:t>
        <a:bodyPr/>
        <a:lstStyle/>
        <a:p>
          <a:endParaRPr lang="en-US"/>
        </a:p>
      </dgm:t>
    </dgm:pt>
    <dgm:pt modelId="{4BFC861E-88A5-4953-B1EA-83B8915818AC}" type="sibTrans" cxnId="{8C4F0AAB-2135-40AA-8EA6-25665FB1FE13}">
      <dgm:prSet/>
      <dgm:spPr/>
      <dgm:t>
        <a:bodyPr/>
        <a:lstStyle/>
        <a:p>
          <a:endParaRPr lang="en-US"/>
        </a:p>
      </dgm:t>
    </dgm:pt>
    <dgm:pt modelId="{0D5C708D-805D-4886-B334-0CB9CF35A679}">
      <dgm:prSet/>
      <dgm:spPr/>
      <dgm:t>
        <a:bodyPr/>
        <a:lstStyle/>
        <a:p>
          <a:r>
            <a:rPr lang="en-US"/>
            <a:t>Security: Low</a:t>
          </a:r>
        </a:p>
      </dgm:t>
    </dgm:pt>
    <dgm:pt modelId="{2C9A86D0-B0EB-4CDA-9149-FCA5FFB5EBC2}" type="parTrans" cxnId="{7FC25267-8AFA-4702-B7FA-73B6F8CFBA81}">
      <dgm:prSet/>
      <dgm:spPr/>
      <dgm:t>
        <a:bodyPr/>
        <a:lstStyle/>
        <a:p>
          <a:endParaRPr lang="en-US"/>
        </a:p>
      </dgm:t>
    </dgm:pt>
    <dgm:pt modelId="{5721C3EB-6B02-4BDD-92F1-D803231638A2}" type="sibTrans" cxnId="{7FC25267-8AFA-4702-B7FA-73B6F8CFBA81}">
      <dgm:prSet/>
      <dgm:spPr/>
      <dgm:t>
        <a:bodyPr/>
        <a:lstStyle/>
        <a:p>
          <a:endParaRPr lang="en-US"/>
        </a:p>
      </dgm:t>
    </dgm:pt>
    <dgm:pt modelId="{3D0456DE-EE4B-403F-AB13-E24BB993CBB2}" type="pres">
      <dgm:prSet presAssocID="{906586BF-BC6B-403D-9F78-331E92C2BDAE}" presName="root" presStyleCnt="0">
        <dgm:presLayoutVars>
          <dgm:dir/>
          <dgm:resizeHandles val="exact"/>
        </dgm:presLayoutVars>
      </dgm:prSet>
      <dgm:spPr/>
    </dgm:pt>
    <dgm:pt modelId="{D82FF5B4-EC65-43C0-A08D-67D9EFF76804}" type="pres">
      <dgm:prSet presAssocID="{6731F442-16B5-4C78-BFCF-B8EB289A0EF3}" presName="compNode" presStyleCnt="0"/>
      <dgm:spPr/>
    </dgm:pt>
    <dgm:pt modelId="{E39D636F-7EB1-47F9-83F4-42E365440373}" type="pres">
      <dgm:prSet presAssocID="{6731F442-16B5-4C78-BFCF-B8EB289A0EF3}" presName="bgRect" presStyleLbl="bgShp" presStyleIdx="0" presStyleCnt="3"/>
      <dgm:spPr/>
    </dgm:pt>
    <dgm:pt modelId="{85887060-EAFC-4BC7-B426-5923DC574965}" type="pres">
      <dgm:prSet presAssocID="{6731F442-16B5-4C78-BFCF-B8EB289A0EF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99138F73-9773-4E94-B488-C69E8DA710A4}" type="pres">
      <dgm:prSet presAssocID="{6731F442-16B5-4C78-BFCF-B8EB289A0EF3}" presName="spaceRect" presStyleCnt="0"/>
      <dgm:spPr/>
    </dgm:pt>
    <dgm:pt modelId="{B1535F54-61C3-4E25-9E58-A44321C6D21A}" type="pres">
      <dgm:prSet presAssocID="{6731F442-16B5-4C78-BFCF-B8EB289A0EF3}" presName="parTx" presStyleLbl="revTx" presStyleIdx="0" presStyleCnt="3">
        <dgm:presLayoutVars>
          <dgm:chMax val="0"/>
          <dgm:chPref val="0"/>
        </dgm:presLayoutVars>
      </dgm:prSet>
      <dgm:spPr/>
    </dgm:pt>
    <dgm:pt modelId="{82DAD9FA-DDC9-4FED-9A23-71825ADC9605}" type="pres">
      <dgm:prSet presAssocID="{53165B1E-D883-4872-BE01-07D3D87A4A5B}" presName="sibTrans" presStyleCnt="0"/>
      <dgm:spPr/>
    </dgm:pt>
    <dgm:pt modelId="{9C8021EA-EDEA-4411-829E-D9827605612B}" type="pres">
      <dgm:prSet presAssocID="{ED931FC6-1462-4C80-8D44-3D3392EC9AE8}" presName="compNode" presStyleCnt="0"/>
      <dgm:spPr/>
    </dgm:pt>
    <dgm:pt modelId="{D37564F0-BDFF-4358-8A23-5DF7A00E95C3}" type="pres">
      <dgm:prSet presAssocID="{ED931FC6-1462-4C80-8D44-3D3392EC9AE8}" presName="bgRect" presStyleLbl="bgShp" presStyleIdx="1" presStyleCnt="3"/>
      <dgm:spPr/>
    </dgm:pt>
    <dgm:pt modelId="{9B1F97A7-3E06-4FFA-8A7A-4A16A2C29DA6}" type="pres">
      <dgm:prSet presAssocID="{ED931FC6-1462-4C80-8D44-3D3392EC9AE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C24E3EF4-CDBB-486F-97DF-04FFCD97FFCB}" type="pres">
      <dgm:prSet presAssocID="{ED931FC6-1462-4C80-8D44-3D3392EC9AE8}" presName="spaceRect" presStyleCnt="0"/>
      <dgm:spPr/>
    </dgm:pt>
    <dgm:pt modelId="{4893CDA1-A927-431B-A2FD-7DD0A4982859}" type="pres">
      <dgm:prSet presAssocID="{ED931FC6-1462-4C80-8D44-3D3392EC9AE8}" presName="parTx" presStyleLbl="revTx" presStyleIdx="1" presStyleCnt="3">
        <dgm:presLayoutVars>
          <dgm:chMax val="0"/>
          <dgm:chPref val="0"/>
        </dgm:presLayoutVars>
      </dgm:prSet>
      <dgm:spPr/>
    </dgm:pt>
    <dgm:pt modelId="{ABB1F034-27DF-429A-86D9-DA44D452EA22}" type="pres">
      <dgm:prSet presAssocID="{4BFC861E-88A5-4953-B1EA-83B8915818AC}" presName="sibTrans" presStyleCnt="0"/>
      <dgm:spPr/>
    </dgm:pt>
    <dgm:pt modelId="{41023195-C019-4EA7-9423-DE6D82E36DF1}" type="pres">
      <dgm:prSet presAssocID="{0D5C708D-805D-4886-B334-0CB9CF35A679}" presName="compNode" presStyleCnt="0"/>
      <dgm:spPr/>
    </dgm:pt>
    <dgm:pt modelId="{FC738AFA-09FB-4B12-8FDB-889119178E51}" type="pres">
      <dgm:prSet presAssocID="{0D5C708D-805D-4886-B334-0CB9CF35A679}" presName="bgRect" presStyleLbl="bgShp" presStyleIdx="2" presStyleCnt="3"/>
      <dgm:spPr/>
    </dgm:pt>
    <dgm:pt modelId="{1B14308F-9B0A-444B-97EB-C4389B80CF33}" type="pres">
      <dgm:prSet presAssocID="{0D5C708D-805D-4886-B334-0CB9CF35A67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7F7440F1-6F01-48D6-A64A-9577499A3DA5}" type="pres">
      <dgm:prSet presAssocID="{0D5C708D-805D-4886-B334-0CB9CF35A679}" presName="spaceRect" presStyleCnt="0"/>
      <dgm:spPr/>
    </dgm:pt>
    <dgm:pt modelId="{97B69BB5-A611-4B1B-B09E-7856691FB878}" type="pres">
      <dgm:prSet presAssocID="{0D5C708D-805D-4886-B334-0CB9CF35A67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D4A260A-4F07-4BB0-BB96-DD5CBFD44A95}" type="presOf" srcId="{0D5C708D-805D-4886-B334-0CB9CF35A679}" destId="{97B69BB5-A611-4B1B-B09E-7856691FB878}" srcOrd="0" destOrd="0" presId="urn:microsoft.com/office/officeart/2018/2/layout/IconVerticalSolidList"/>
    <dgm:cxn modelId="{7FC25267-8AFA-4702-B7FA-73B6F8CFBA81}" srcId="{906586BF-BC6B-403D-9F78-331E92C2BDAE}" destId="{0D5C708D-805D-4886-B334-0CB9CF35A679}" srcOrd="2" destOrd="0" parTransId="{2C9A86D0-B0EB-4CDA-9149-FCA5FFB5EBC2}" sibTransId="{5721C3EB-6B02-4BDD-92F1-D803231638A2}"/>
    <dgm:cxn modelId="{D815F867-CFA7-4417-80B7-52BFD4531D85}" type="presOf" srcId="{ED931FC6-1462-4C80-8D44-3D3392EC9AE8}" destId="{4893CDA1-A927-431B-A2FD-7DD0A4982859}" srcOrd="0" destOrd="0" presId="urn:microsoft.com/office/officeart/2018/2/layout/IconVerticalSolidList"/>
    <dgm:cxn modelId="{48FD0F6A-94A1-43C5-937D-643489AF018F}" srcId="{906586BF-BC6B-403D-9F78-331E92C2BDAE}" destId="{6731F442-16B5-4C78-BFCF-B8EB289A0EF3}" srcOrd="0" destOrd="0" parTransId="{0FE9E61D-0010-491C-9C0B-9DFA0BE4A85E}" sibTransId="{53165B1E-D883-4872-BE01-07D3D87A4A5B}"/>
    <dgm:cxn modelId="{7DDE7476-5F8D-4BC3-8F13-D3A4CBC917F4}" type="presOf" srcId="{6731F442-16B5-4C78-BFCF-B8EB289A0EF3}" destId="{B1535F54-61C3-4E25-9E58-A44321C6D21A}" srcOrd="0" destOrd="0" presId="urn:microsoft.com/office/officeart/2018/2/layout/IconVerticalSolidList"/>
    <dgm:cxn modelId="{8C4F0AAB-2135-40AA-8EA6-25665FB1FE13}" srcId="{906586BF-BC6B-403D-9F78-331E92C2BDAE}" destId="{ED931FC6-1462-4C80-8D44-3D3392EC9AE8}" srcOrd="1" destOrd="0" parTransId="{0E399926-995F-407A-A079-B5BC127D618F}" sibTransId="{4BFC861E-88A5-4953-B1EA-83B8915818AC}"/>
    <dgm:cxn modelId="{10B9B3F1-AF03-4965-BBE0-2D7B3CF9A809}" type="presOf" srcId="{906586BF-BC6B-403D-9F78-331E92C2BDAE}" destId="{3D0456DE-EE4B-403F-AB13-E24BB993CBB2}" srcOrd="0" destOrd="0" presId="urn:microsoft.com/office/officeart/2018/2/layout/IconVerticalSolidList"/>
    <dgm:cxn modelId="{6806F43B-624B-4F34-A1A6-37901FA7BEF3}" type="presParOf" srcId="{3D0456DE-EE4B-403F-AB13-E24BB993CBB2}" destId="{D82FF5B4-EC65-43C0-A08D-67D9EFF76804}" srcOrd="0" destOrd="0" presId="urn:microsoft.com/office/officeart/2018/2/layout/IconVerticalSolidList"/>
    <dgm:cxn modelId="{51420CBC-1814-4C0C-8A10-7387F693F1DF}" type="presParOf" srcId="{D82FF5B4-EC65-43C0-A08D-67D9EFF76804}" destId="{E39D636F-7EB1-47F9-83F4-42E365440373}" srcOrd="0" destOrd="0" presId="urn:microsoft.com/office/officeart/2018/2/layout/IconVerticalSolidList"/>
    <dgm:cxn modelId="{C10238D0-664A-4192-86ED-6CE0BB4E5166}" type="presParOf" srcId="{D82FF5B4-EC65-43C0-A08D-67D9EFF76804}" destId="{85887060-EAFC-4BC7-B426-5923DC574965}" srcOrd="1" destOrd="0" presId="urn:microsoft.com/office/officeart/2018/2/layout/IconVerticalSolidList"/>
    <dgm:cxn modelId="{E6417F8C-E8EF-4B76-A7B2-8479C376FC87}" type="presParOf" srcId="{D82FF5B4-EC65-43C0-A08D-67D9EFF76804}" destId="{99138F73-9773-4E94-B488-C69E8DA710A4}" srcOrd="2" destOrd="0" presId="urn:microsoft.com/office/officeart/2018/2/layout/IconVerticalSolidList"/>
    <dgm:cxn modelId="{EEAEE9C9-1AFA-4D25-84F3-1181D7D8A77F}" type="presParOf" srcId="{D82FF5B4-EC65-43C0-A08D-67D9EFF76804}" destId="{B1535F54-61C3-4E25-9E58-A44321C6D21A}" srcOrd="3" destOrd="0" presId="urn:microsoft.com/office/officeart/2018/2/layout/IconVerticalSolidList"/>
    <dgm:cxn modelId="{E68B1DDD-C7CA-4629-9E51-801BBA3E677D}" type="presParOf" srcId="{3D0456DE-EE4B-403F-AB13-E24BB993CBB2}" destId="{82DAD9FA-DDC9-4FED-9A23-71825ADC9605}" srcOrd="1" destOrd="0" presId="urn:microsoft.com/office/officeart/2018/2/layout/IconVerticalSolidList"/>
    <dgm:cxn modelId="{D8A8416D-BF7A-4213-AF31-1D05F2FA1E86}" type="presParOf" srcId="{3D0456DE-EE4B-403F-AB13-E24BB993CBB2}" destId="{9C8021EA-EDEA-4411-829E-D9827605612B}" srcOrd="2" destOrd="0" presId="urn:microsoft.com/office/officeart/2018/2/layout/IconVerticalSolidList"/>
    <dgm:cxn modelId="{5929AA92-3341-458A-8F39-B285E9EAB5D4}" type="presParOf" srcId="{9C8021EA-EDEA-4411-829E-D9827605612B}" destId="{D37564F0-BDFF-4358-8A23-5DF7A00E95C3}" srcOrd="0" destOrd="0" presId="urn:microsoft.com/office/officeart/2018/2/layout/IconVerticalSolidList"/>
    <dgm:cxn modelId="{94BB7E53-C7B0-478D-8B94-155B74FC8523}" type="presParOf" srcId="{9C8021EA-EDEA-4411-829E-D9827605612B}" destId="{9B1F97A7-3E06-4FFA-8A7A-4A16A2C29DA6}" srcOrd="1" destOrd="0" presId="urn:microsoft.com/office/officeart/2018/2/layout/IconVerticalSolidList"/>
    <dgm:cxn modelId="{568F1F27-FBE0-4A45-9DB0-485E60E2BF99}" type="presParOf" srcId="{9C8021EA-EDEA-4411-829E-D9827605612B}" destId="{C24E3EF4-CDBB-486F-97DF-04FFCD97FFCB}" srcOrd="2" destOrd="0" presId="urn:microsoft.com/office/officeart/2018/2/layout/IconVerticalSolidList"/>
    <dgm:cxn modelId="{9DAEFD79-D914-404E-9DEC-D1164FA16BB1}" type="presParOf" srcId="{9C8021EA-EDEA-4411-829E-D9827605612B}" destId="{4893CDA1-A927-431B-A2FD-7DD0A4982859}" srcOrd="3" destOrd="0" presId="urn:microsoft.com/office/officeart/2018/2/layout/IconVerticalSolidList"/>
    <dgm:cxn modelId="{3E99EBC7-DF22-460F-BE3C-F13C0E2210E6}" type="presParOf" srcId="{3D0456DE-EE4B-403F-AB13-E24BB993CBB2}" destId="{ABB1F034-27DF-429A-86D9-DA44D452EA22}" srcOrd="3" destOrd="0" presId="urn:microsoft.com/office/officeart/2018/2/layout/IconVerticalSolidList"/>
    <dgm:cxn modelId="{F6547CB9-EBDB-412F-870A-CDE73F1BCC93}" type="presParOf" srcId="{3D0456DE-EE4B-403F-AB13-E24BB993CBB2}" destId="{41023195-C019-4EA7-9423-DE6D82E36DF1}" srcOrd="4" destOrd="0" presId="urn:microsoft.com/office/officeart/2018/2/layout/IconVerticalSolidList"/>
    <dgm:cxn modelId="{89178258-E141-4AAC-AEB6-9BBDABA3D432}" type="presParOf" srcId="{41023195-C019-4EA7-9423-DE6D82E36DF1}" destId="{FC738AFA-09FB-4B12-8FDB-889119178E51}" srcOrd="0" destOrd="0" presId="urn:microsoft.com/office/officeart/2018/2/layout/IconVerticalSolidList"/>
    <dgm:cxn modelId="{B4ACE219-6B02-4A5D-9C52-1EAE23039AC3}" type="presParOf" srcId="{41023195-C019-4EA7-9423-DE6D82E36DF1}" destId="{1B14308F-9B0A-444B-97EB-C4389B80CF33}" srcOrd="1" destOrd="0" presId="urn:microsoft.com/office/officeart/2018/2/layout/IconVerticalSolidList"/>
    <dgm:cxn modelId="{F255201E-8E17-48E9-9587-2C2DC727CA27}" type="presParOf" srcId="{41023195-C019-4EA7-9423-DE6D82E36DF1}" destId="{7F7440F1-6F01-48D6-A64A-9577499A3DA5}" srcOrd="2" destOrd="0" presId="urn:microsoft.com/office/officeart/2018/2/layout/IconVerticalSolidList"/>
    <dgm:cxn modelId="{485A3A7B-DC6C-4A21-9B12-E004C460193C}" type="presParOf" srcId="{41023195-C019-4EA7-9423-DE6D82E36DF1}" destId="{97B69BB5-A611-4B1B-B09E-7856691FB87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E46DD77-9428-49ED-A484-661CDD4BD03A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63EDB36-E159-42FB-8BCD-6059E02014BB}">
      <dgm:prSet/>
      <dgm:spPr/>
      <dgm:t>
        <a:bodyPr/>
        <a:lstStyle/>
        <a:p>
          <a:r>
            <a:rPr lang="en-US"/>
            <a:t>Registration</a:t>
          </a:r>
        </a:p>
      </dgm:t>
    </dgm:pt>
    <dgm:pt modelId="{E5CEB466-0691-473F-889E-9E034639E5D1}" type="parTrans" cxnId="{E0A11DA3-4BAF-4555-B3D3-B16D6830B9A1}">
      <dgm:prSet/>
      <dgm:spPr/>
      <dgm:t>
        <a:bodyPr/>
        <a:lstStyle/>
        <a:p>
          <a:endParaRPr lang="en-US"/>
        </a:p>
      </dgm:t>
    </dgm:pt>
    <dgm:pt modelId="{2ED48965-E866-4782-9F97-201B22F37FD8}" type="sibTrans" cxnId="{E0A11DA3-4BAF-4555-B3D3-B16D6830B9A1}">
      <dgm:prSet/>
      <dgm:spPr/>
      <dgm:t>
        <a:bodyPr/>
        <a:lstStyle/>
        <a:p>
          <a:endParaRPr lang="en-US"/>
        </a:p>
      </dgm:t>
    </dgm:pt>
    <dgm:pt modelId="{13FCF61E-1C92-40A2-8835-32DCF26A655A}">
      <dgm:prSet/>
      <dgm:spPr/>
      <dgm:t>
        <a:bodyPr/>
        <a:lstStyle/>
        <a:p>
          <a:r>
            <a:rPr lang="en-US"/>
            <a:t>Automatic Email Validation at the registration using Link sent to email</a:t>
          </a:r>
        </a:p>
      </dgm:t>
    </dgm:pt>
    <dgm:pt modelId="{84EEE481-3135-44C8-A6F8-E9F50EB29DED}" type="parTrans" cxnId="{AA6E95E1-4593-4B0D-9A4D-5019389DFB8E}">
      <dgm:prSet/>
      <dgm:spPr/>
      <dgm:t>
        <a:bodyPr/>
        <a:lstStyle/>
        <a:p>
          <a:endParaRPr lang="en-US"/>
        </a:p>
      </dgm:t>
    </dgm:pt>
    <dgm:pt modelId="{5537183F-F2C4-46E3-89AD-9C2E2E073FB8}" type="sibTrans" cxnId="{AA6E95E1-4593-4B0D-9A4D-5019389DFB8E}">
      <dgm:prSet/>
      <dgm:spPr/>
      <dgm:t>
        <a:bodyPr/>
        <a:lstStyle/>
        <a:p>
          <a:endParaRPr lang="en-US"/>
        </a:p>
      </dgm:t>
    </dgm:pt>
    <dgm:pt modelId="{AC253948-16A1-4036-839D-CE83C5753126}">
      <dgm:prSet/>
      <dgm:spPr/>
      <dgm:t>
        <a:bodyPr/>
        <a:lstStyle/>
        <a:p>
          <a:r>
            <a:rPr lang="en-US"/>
            <a:t>Automatic Phone validation using SMS</a:t>
          </a:r>
        </a:p>
      </dgm:t>
    </dgm:pt>
    <dgm:pt modelId="{DD199B8C-B8E5-43F1-B25A-5800027E07E8}" type="parTrans" cxnId="{EFBD3C5E-AC21-4057-8A0A-8B165C18AA73}">
      <dgm:prSet/>
      <dgm:spPr/>
      <dgm:t>
        <a:bodyPr/>
        <a:lstStyle/>
        <a:p>
          <a:endParaRPr lang="en-US"/>
        </a:p>
      </dgm:t>
    </dgm:pt>
    <dgm:pt modelId="{EF19FEF1-55C4-47BC-B400-A64206A8DECB}" type="sibTrans" cxnId="{EFBD3C5E-AC21-4057-8A0A-8B165C18AA73}">
      <dgm:prSet/>
      <dgm:spPr/>
      <dgm:t>
        <a:bodyPr/>
        <a:lstStyle/>
        <a:p>
          <a:endParaRPr lang="en-US"/>
        </a:p>
      </dgm:t>
    </dgm:pt>
    <dgm:pt modelId="{B7D9BDD8-93D6-4968-B429-85FED0FF834F}">
      <dgm:prSet/>
      <dgm:spPr/>
      <dgm:t>
        <a:bodyPr/>
        <a:lstStyle/>
        <a:p>
          <a:r>
            <a:rPr lang="en-US"/>
            <a:t>Manual validation by the closest NGO or by the platform admin</a:t>
          </a:r>
        </a:p>
      </dgm:t>
    </dgm:pt>
    <dgm:pt modelId="{8A864F07-FE07-4EFA-BAC6-B8483EB7D815}" type="parTrans" cxnId="{6B49842A-51E8-4D62-B14B-41788972D972}">
      <dgm:prSet/>
      <dgm:spPr/>
      <dgm:t>
        <a:bodyPr/>
        <a:lstStyle/>
        <a:p>
          <a:endParaRPr lang="en-US"/>
        </a:p>
      </dgm:t>
    </dgm:pt>
    <dgm:pt modelId="{58F4AF45-2105-45F8-B09E-84030E756E9E}" type="sibTrans" cxnId="{6B49842A-51E8-4D62-B14B-41788972D972}">
      <dgm:prSet/>
      <dgm:spPr/>
      <dgm:t>
        <a:bodyPr/>
        <a:lstStyle/>
        <a:p>
          <a:endParaRPr lang="en-US"/>
        </a:p>
      </dgm:t>
    </dgm:pt>
    <dgm:pt modelId="{0ECFE814-5E03-419D-93A0-21AF6C193DF0}">
      <dgm:prSet/>
      <dgm:spPr/>
      <dgm:t>
        <a:bodyPr/>
        <a:lstStyle/>
        <a:p>
          <a:r>
            <a:rPr lang="en-US"/>
            <a:t>Login:</a:t>
          </a:r>
        </a:p>
      </dgm:t>
    </dgm:pt>
    <dgm:pt modelId="{FF5200F2-F405-46B0-BA48-1D4D7BA03889}" type="parTrans" cxnId="{0B3F8FDF-1AC3-41BC-AF40-3558D95A0863}">
      <dgm:prSet/>
      <dgm:spPr/>
      <dgm:t>
        <a:bodyPr/>
        <a:lstStyle/>
        <a:p>
          <a:endParaRPr lang="en-US"/>
        </a:p>
      </dgm:t>
    </dgm:pt>
    <dgm:pt modelId="{52167A19-E676-4E15-838B-BC7EB445AEDE}" type="sibTrans" cxnId="{0B3F8FDF-1AC3-41BC-AF40-3558D95A0863}">
      <dgm:prSet/>
      <dgm:spPr/>
      <dgm:t>
        <a:bodyPr/>
        <a:lstStyle/>
        <a:p>
          <a:endParaRPr lang="en-US"/>
        </a:p>
      </dgm:t>
    </dgm:pt>
    <dgm:pt modelId="{D48FC0D4-6E40-4ED9-BEFA-B279127AE1D7}">
      <dgm:prSet/>
      <dgm:spPr/>
      <dgm:t>
        <a:bodyPr/>
        <a:lstStyle/>
        <a:p>
          <a:r>
            <a:rPr lang="en-US"/>
            <a:t>Username/Password or External login -using NGO users database</a:t>
          </a:r>
        </a:p>
      </dgm:t>
    </dgm:pt>
    <dgm:pt modelId="{D33F80F6-733C-4C14-B6AB-502B437740F9}" type="parTrans" cxnId="{EB68EE18-EA00-4862-96A8-9DE35CD5AB9F}">
      <dgm:prSet/>
      <dgm:spPr/>
      <dgm:t>
        <a:bodyPr/>
        <a:lstStyle/>
        <a:p>
          <a:endParaRPr lang="en-US"/>
        </a:p>
      </dgm:t>
    </dgm:pt>
    <dgm:pt modelId="{3CF7A755-4FFF-4B2B-9FE7-E1017D38D102}" type="sibTrans" cxnId="{EB68EE18-EA00-4862-96A8-9DE35CD5AB9F}">
      <dgm:prSet/>
      <dgm:spPr/>
      <dgm:t>
        <a:bodyPr/>
        <a:lstStyle/>
        <a:p>
          <a:endParaRPr lang="en-US"/>
        </a:p>
      </dgm:t>
    </dgm:pt>
    <dgm:pt modelId="{9B810867-5970-4690-8C75-E40A305D9F88}">
      <dgm:prSet/>
      <dgm:spPr/>
      <dgm:t>
        <a:bodyPr/>
        <a:lstStyle/>
        <a:p>
          <a:r>
            <a:rPr lang="en-US"/>
            <a:t>Google Authenticator or Microsoft Authenticator (TOTP)</a:t>
          </a:r>
        </a:p>
      </dgm:t>
    </dgm:pt>
    <dgm:pt modelId="{E4699DAB-49F9-491E-A861-66FCBA74EB29}" type="parTrans" cxnId="{1C152DDC-C197-4E3A-AD56-9798E830BC6C}">
      <dgm:prSet/>
      <dgm:spPr/>
      <dgm:t>
        <a:bodyPr/>
        <a:lstStyle/>
        <a:p>
          <a:endParaRPr lang="en-US"/>
        </a:p>
      </dgm:t>
    </dgm:pt>
    <dgm:pt modelId="{1148AC50-3E63-459E-9CA2-DB7F2498F5DC}" type="sibTrans" cxnId="{1C152DDC-C197-4E3A-AD56-9798E830BC6C}">
      <dgm:prSet/>
      <dgm:spPr/>
      <dgm:t>
        <a:bodyPr/>
        <a:lstStyle/>
        <a:p>
          <a:endParaRPr lang="en-US"/>
        </a:p>
      </dgm:t>
    </dgm:pt>
    <dgm:pt modelId="{3BD676F3-B95E-401C-A793-D81D115C8441}" type="pres">
      <dgm:prSet presAssocID="{EE46DD77-9428-49ED-A484-661CDD4BD03A}" presName="linear" presStyleCnt="0">
        <dgm:presLayoutVars>
          <dgm:dir/>
          <dgm:animLvl val="lvl"/>
          <dgm:resizeHandles val="exact"/>
        </dgm:presLayoutVars>
      </dgm:prSet>
      <dgm:spPr/>
    </dgm:pt>
    <dgm:pt modelId="{7AB8BEB2-ACDA-4992-AA8D-1C1AF91A9CC2}" type="pres">
      <dgm:prSet presAssocID="{863EDB36-E159-42FB-8BCD-6059E02014BB}" presName="parentLin" presStyleCnt="0"/>
      <dgm:spPr/>
    </dgm:pt>
    <dgm:pt modelId="{B43DA1D7-E180-485C-B976-B60B62E54BB4}" type="pres">
      <dgm:prSet presAssocID="{863EDB36-E159-42FB-8BCD-6059E02014BB}" presName="parentLeftMargin" presStyleLbl="node1" presStyleIdx="0" presStyleCnt="2"/>
      <dgm:spPr/>
    </dgm:pt>
    <dgm:pt modelId="{8EEC9876-B6AD-4329-A54E-4C4121EE3A8A}" type="pres">
      <dgm:prSet presAssocID="{863EDB36-E159-42FB-8BCD-6059E02014B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38AC9EC-9B0C-498A-9867-F3A399FD4E14}" type="pres">
      <dgm:prSet presAssocID="{863EDB36-E159-42FB-8BCD-6059E02014BB}" presName="negativeSpace" presStyleCnt="0"/>
      <dgm:spPr/>
    </dgm:pt>
    <dgm:pt modelId="{F5CE1189-2FD4-4C1A-9964-B879899A7713}" type="pres">
      <dgm:prSet presAssocID="{863EDB36-E159-42FB-8BCD-6059E02014BB}" presName="childText" presStyleLbl="conFgAcc1" presStyleIdx="0" presStyleCnt="2">
        <dgm:presLayoutVars>
          <dgm:bulletEnabled val="1"/>
        </dgm:presLayoutVars>
      </dgm:prSet>
      <dgm:spPr/>
    </dgm:pt>
    <dgm:pt modelId="{D09684F1-C213-4A95-B996-E4EE7BB3FDC5}" type="pres">
      <dgm:prSet presAssocID="{2ED48965-E866-4782-9F97-201B22F37FD8}" presName="spaceBetweenRectangles" presStyleCnt="0"/>
      <dgm:spPr/>
    </dgm:pt>
    <dgm:pt modelId="{6BC7D921-6870-4D10-A9F8-181A6D399355}" type="pres">
      <dgm:prSet presAssocID="{0ECFE814-5E03-419D-93A0-21AF6C193DF0}" presName="parentLin" presStyleCnt="0"/>
      <dgm:spPr/>
    </dgm:pt>
    <dgm:pt modelId="{6E9348B1-5101-42AF-83A1-4978980C7010}" type="pres">
      <dgm:prSet presAssocID="{0ECFE814-5E03-419D-93A0-21AF6C193DF0}" presName="parentLeftMargin" presStyleLbl="node1" presStyleIdx="0" presStyleCnt="2"/>
      <dgm:spPr/>
    </dgm:pt>
    <dgm:pt modelId="{821B4E08-C21F-40C1-A375-03B2891BDC08}" type="pres">
      <dgm:prSet presAssocID="{0ECFE814-5E03-419D-93A0-21AF6C193DF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51D9464-88EF-4DA3-88A3-27E67A4355D5}" type="pres">
      <dgm:prSet presAssocID="{0ECFE814-5E03-419D-93A0-21AF6C193DF0}" presName="negativeSpace" presStyleCnt="0"/>
      <dgm:spPr/>
    </dgm:pt>
    <dgm:pt modelId="{AEAF76CA-6A6C-464A-BAA3-E509CB6526DE}" type="pres">
      <dgm:prSet presAssocID="{0ECFE814-5E03-419D-93A0-21AF6C193DF0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72B1807-0D68-4540-B2C7-D1659AB4A5BC}" type="presOf" srcId="{0ECFE814-5E03-419D-93A0-21AF6C193DF0}" destId="{6E9348B1-5101-42AF-83A1-4978980C7010}" srcOrd="0" destOrd="0" presId="urn:microsoft.com/office/officeart/2005/8/layout/list1"/>
    <dgm:cxn modelId="{EB68EE18-EA00-4862-96A8-9DE35CD5AB9F}" srcId="{0ECFE814-5E03-419D-93A0-21AF6C193DF0}" destId="{D48FC0D4-6E40-4ED9-BEFA-B279127AE1D7}" srcOrd="0" destOrd="0" parTransId="{D33F80F6-733C-4C14-B6AB-502B437740F9}" sibTransId="{3CF7A755-4FFF-4B2B-9FE7-E1017D38D102}"/>
    <dgm:cxn modelId="{EAC65F1F-A962-445C-B0AC-F7A7D269723C}" type="presOf" srcId="{863EDB36-E159-42FB-8BCD-6059E02014BB}" destId="{B43DA1D7-E180-485C-B976-B60B62E54BB4}" srcOrd="0" destOrd="0" presId="urn:microsoft.com/office/officeart/2005/8/layout/list1"/>
    <dgm:cxn modelId="{6B49842A-51E8-4D62-B14B-41788972D972}" srcId="{863EDB36-E159-42FB-8BCD-6059E02014BB}" destId="{B7D9BDD8-93D6-4968-B429-85FED0FF834F}" srcOrd="2" destOrd="0" parTransId="{8A864F07-FE07-4EFA-BAC6-B8483EB7D815}" sibTransId="{58F4AF45-2105-45F8-B09E-84030E756E9E}"/>
    <dgm:cxn modelId="{EFBD3C5E-AC21-4057-8A0A-8B165C18AA73}" srcId="{863EDB36-E159-42FB-8BCD-6059E02014BB}" destId="{AC253948-16A1-4036-839D-CE83C5753126}" srcOrd="1" destOrd="0" parTransId="{DD199B8C-B8E5-43F1-B25A-5800027E07E8}" sibTransId="{EF19FEF1-55C4-47BC-B400-A64206A8DECB}"/>
    <dgm:cxn modelId="{B600B669-87CB-40E3-8B8A-A53A6D4D3DF0}" type="presOf" srcId="{863EDB36-E159-42FB-8BCD-6059E02014BB}" destId="{8EEC9876-B6AD-4329-A54E-4C4121EE3A8A}" srcOrd="1" destOrd="0" presId="urn:microsoft.com/office/officeart/2005/8/layout/list1"/>
    <dgm:cxn modelId="{EFC2DC4D-60D3-4FD1-AD26-71F33361070C}" type="presOf" srcId="{0ECFE814-5E03-419D-93A0-21AF6C193DF0}" destId="{821B4E08-C21F-40C1-A375-03B2891BDC08}" srcOrd="1" destOrd="0" presId="urn:microsoft.com/office/officeart/2005/8/layout/list1"/>
    <dgm:cxn modelId="{52B1A374-5EC0-49AD-A774-DD3D4F950CBB}" type="presOf" srcId="{13FCF61E-1C92-40A2-8835-32DCF26A655A}" destId="{F5CE1189-2FD4-4C1A-9964-B879899A7713}" srcOrd="0" destOrd="0" presId="urn:microsoft.com/office/officeart/2005/8/layout/list1"/>
    <dgm:cxn modelId="{D539B695-0B4C-4777-92ED-FED48BFB948A}" type="presOf" srcId="{9B810867-5970-4690-8C75-E40A305D9F88}" destId="{AEAF76CA-6A6C-464A-BAA3-E509CB6526DE}" srcOrd="0" destOrd="1" presId="urn:microsoft.com/office/officeart/2005/8/layout/list1"/>
    <dgm:cxn modelId="{E0A11DA3-4BAF-4555-B3D3-B16D6830B9A1}" srcId="{EE46DD77-9428-49ED-A484-661CDD4BD03A}" destId="{863EDB36-E159-42FB-8BCD-6059E02014BB}" srcOrd="0" destOrd="0" parTransId="{E5CEB466-0691-473F-889E-9E034639E5D1}" sibTransId="{2ED48965-E866-4782-9F97-201B22F37FD8}"/>
    <dgm:cxn modelId="{55EBDAB0-04C3-47DF-9F61-CB61EAAD943A}" type="presOf" srcId="{AC253948-16A1-4036-839D-CE83C5753126}" destId="{F5CE1189-2FD4-4C1A-9964-B879899A7713}" srcOrd="0" destOrd="1" presId="urn:microsoft.com/office/officeart/2005/8/layout/list1"/>
    <dgm:cxn modelId="{C72D66C2-1D26-40C6-AC66-5724E2A12268}" type="presOf" srcId="{EE46DD77-9428-49ED-A484-661CDD4BD03A}" destId="{3BD676F3-B95E-401C-A793-D81D115C8441}" srcOrd="0" destOrd="0" presId="urn:microsoft.com/office/officeart/2005/8/layout/list1"/>
    <dgm:cxn modelId="{F2141FC4-0308-4CD9-AD36-0CDE5573A56D}" type="presOf" srcId="{D48FC0D4-6E40-4ED9-BEFA-B279127AE1D7}" destId="{AEAF76CA-6A6C-464A-BAA3-E509CB6526DE}" srcOrd="0" destOrd="0" presId="urn:microsoft.com/office/officeart/2005/8/layout/list1"/>
    <dgm:cxn modelId="{A37F85CA-2D74-4CF7-9FEA-21E3A3023954}" type="presOf" srcId="{B7D9BDD8-93D6-4968-B429-85FED0FF834F}" destId="{F5CE1189-2FD4-4C1A-9964-B879899A7713}" srcOrd="0" destOrd="2" presId="urn:microsoft.com/office/officeart/2005/8/layout/list1"/>
    <dgm:cxn modelId="{1C152DDC-C197-4E3A-AD56-9798E830BC6C}" srcId="{0ECFE814-5E03-419D-93A0-21AF6C193DF0}" destId="{9B810867-5970-4690-8C75-E40A305D9F88}" srcOrd="1" destOrd="0" parTransId="{E4699DAB-49F9-491E-A861-66FCBA74EB29}" sibTransId="{1148AC50-3E63-459E-9CA2-DB7F2498F5DC}"/>
    <dgm:cxn modelId="{0B3F8FDF-1AC3-41BC-AF40-3558D95A0863}" srcId="{EE46DD77-9428-49ED-A484-661CDD4BD03A}" destId="{0ECFE814-5E03-419D-93A0-21AF6C193DF0}" srcOrd="1" destOrd="0" parTransId="{FF5200F2-F405-46B0-BA48-1D4D7BA03889}" sibTransId="{52167A19-E676-4E15-838B-BC7EB445AEDE}"/>
    <dgm:cxn modelId="{AA6E95E1-4593-4B0D-9A4D-5019389DFB8E}" srcId="{863EDB36-E159-42FB-8BCD-6059E02014BB}" destId="{13FCF61E-1C92-40A2-8835-32DCF26A655A}" srcOrd="0" destOrd="0" parTransId="{84EEE481-3135-44C8-A6F8-E9F50EB29DED}" sibTransId="{5537183F-F2C4-46E3-89AD-9C2E2E073FB8}"/>
    <dgm:cxn modelId="{D2A2107C-73D6-45DA-9738-A37FAFE0B2FF}" type="presParOf" srcId="{3BD676F3-B95E-401C-A793-D81D115C8441}" destId="{7AB8BEB2-ACDA-4992-AA8D-1C1AF91A9CC2}" srcOrd="0" destOrd="0" presId="urn:microsoft.com/office/officeart/2005/8/layout/list1"/>
    <dgm:cxn modelId="{F7B39F6A-0813-4064-A38A-8A16717BA839}" type="presParOf" srcId="{7AB8BEB2-ACDA-4992-AA8D-1C1AF91A9CC2}" destId="{B43DA1D7-E180-485C-B976-B60B62E54BB4}" srcOrd="0" destOrd="0" presId="urn:microsoft.com/office/officeart/2005/8/layout/list1"/>
    <dgm:cxn modelId="{6F32BA21-1FC2-4BF1-8FD2-7268FFEC12FF}" type="presParOf" srcId="{7AB8BEB2-ACDA-4992-AA8D-1C1AF91A9CC2}" destId="{8EEC9876-B6AD-4329-A54E-4C4121EE3A8A}" srcOrd="1" destOrd="0" presId="urn:microsoft.com/office/officeart/2005/8/layout/list1"/>
    <dgm:cxn modelId="{E16C218D-5544-459D-AF19-1812D5893D55}" type="presParOf" srcId="{3BD676F3-B95E-401C-A793-D81D115C8441}" destId="{138AC9EC-9B0C-498A-9867-F3A399FD4E14}" srcOrd="1" destOrd="0" presId="urn:microsoft.com/office/officeart/2005/8/layout/list1"/>
    <dgm:cxn modelId="{564F7213-B273-4509-9F41-5C4EC5D40D7B}" type="presParOf" srcId="{3BD676F3-B95E-401C-A793-D81D115C8441}" destId="{F5CE1189-2FD4-4C1A-9964-B879899A7713}" srcOrd="2" destOrd="0" presId="urn:microsoft.com/office/officeart/2005/8/layout/list1"/>
    <dgm:cxn modelId="{FCAF48C3-5967-4C43-9156-9A98DD91AE2A}" type="presParOf" srcId="{3BD676F3-B95E-401C-A793-D81D115C8441}" destId="{D09684F1-C213-4A95-B996-E4EE7BB3FDC5}" srcOrd="3" destOrd="0" presId="urn:microsoft.com/office/officeart/2005/8/layout/list1"/>
    <dgm:cxn modelId="{A0C11900-71ED-4D84-AD7B-46AE52A3DEB6}" type="presParOf" srcId="{3BD676F3-B95E-401C-A793-D81D115C8441}" destId="{6BC7D921-6870-4D10-A9F8-181A6D399355}" srcOrd="4" destOrd="0" presId="urn:microsoft.com/office/officeart/2005/8/layout/list1"/>
    <dgm:cxn modelId="{065D0A41-9E6C-44AC-AF13-6409999E7F50}" type="presParOf" srcId="{6BC7D921-6870-4D10-A9F8-181A6D399355}" destId="{6E9348B1-5101-42AF-83A1-4978980C7010}" srcOrd="0" destOrd="0" presId="urn:microsoft.com/office/officeart/2005/8/layout/list1"/>
    <dgm:cxn modelId="{E5B149EF-1997-4D36-B0EA-426D0EB77131}" type="presParOf" srcId="{6BC7D921-6870-4D10-A9F8-181A6D399355}" destId="{821B4E08-C21F-40C1-A375-03B2891BDC08}" srcOrd="1" destOrd="0" presId="urn:microsoft.com/office/officeart/2005/8/layout/list1"/>
    <dgm:cxn modelId="{6D6277B3-1855-4C12-A2E5-D15CB7D6375B}" type="presParOf" srcId="{3BD676F3-B95E-401C-A793-D81D115C8441}" destId="{451D9464-88EF-4DA3-88A3-27E67A4355D5}" srcOrd="5" destOrd="0" presId="urn:microsoft.com/office/officeart/2005/8/layout/list1"/>
    <dgm:cxn modelId="{F9C84A90-6887-4E4F-8582-CB982C59CDAA}" type="presParOf" srcId="{3BD676F3-B95E-401C-A793-D81D115C8441}" destId="{AEAF76CA-6A6C-464A-BAA3-E509CB6526D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2C21785-5D21-4611-8046-050F840C63A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52F5C46-D503-4332-8BEF-65994E44540A}">
      <dgm:prSet/>
      <dgm:spPr/>
      <dgm:t>
        <a:bodyPr/>
        <a:lstStyle/>
        <a:p>
          <a:r>
            <a:rPr lang="en-US"/>
            <a:t>SQL with transparent data encryption</a:t>
          </a:r>
        </a:p>
      </dgm:t>
    </dgm:pt>
    <dgm:pt modelId="{ADF494C1-961E-4CF2-AF43-7A2ED4AF696F}" type="parTrans" cxnId="{65ADA3A8-427E-46E5-AAF1-6DDFAA869C0E}">
      <dgm:prSet/>
      <dgm:spPr/>
      <dgm:t>
        <a:bodyPr/>
        <a:lstStyle/>
        <a:p>
          <a:endParaRPr lang="en-US"/>
        </a:p>
      </dgm:t>
    </dgm:pt>
    <dgm:pt modelId="{35BA19E9-4880-4B76-ADEA-39006E073802}" type="sibTrans" cxnId="{65ADA3A8-427E-46E5-AAF1-6DDFAA869C0E}">
      <dgm:prSet/>
      <dgm:spPr/>
      <dgm:t>
        <a:bodyPr/>
        <a:lstStyle/>
        <a:p>
          <a:endParaRPr lang="en-US"/>
        </a:p>
      </dgm:t>
    </dgm:pt>
    <dgm:pt modelId="{D9E99E1C-0F39-476E-B8A6-BFB8199E2033}">
      <dgm:prSet/>
      <dgm:spPr/>
      <dgm:t>
        <a:bodyPr/>
        <a:lstStyle/>
        <a:p>
          <a:r>
            <a:rPr lang="en-US"/>
            <a:t>For normal files we use 256-bit </a:t>
          </a:r>
          <a:r>
            <a:rPr lang="en-US" u="sng">
              <a:hlinkClick xmlns:r="http://schemas.openxmlformats.org/officeDocument/2006/relationships" r:id="rId1"/>
            </a:rPr>
            <a:t>AES encryption</a:t>
          </a:r>
          <a:r>
            <a:rPr lang="en-US" u="sng"/>
            <a:t> </a:t>
          </a:r>
          <a:r>
            <a:rPr lang="en-US"/>
            <a:t>FIPS 140-2 compliant with </a:t>
          </a:r>
        </a:p>
      </dgm:t>
    </dgm:pt>
    <dgm:pt modelId="{ABB30097-DA66-4733-BD14-F8208A7D93A7}" type="parTrans" cxnId="{D1F891B0-D21C-43FE-9540-C9C80C373C63}">
      <dgm:prSet/>
      <dgm:spPr/>
      <dgm:t>
        <a:bodyPr/>
        <a:lstStyle/>
        <a:p>
          <a:endParaRPr lang="en-US"/>
        </a:p>
      </dgm:t>
    </dgm:pt>
    <dgm:pt modelId="{D096CE39-9B43-4326-96B1-65E83746ADE5}" type="sibTrans" cxnId="{D1F891B0-D21C-43FE-9540-C9C80C373C63}">
      <dgm:prSet/>
      <dgm:spPr/>
      <dgm:t>
        <a:bodyPr/>
        <a:lstStyle/>
        <a:p>
          <a:endParaRPr lang="en-US"/>
        </a:p>
      </dgm:t>
    </dgm:pt>
    <dgm:pt modelId="{EAC7957C-9ED1-444B-AAF1-C3A20AB7BFF8}">
      <dgm:prSet/>
      <dgm:spPr/>
      <dgm:t>
        <a:bodyPr/>
        <a:lstStyle/>
        <a:p>
          <a:r>
            <a:rPr lang="en-US"/>
            <a:t>Encryption Key storage: Key Vault -  FIPS 140-2 Level 2 validated HSM</a:t>
          </a:r>
        </a:p>
      </dgm:t>
    </dgm:pt>
    <dgm:pt modelId="{674343C3-A520-41BE-91C0-EDD6D0DECF6A}" type="parTrans" cxnId="{C356D64A-8D5A-453A-B3FE-39B3BA107E1F}">
      <dgm:prSet/>
      <dgm:spPr/>
      <dgm:t>
        <a:bodyPr/>
        <a:lstStyle/>
        <a:p>
          <a:endParaRPr lang="en-US"/>
        </a:p>
      </dgm:t>
    </dgm:pt>
    <dgm:pt modelId="{869087FD-B131-498E-9361-23F8A15EBCC7}" type="sibTrans" cxnId="{C356D64A-8D5A-453A-B3FE-39B3BA107E1F}">
      <dgm:prSet/>
      <dgm:spPr/>
      <dgm:t>
        <a:bodyPr/>
        <a:lstStyle/>
        <a:p>
          <a:endParaRPr lang="en-US"/>
        </a:p>
      </dgm:t>
    </dgm:pt>
    <dgm:pt modelId="{830979E8-38CE-4992-AA64-24120FF638B9}">
      <dgm:prSet/>
      <dgm:spPr/>
      <dgm:t>
        <a:bodyPr/>
        <a:lstStyle/>
        <a:p>
          <a:r>
            <a:rPr lang="en-US"/>
            <a:t>We use Zone redundant Storage, each file is stored in multiple AZ</a:t>
          </a:r>
        </a:p>
      </dgm:t>
    </dgm:pt>
    <dgm:pt modelId="{0F86F227-B924-4DDC-B5EF-4A7E0A73F8D0}" type="parTrans" cxnId="{D7023972-FFAF-40A4-A3D8-D923027375BF}">
      <dgm:prSet/>
      <dgm:spPr/>
      <dgm:t>
        <a:bodyPr/>
        <a:lstStyle/>
        <a:p>
          <a:endParaRPr lang="en-US"/>
        </a:p>
      </dgm:t>
    </dgm:pt>
    <dgm:pt modelId="{D10391E6-B400-4DDB-96EF-A708376AA268}" type="sibTrans" cxnId="{D7023972-FFAF-40A4-A3D8-D923027375BF}">
      <dgm:prSet/>
      <dgm:spPr/>
      <dgm:t>
        <a:bodyPr/>
        <a:lstStyle/>
        <a:p>
          <a:endParaRPr lang="en-US"/>
        </a:p>
      </dgm:t>
    </dgm:pt>
    <dgm:pt modelId="{D3D78294-3FA7-431F-AA3E-B34F6E1621B7}" type="pres">
      <dgm:prSet presAssocID="{42C21785-5D21-4611-8046-050F840C63A6}" presName="root" presStyleCnt="0">
        <dgm:presLayoutVars>
          <dgm:dir/>
          <dgm:resizeHandles val="exact"/>
        </dgm:presLayoutVars>
      </dgm:prSet>
      <dgm:spPr/>
    </dgm:pt>
    <dgm:pt modelId="{A65698E2-8699-404A-AD5E-2085B4B4B94A}" type="pres">
      <dgm:prSet presAssocID="{F52F5C46-D503-4332-8BEF-65994E44540A}" presName="compNode" presStyleCnt="0"/>
      <dgm:spPr/>
    </dgm:pt>
    <dgm:pt modelId="{C808D14A-916A-468A-A5FF-C8FABB8E3147}" type="pres">
      <dgm:prSet presAssocID="{F52F5C46-D503-4332-8BEF-65994E44540A}" presName="bgRect" presStyleLbl="bgShp" presStyleIdx="0" presStyleCnt="4"/>
      <dgm:spPr/>
    </dgm:pt>
    <dgm:pt modelId="{4CCF633C-9848-4661-9C24-F4C2AAD902F4}" type="pres">
      <dgm:prSet presAssocID="{F52F5C46-D503-4332-8BEF-65994E44540A}" presName="iconRect" presStyleLbl="node1" presStyleIdx="0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A16AAD36-8839-43F8-9891-36D9C83F347E}" type="pres">
      <dgm:prSet presAssocID="{F52F5C46-D503-4332-8BEF-65994E44540A}" presName="spaceRect" presStyleCnt="0"/>
      <dgm:spPr/>
    </dgm:pt>
    <dgm:pt modelId="{426F937D-1077-480E-BB3D-470782C94BC5}" type="pres">
      <dgm:prSet presAssocID="{F52F5C46-D503-4332-8BEF-65994E44540A}" presName="parTx" presStyleLbl="revTx" presStyleIdx="0" presStyleCnt="4">
        <dgm:presLayoutVars>
          <dgm:chMax val="0"/>
          <dgm:chPref val="0"/>
        </dgm:presLayoutVars>
      </dgm:prSet>
      <dgm:spPr/>
    </dgm:pt>
    <dgm:pt modelId="{5F7DB3C9-6896-43F7-917B-6112320D66D9}" type="pres">
      <dgm:prSet presAssocID="{35BA19E9-4880-4B76-ADEA-39006E073802}" presName="sibTrans" presStyleCnt="0"/>
      <dgm:spPr/>
    </dgm:pt>
    <dgm:pt modelId="{2118B6BE-5577-45AE-9489-9FE63F488D47}" type="pres">
      <dgm:prSet presAssocID="{D9E99E1C-0F39-476E-B8A6-BFB8199E2033}" presName="compNode" presStyleCnt="0"/>
      <dgm:spPr/>
    </dgm:pt>
    <dgm:pt modelId="{35E4A0C2-DE49-4DA4-B55B-79B59CDB9179}" type="pres">
      <dgm:prSet presAssocID="{D9E99E1C-0F39-476E-B8A6-BFB8199E2033}" presName="bgRect" presStyleLbl="bgShp" presStyleIdx="1" presStyleCnt="4"/>
      <dgm:spPr/>
    </dgm:pt>
    <dgm:pt modelId="{AC0A5252-4D49-48C8-ACFD-34BD49FFA123}" type="pres">
      <dgm:prSet presAssocID="{D9E99E1C-0F39-476E-B8A6-BFB8199E2033}" presName="iconRect" presStyleLbl="node1" presStyleIdx="1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F7D0CD4-0CF4-4155-ABE5-1B8B90E13D29}" type="pres">
      <dgm:prSet presAssocID="{D9E99E1C-0F39-476E-B8A6-BFB8199E2033}" presName="spaceRect" presStyleCnt="0"/>
      <dgm:spPr/>
    </dgm:pt>
    <dgm:pt modelId="{204F2489-C312-4B80-8F51-4FDC65CCE42E}" type="pres">
      <dgm:prSet presAssocID="{D9E99E1C-0F39-476E-B8A6-BFB8199E2033}" presName="parTx" presStyleLbl="revTx" presStyleIdx="1" presStyleCnt="4">
        <dgm:presLayoutVars>
          <dgm:chMax val="0"/>
          <dgm:chPref val="0"/>
        </dgm:presLayoutVars>
      </dgm:prSet>
      <dgm:spPr/>
    </dgm:pt>
    <dgm:pt modelId="{EC7FE307-237D-4895-B156-6717AB03A7CC}" type="pres">
      <dgm:prSet presAssocID="{D096CE39-9B43-4326-96B1-65E83746ADE5}" presName="sibTrans" presStyleCnt="0"/>
      <dgm:spPr/>
    </dgm:pt>
    <dgm:pt modelId="{8FC86A51-DAFA-4DC5-B7EB-B962D8BDD488}" type="pres">
      <dgm:prSet presAssocID="{EAC7957C-9ED1-444B-AAF1-C3A20AB7BFF8}" presName="compNode" presStyleCnt="0"/>
      <dgm:spPr/>
    </dgm:pt>
    <dgm:pt modelId="{3F904A22-C93B-4A9A-B959-6BD5D7FF4720}" type="pres">
      <dgm:prSet presAssocID="{EAC7957C-9ED1-444B-AAF1-C3A20AB7BFF8}" presName="bgRect" presStyleLbl="bgShp" presStyleIdx="2" presStyleCnt="4"/>
      <dgm:spPr/>
    </dgm:pt>
    <dgm:pt modelId="{4250EA42-2D45-4325-98DF-2D9BE91AB3EF}" type="pres">
      <dgm:prSet presAssocID="{EAC7957C-9ED1-444B-AAF1-C3A20AB7BFF8}" presName="iconRect" presStyleLbl="node1" presStyleIdx="2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9E8C6BAE-F7D1-4365-BCC8-DC0F381F75FF}" type="pres">
      <dgm:prSet presAssocID="{EAC7957C-9ED1-444B-AAF1-C3A20AB7BFF8}" presName="spaceRect" presStyleCnt="0"/>
      <dgm:spPr/>
    </dgm:pt>
    <dgm:pt modelId="{C22A0166-D068-43C6-85A5-E9081FBCA777}" type="pres">
      <dgm:prSet presAssocID="{EAC7957C-9ED1-444B-AAF1-C3A20AB7BFF8}" presName="parTx" presStyleLbl="revTx" presStyleIdx="2" presStyleCnt="4">
        <dgm:presLayoutVars>
          <dgm:chMax val="0"/>
          <dgm:chPref val="0"/>
        </dgm:presLayoutVars>
      </dgm:prSet>
      <dgm:spPr/>
    </dgm:pt>
    <dgm:pt modelId="{04E52835-4B49-47D2-A074-0F7E7F87A6BB}" type="pres">
      <dgm:prSet presAssocID="{869087FD-B131-498E-9361-23F8A15EBCC7}" presName="sibTrans" presStyleCnt="0"/>
      <dgm:spPr/>
    </dgm:pt>
    <dgm:pt modelId="{14B42765-7A97-4C84-8238-474DE37AD520}" type="pres">
      <dgm:prSet presAssocID="{830979E8-38CE-4992-AA64-24120FF638B9}" presName="compNode" presStyleCnt="0"/>
      <dgm:spPr/>
    </dgm:pt>
    <dgm:pt modelId="{35179BE6-B790-4859-9444-3402397ADCEF}" type="pres">
      <dgm:prSet presAssocID="{830979E8-38CE-4992-AA64-24120FF638B9}" presName="bgRect" presStyleLbl="bgShp" presStyleIdx="3" presStyleCnt="4"/>
      <dgm:spPr/>
    </dgm:pt>
    <dgm:pt modelId="{43377314-2134-492C-849E-5068EFE205D6}" type="pres">
      <dgm:prSet presAssocID="{830979E8-38CE-4992-AA64-24120FF638B9}" presName="iconRect" presStyleLbl="node1" presStyleIdx="3" presStyleCnt="4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C7BA075-AEE8-41D7-974B-32A8509BD296}" type="pres">
      <dgm:prSet presAssocID="{830979E8-38CE-4992-AA64-24120FF638B9}" presName="spaceRect" presStyleCnt="0"/>
      <dgm:spPr/>
    </dgm:pt>
    <dgm:pt modelId="{978EB3E1-E566-4E7B-B5A5-6BAC1989B188}" type="pres">
      <dgm:prSet presAssocID="{830979E8-38CE-4992-AA64-24120FF638B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C359B0E-C2D1-4F81-A01C-C14A278FEC32}" type="presOf" srcId="{EAC7957C-9ED1-444B-AAF1-C3A20AB7BFF8}" destId="{C22A0166-D068-43C6-85A5-E9081FBCA777}" srcOrd="0" destOrd="0" presId="urn:microsoft.com/office/officeart/2018/2/layout/IconVerticalSolidList"/>
    <dgm:cxn modelId="{75B24D48-E435-4A54-980D-55CFD1518108}" type="presOf" srcId="{830979E8-38CE-4992-AA64-24120FF638B9}" destId="{978EB3E1-E566-4E7B-B5A5-6BAC1989B188}" srcOrd="0" destOrd="0" presId="urn:microsoft.com/office/officeart/2018/2/layout/IconVerticalSolidList"/>
    <dgm:cxn modelId="{40055368-87D9-4078-9863-FF64A416DA5B}" type="presOf" srcId="{F52F5C46-D503-4332-8BEF-65994E44540A}" destId="{426F937D-1077-480E-BB3D-470782C94BC5}" srcOrd="0" destOrd="0" presId="urn:microsoft.com/office/officeart/2018/2/layout/IconVerticalSolidList"/>
    <dgm:cxn modelId="{C356D64A-8D5A-453A-B3FE-39B3BA107E1F}" srcId="{42C21785-5D21-4611-8046-050F840C63A6}" destId="{EAC7957C-9ED1-444B-AAF1-C3A20AB7BFF8}" srcOrd="2" destOrd="0" parTransId="{674343C3-A520-41BE-91C0-EDD6D0DECF6A}" sibTransId="{869087FD-B131-498E-9361-23F8A15EBCC7}"/>
    <dgm:cxn modelId="{D7023972-FFAF-40A4-A3D8-D923027375BF}" srcId="{42C21785-5D21-4611-8046-050F840C63A6}" destId="{830979E8-38CE-4992-AA64-24120FF638B9}" srcOrd="3" destOrd="0" parTransId="{0F86F227-B924-4DDC-B5EF-4A7E0A73F8D0}" sibTransId="{D10391E6-B400-4DDB-96EF-A708376AA268}"/>
    <dgm:cxn modelId="{5C6F209D-B795-480F-A229-2BC402B2D77D}" type="presOf" srcId="{D9E99E1C-0F39-476E-B8A6-BFB8199E2033}" destId="{204F2489-C312-4B80-8F51-4FDC65CCE42E}" srcOrd="0" destOrd="0" presId="urn:microsoft.com/office/officeart/2018/2/layout/IconVerticalSolidList"/>
    <dgm:cxn modelId="{562C9BA7-2734-4505-BF60-E3ED1C3D170B}" type="presOf" srcId="{42C21785-5D21-4611-8046-050F840C63A6}" destId="{D3D78294-3FA7-431F-AA3E-B34F6E1621B7}" srcOrd="0" destOrd="0" presId="urn:microsoft.com/office/officeart/2018/2/layout/IconVerticalSolidList"/>
    <dgm:cxn modelId="{65ADA3A8-427E-46E5-AAF1-6DDFAA869C0E}" srcId="{42C21785-5D21-4611-8046-050F840C63A6}" destId="{F52F5C46-D503-4332-8BEF-65994E44540A}" srcOrd="0" destOrd="0" parTransId="{ADF494C1-961E-4CF2-AF43-7A2ED4AF696F}" sibTransId="{35BA19E9-4880-4B76-ADEA-39006E073802}"/>
    <dgm:cxn modelId="{D1F891B0-D21C-43FE-9540-C9C80C373C63}" srcId="{42C21785-5D21-4611-8046-050F840C63A6}" destId="{D9E99E1C-0F39-476E-B8A6-BFB8199E2033}" srcOrd="1" destOrd="0" parTransId="{ABB30097-DA66-4733-BD14-F8208A7D93A7}" sibTransId="{D096CE39-9B43-4326-96B1-65E83746ADE5}"/>
    <dgm:cxn modelId="{70F59E9A-C73E-4E8B-87F9-5A6CF984CFFC}" type="presParOf" srcId="{D3D78294-3FA7-431F-AA3E-B34F6E1621B7}" destId="{A65698E2-8699-404A-AD5E-2085B4B4B94A}" srcOrd="0" destOrd="0" presId="urn:microsoft.com/office/officeart/2018/2/layout/IconVerticalSolidList"/>
    <dgm:cxn modelId="{43576680-36DF-4B1C-94A0-00C7B89A8CD1}" type="presParOf" srcId="{A65698E2-8699-404A-AD5E-2085B4B4B94A}" destId="{C808D14A-916A-468A-A5FF-C8FABB8E3147}" srcOrd="0" destOrd="0" presId="urn:microsoft.com/office/officeart/2018/2/layout/IconVerticalSolidList"/>
    <dgm:cxn modelId="{481D8F8C-1EC1-404E-89F4-C3EAB4981562}" type="presParOf" srcId="{A65698E2-8699-404A-AD5E-2085B4B4B94A}" destId="{4CCF633C-9848-4661-9C24-F4C2AAD902F4}" srcOrd="1" destOrd="0" presId="urn:microsoft.com/office/officeart/2018/2/layout/IconVerticalSolidList"/>
    <dgm:cxn modelId="{22A11321-821A-408C-971A-CFE3F4B969A0}" type="presParOf" srcId="{A65698E2-8699-404A-AD5E-2085B4B4B94A}" destId="{A16AAD36-8839-43F8-9891-36D9C83F347E}" srcOrd="2" destOrd="0" presId="urn:microsoft.com/office/officeart/2018/2/layout/IconVerticalSolidList"/>
    <dgm:cxn modelId="{729EC7A6-F8C5-477E-AB16-61F02CEFE015}" type="presParOf" srcId="{A65698E2-8699-404A-AD5E-2085B4B4B94A}" destId="{426F937D-1077-480E-BB3D-470782C94BC5}" srcOrd="3" destOrd="0" presId="urn:microsoft.com/office/officeart/2018/2/layout/IconVerticalSolidList"/>
    <dgm:cxn modelId="{AE0DD04E-52CE-4036-9923-A662FD5CEDA1}" type="presParOf" srcId="{D3D78294-3FA7-431F-AA3E-B34F6E1621B7}" destId="{5F7DB3C9-6896-43F7-917B-6112320D66D9}" srcOrd="1" destOrd="0" presId="urn:microsoft.com/office/officeart/2018/2/layout/IconVerticalSolidList"/>
    <dgm:cxn modelId="{5FBC0FE0-ED57-4C56-887C-8EA9D82A8EF2}" type="presParOf" srcId="{D3D78294-3FA7-431F-AA3E-B34F6E1621B7}" destId="{2118B6BE-5577-45AE-9489-9FE63F488D47}" srcOrd="2" destOrd="0" presId="urn:microsoft.com/office/officeart/2018/2/layout/IconVerticalSolidList"/>
    <dgm:cxn modelId="{8F29E378-F7C8-4B5C-AA50-2B3BF54B77F9}" type="presParOf" srcId="{2118B6BE-5577-45AE-9489-9FE63F488D47}" destId="{35E4A0C2-DE49-4DA4-B55B-79B59CDB9179}" srcOrd="0" destOrd="0" presId="urn:microsoft.com/office/officeart/2018/2/layout/IconVerticalSolidList"/>
    <dgm:cxn modelId="{C0A79533-EB6E-4940-9352-FDBBC7977D31}" type="presParOf" srcId="{2118B6BE-5577-45AE-9489-9FE63F488D47}" destId="{AC0A5252-4D49-48C8-ACFD-34BD49FFA123}" srcOrd="1" destOrd="0" presId="urn:microsoft.com/office/officeart/2018/2/layout/IconVerticalSolidList"/>
    <dgm:cxn modelId="{518A0A12-CCD6-4D26-8D9B-B5DAA14325D2}" type="presParOf" srcId="{2118B6BE-5577-45AE-9489-9FE63F488D47}" destId="{1F7D0CD4-0CF4-4155-ABE5-1B8B90E13D29}" srcOrd="2" destOrd="0" presId="urn:microsoft.com/office/officeart/2018/2/layout/IconVerticalSolidList"/>
    <dgm:cxn modelId="{1913096E-510A-42B1-875A-A97AF74CAB68}" type="presParOf" srcId="{2118B6BE-5577-45AE-9489-9FE63F488D47}" destId="{204F2489-C312-4B80-8F51-4FDC65CCE42E}" srcOrd="3" destOrd="0" presId="urn:microsoft.com/office/officeart/2018/2/layout/IconVerticalSolidList"/>
    <dgm:cxn modelId="{53B3F68D-8D82-460A-B16E-3357243CD50D}" type="presParOf" srcId="{D3D78294-3FA7-431F-AA3E-B34F6E1621B7}" destId="{EC7FE307-237D-4895-B156-6717AB03A7CC}" srcOrd="3" destOrd="0" presId="urn:microsoft.com/office/officeart/2018/2/layout/IconVerticalSolidList"/>
    <dgm:cxn modelId="{308F7C30-FE6A-48F5-9C81-E8F44DC4099E}" type="presParOf" srcId="{D3D78294-3FA7-431F-AA3E-B34F6E1621B7}" destId="{8FC86A51-DAFA-4DC5-B7EB-B962D8BDD488}" srcOrd="4" destOrd="0" presId="urn:microsoft.com/office/officeart/2018/2/layout/IconVerticalSolidList"/>
    <dgm:cxn modelId="{16DE1456-3F1F-413B-878A-7DC69BD9AA05}" type="presParOf" srcId="{8FC86A51-DAFA-4DC5-B7EB-B962D8BDD488}" destId="{3F904A22-C93B-4A9A-B959-6BD5D7FF4720}" srcOrd="0" destOrd="0" presId="urn:microsoft.com/office/officeart/2018/2/layout/IconVerticalSolidList"/>
    <dgm:cxn modelId="{A1579AF6-590B-4AB2-B3CE-61E58EC2350A}" type="presParOf" srcId="{8FC86A51-DAFA-4DC5-B7EB-B962D8BDD488}" destId="{4250EA42-2D45-4325-98DF-2D9BE91AB3EF}" srcOrd="1" destOrd="0" presId="urn:microsoft.com/office/officeart/2018/2/layout/IconVerticalSolidList"/>
    <dgm:cxn modelId="{A625D18B-39AF-412B-A4D6-2EE4A12D372F}" type="presParOf" srcId="{8FC86A51-DAFA-4DC5-B7EB-B962D8BDD488}" destId="{9E8C6BAE-F7D1-4365-BCC8-DC0F381F75FF}" srcOrd="2" destOrd="0" presId="urn:microsoft.com/office/officeart/2018/2/layout/IconVerticalSolidList"/>
    <dgm:cxn modelId="{F2931247-6074-4BF4-BB07-0C26651EFF80}" type="presParOf" srcId="{8FC86A51-DAFA-4DC5-B7EB-B962D8BDD488}" destId="{C22A0166-D068-43C6-85A5-E9081FBCA777}" srcOrd="3" destOrd="0" presId="urn:microsoft.com/office/officeart/2018/2/layout/IconVerticalSolidList"/>
    <dgm:cxn modelId="{8C8B4E50-8C38-4823-AFB1-57F4D2B323BF}" type="presParOf" srcId="{D3D78294-3FA7-431F-AA3E-B34F6E1621B7}" destId="{04E52835-4B49-47D2-A074-0F7E7F87A6BB}" srcOrd="5" destOrd="0" presId="urn:microsoft.com/office/officeart/2018/2/layout/IconVerticalSolidList"/>
    <dgm:cxn modelId="{2C10FDDD-0B0E-4A1D-98EC-0F2750E05469}" type="presParOf" srcId="{D3D78294-3FA7-431F-AA3E-B34F6E1621B7}" destId="{14B42765-7A97-4C84-8238-474DE37AD520}" srcOrd="6" destOrd="0" presId="urn:microsoft.com/office/officeart/2018/2/layout/IconVerticalSolidList"/>
    <dgm:cxn modelId="{51C30AB7-3BF9-4486-927B-EE1FF8D826B3}" type="presParOf" srcId="{14B42765-7A97-4C84-8238-474DE37AD520}" destId="{35179BE6-B790-4859-9444-3402397ADCEF}" srcOrd="0" destOrd="0" presId="urn:microsoft.com/office/officeart/2018/2/layout/IconVerticalSolidList"/>
    <dgm:cxn modelId="{16239647-AD5C-41A4-B835-D1692BB4C0B9}" type="presParOf" srcId="{14B42765-7A97-4C84-8238-474DE37AD520}" destId="{43377314-2134-492C-849E-5068EFE205D6}" srcOrd="1" destOrd="0" presId="urn:microsoft.com/office/officeart/2018/2/layout/IconVerticalSolidList"/>
    <dgm:cxn modelId="{1A57D0C7-AE21-4C2D-A875-A6FAFAFE6E07}" type="presParOf" srcId="{14B42765-7A97-4C84-8238-474DE37AD520}" destId="{BC7BA075-AEE8-41D7-974B-32A8509BD296}" srcOrd="2" destOrd="0" presId="urn:microsoft.com/office/officeart/2018/2/layout/IconVerticalSolidList"/>
    <dgm:cxn modelId="{E576F42D-81F2-4CEE-8F6D-27696E4228B9}" type="presParOf" srcId="{14B42765-7A97-4C84-8238-474DE37AD520}" destId="{978EB3E1-E566-4E7B-B5A5-6BAC1989B18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0FAAD29-1486-4257-9ECF-C57BD137DD4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25E331B-EA4E-4CF2-8838-CC41B773EF5E}">
      <dgm:prSet/>
      <dgm:spPr/>
      <dgm:t>
        <a:bodyPr/>
        <a:lstStyle/>
        <a:p>
          <a:r>
            <a:rPr lang="en-US"/>
            <a:t>Only those who need to help him</a:t>
          </a:r>
        </a:p>
      </dgm:t>
    </dgm:pt>
    <dgm:pt modelId="{48E4BC89-FABC-4BB0-951D-67C7AE061CC0}" type="parTrans" cxnId="{20D611B9-9E37-496B-8951-F1C134374F36}">
      <dgm:prSet/>
      <dgm:spPr/>
      <dgm:t>
        <a:bodyPr/>
        <a:lstStyle/>
        <a:p>
          <a:endParaRPr lang="en-US"/>
        </a:p>
      </dgm:t>
    </dgm:pt>
    <dgm:pt modelId="{9FEB11B1-FA2D-4024-8A26-28F654526952}" type="sibTrans" cxnId="{20D611B9-9E37-496B-8951-F1C134374F36}">
      <dgm:prSet/>
      <dgm:spPr/>
      <dgm:t>
        <a:bodyPr/>
        <a:lstStyle/>
        <a:p>
          <a:endParaRPr lang="en-US"/>
        </a:p>
      </dgm:t>
    </dgm:pt>
    <dgm:pt modelId="{E0D87CFF-AA5E-48B2-BEA8-FBAB3100F392}">
      <dgm:prSet/>
      <dgm:spPr/>
      <dgm:t>
        <a:bodyPr/>
        <a:lstStyle/>
        <a:p>
          <a:r>
            <a:rPr lang="en-US"/>
            <a:t>Match making is done by the system based on GPS coordinates and other rules</a:t>
          </a:r>
        </a:p>
      </dgm:t>
    </dgm:pt>
    <dgm:pt modelId="{1D0994C5-AD68-4B60-B6FB-73609714604C}" type="parTrans" cxnId="{79305A32-86AE-40A5-AFE2-8F2629811DCD}">
      <dgm:prSet/>
      <dgm:spPr/>
      <dgm:t>
        <a:bodyPr/>
        <a:lstStyle/>
        <a:p>
          <a:endParaRPr lang="en-US"/>
        </a:p>
      </dgm:t>
    </dgm:pt>
    <dgm:pt modelId="{1A3747C3-B1C9-4226-95FD-BF9E137DD783}" type="sibTrans" cxnId="{79305A32-86AE-40A5-AFE2-8F2629811DCD}">
      <dgm:prSet/>
      <dgm:spPr/>
      <dgm:t>
        <a:bodyPr/>
        <a:lstStyle/>
        <a:p>
          <a:endParaRPr lang="en-US"/>
        </a:p>
      </dgm:t>
    </dgm:pt>
    <dgm:pt modelId="{C9F7BCD1-58C7-468C-8996-08247014C9F2}">
      <dgm:prSet/>
      <dgm:spPr/>
      <dgm:t>
        <a:bodyPr/>
        <a:lstStyle/>
        <a:p>
          <a:r>
            <a:rPr lang="en-US"/>
            <a:t>Only those allocated to the person will see the sensitive data</a:t>
          </a:r>
        </a:p>
      </dgm:t>
    </dgm:pt>
    <dgm:pt modelId="{DED52127-9CCF-4F5E-9128-2F3049F5568A}" type="parTrans" cxnId="{3FE73E18-8586-415E-A906-4CF66A7691AB}">
      <dgm:prSet/>
      <dgm:spPr/>
      <dgm:t>
        <a:bodyPr/>
        <a:lstStyle/>
        <a:p>
          <a:endParaRPr lang="en-US"/>
        </a:p>
      </dgm:t>
    </dgm:pt>
    <dgm:pt modelId="{AB97521D-52AF-4116-BB6F-BF1CD3948DB1}" type="sibTrans" cxnId="{3FE73E18-8586-415E-A906-4CF66A7691AB}">
      <dgm:prSet/>
      <dgm:spPr/>
      <dgm:t>
        <a:bodyPr/>
        <a:lstStyle/>
        <a:p>
          <a:endParaRPr lang="en-US"/>
        </a:p>
      </dgm:t>
    </dgm:pt>
    <dgm:pt modelId="{471B4E36-0726-4C50-B1D7-F8AC01B1BBA1}" type="pres">
      <dgm:prSet presAssocID="{50FAAD29-1486-4257-9ECF-C57BD137DD43}" presName="root" presStyleCnt="0">
        <dgm:presLayoutVars>
          <dgm:dir/>
          <dgm:resizeHandles val="exact"/>
        </dgm:presLayoutVars>
      </dgm:prSet>
      <dgm:spPr/>
    </dgm:pt>
    <dgm:pt modelId="{7790FED1-29BA-4807-9CB5-135ECFB63A14}" type="pres">
      <dgm:prSet presAssocID="{B25E331B-EA4E-4CF2-8838-CC41B773EF5E}" presName="compNode" presStyleCnt="0"/>
      <dgm:spPr/>
    </dgm:pt>
    <dgm:pt modelId="{09444C53-2376-4719-B90F-1FA12D2464F9}" type="pres">
      <dgm:prSet presAssocID="{B25E331B-EA4E-4CF2-8838-CC41B773EF5E}" presName="bgRect" presStyleLbl="bgShp" presStyleIdx="0" presStyleCnt="3"/>
      <dgm:spPr/>
    </dgm:pt>
    <dgm:pt modelId="{A77AC377-1E6F-4354-A18B-6AC6CA816D1A}" type="pres">
      <dgm:prSet presAssocID="{B25E331B-EA4E-4CF2-8838-CC41B773EF5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heelchair Access"/>
        </a:ext>
      </dgm:extLst>
    </dgm:pt>
    <dgm:pt modelId="{1BB0A96E-985F-4F1B-9CF8-D1C20D2D3C1C}" type="pres">
      <dgm:prSet presAssocID="{B25E331B-EA4E-4CF2-8838-CC41B773EF5E}" presName="spaceRect" presStyleCnt="0"/>
      <dgm:spPr/>
    </dgm:pt>
    <dgm:pt modelId="{2BACBF54-BA52-413E-89D5-178AF54B97ED}" type="pres">
      <dgm:prSet presAssocID="{B25E331B-EA4E-4CF2-8838-CC41B773EF5E}" presName="parTx" presStyleLbl="revTx" presStyleIdx="0" presStyleCnt="3">
        <dgm:presLayoutVars>
          <dgm:chMax val="0"/>
          <dgm:chPref val="0"/>
        </dgm:presLayoutVars>
      </dgm:prSet>
      <dgm:spPr/>
    </dgm:pt>
    <dgm:pt modelId="{4106A0F3-12BD-4CDF-8F47-5814AD4B6FA9}" type="pres">
      <dgm:prSet presAssocID="{9FEB11B1-FA2D-4024-8A26-28F654526952}" presName="sibTrans" presStyleCnt="0"/>
      <dgm:spPr/>
    </dgm:pt>
    <dgm:pt modelId="{9780B536-6029-4C7B-AEDC-087EA1E7B6BF}" type="pres">
      <dgm:prSet presAssocID="{E0D87CFF-AA5E-48B2-BEA8-FBAB3100F392}" presName="compNode" presStyleCnt="0"/>
      <dgm:spPr/>
    </dgm:pt>
    <dgm:pt modelId="{B44D1523-A60E-4FB9-B4BC-EF549E9558A3}" type="pres">
      <dgm:prSet presAssocID="{E0D87CFF-AA5E-48B2-BEA8-FBAB3100F392}" presName="bgRect" presStyleLbl="bgShp" presStyleIdx="1" presStyleCnt="3"/>
      <dgm:spPr/>
    </dgm:pt>
    <dgm:pt modelId="{6C20EA5F-4861-4858-ADB9-5EBE61D566D0}" type="pres">
      <dgm:prSet presAssocID="{E0D87CFF-AA5E-48B2-BEA8-FBAB3100F39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uture"/>
        </a:ext>
      </dgm:extLst>
    </dgm:pt>
    <dgm:pt modelId="{11B8ECF6-91F1-4E21-A03B-FB30A9331957}" type="pres">
      <dgm:prSet presAssocID="{E0D87CFF-AA5E-48B2-BEA8-FBAB3100F392}" presName="spaceRect" presStyleCnt="0"/>
      <dgm:spPr/>
    </dgm:pt>
    <dgm:pt modelId="{D30E5F77-DBA4-4C84-B95E-DD354B1027C2}" type="pres">
      <dgm:prSet presAssocID="{E0D87CFF-AA5E-48B2-BEA8-FBAB3100F392}" presName="parTx" presStyleLbl="revTx" presStyleIdx="1" presStyleCnt="3">
        <dgm:presLayoutVars>
          <dgm:chMax val="0"/>
          <dgm:chPref val="0"/>
        </dgm:presLayoutVars>
      </dgm:prSet>
      <dgm:spPr/>
    </dgm:pt>
    <dgm:pt modelId="{44658D55-126C-42DA-8A02-E65E34226D04}" type="pres">
      <dgm:prSet presAssocID="{1A3747C3-B1C9-4226-95FD-BF9E137DD783}" presName="sibTrans" presStyleCnt="0"/>
      <dgm:spPr/>
    </dgm:pt>
    <dgm:pt modelId="{F36191A8-AD88-4D2E-B1FD-24E41FD0DF6D}" type="pres">
      <dgm:prSet presAssocID="{C9F7BCD1-58C7-468C-8996-08247014C9F2}" presName="compNode" presStyleCnt="0"/>
      <dgm:spPr/>
    </dgm:pt>
    <dgm:pt modelId="{FDD120C8-41DE-499A-B426-6CC7B9DE8397}" type="pres">
      <dgm:prSet presAssocID="{C9F7BCD1-58C7-468C-8996-08247014C9F2}" presName="bgRect" presStyleLbl="bgShp" presStyleIdx="2" presStyleCnt="3"/>
      <dgm:spPr/>
    </dgm:pt>
    <dgm:pt modelId="{0B83DFD2-420F-4636-BE58-6C3CD8891F7D}" type="pres">
      <dgm:prSet presAssocID="{C9F7BCD1-58C7-468C-8996-08247014C9F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60DDC78F-F2A4-4C5A-9429-9732DB15B24B}" type="pres">
      <dgm:prSet presAssocID="{C9F7BCD1-58C7-468C-8996-08247014C9F2}" presName="spaceRect" presStyleCnt="0"/>
      <dgm:spPr/>
    </dgm:pt>
    <dgm:pt modelId="{805E2F78-2BD3-43E0-89C7-BB4B858FD44E}" type="pres">
      <dgm:prSet presAssocID="{C9F7BCD1-58C7-468C-8996-08247014C9F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FE73E18-8586-415E-A906-4CF66A7691AB}" srcId="{50FAAD29-1486-4257-9ECF-C57BD137DD43}" destId="{C9F7BCD1-58C7-468C-8996-08247014C9F2}" srcOrd="2" destOrd="0" parTransId="{DED52127-9CCF-4F5E-9128-2F3049F5568A}" sibTransId="{AB97521D-52AF-4116-BB6F-BF1CD3948DB1}"/>
    <dgm:cxn modelId="{79305A32-86AE-40A5-AFE2-8F2629811DCD}" srcId="{50FAAD29-1486-4257-9ECF-C57BD137DD43}" destId="{E0D87CFF-AA5E-48B2-BEA8-FBAB3100F392}" srcOrd="1" destOrd="0" parTransId="{1D0994C5-AD68-4B60-B6FB-73609714604C}" sibTransId="{1A3747C3-B1C9-4226-95FD-BF9E137DD783}"/>
    <dgm:cxn modelId="{639F1E3E-B60C-4CC2-9598-3EAB7CC707AF}" type="presOf" srcId="{C9F7BCD1-58C7-468C-8996-08247014C9F2}" destId="{805E2F78-2BD3-43E0-89C7-BB4B858FD44E}" srcOrd="0" destOrd="0" presId="urn:microsoft.com/office/officeart/2018/2/layout/IconVerticalSolidList"/>
    <dgm:cxn modelId="{935DA26B-B880-464B-B465-576651D39C6A}" type="presOf" srcId="{E0D87CFF-AA5E-48B2-BEA8-FBAB3100F392}" destId="{D30E5F77-DBA4-4C84-B95E-DD354B1027C2}" srcOrd="0" destOrd="0" presId="urn:microsoft.com/office/officeart/2018/2/layout/IconVerticalSolidList"/>
    <dgm:cxn modelId="{A99EA64C-9D8A-4EDE-9219-5624D7770A0C}" type="presOf" srcId="{B25E331B-EA4E-4CF2-8838-CC41B773EF5E}" destId="{2BACBF54-BA52-413E-89D5-178AF54B97ED}" srcOrd="0" destOrd="0" presId="urn:microsoft.com/office/officeart/2018/2/layout/IconVerticalSolidList"/>
    <dgm:cxn modelId="{5E32FEA3-F03D-4AFB-B522-6810F73DFF27}" type="presOf" srcId="{50FAAD29-1486-4257-9ECF-C57BD137DD43}" destId="{471B4E36-0726-4C50-B1D7-F8AC01B1BBA1}" srcOrd="0" destOrd="0" presId="urn:microsoft.com/office/officeart/2018/2/layout/IconVerticalSolidList"/>
    <dgm:cxn modelId="{20D611B9-9E37-496B-8951-F1C134374F36}" srcId="{50FAAD29-1486-4257-9ECF-C57BD137DD43}" destId="{B25E331B-EA4E-4CF2-8838-CC41B773EF5E}" srcOrd="0" destOrd="0" parTransId="{48E4BC89-FABC-4BB0-951D-67C7AE061CC0}" sibTransId="{9FEB11B1-FA2D-4024-8A26-28F654526952}"/>
    <dgm:cxn modelId="{AA109D21-F268-4791-ADA7-EF9EBA714E0D}" type="presParOf" srcId="{471B4E36-0726-4C50-B1D7-F8AC01B1BBA1}" destId="{7790FED1-29BA-4807-9CB5-135ECFB63A14}" srcOrd="0" destOrd="0" presId="urn:microsoft.com/office/officeart/2018/2/layout/IconVerticalSolidList"/>
    <dgm:cxn modelId="{5A8727FE-E3C6-46C2-9C4F-0CEBC566B21D}" type="presParOf" srcId="{7790FED1-29BA-4807-9CB5-135ECFB63A14}" destId="{09444C53-2376-4719-B90F-1FA12D2464F9}" srcOrd="0" destOrd="0" presId="urn:microsoft.com/office/officeart/2018/2/layout/IconVerticalSolidList"/>
    <dgm:cxn modelId="{A9088F3F-81A9-467A-B2D1-3B6285A56498}" type="presParOf" srcId="{7790FED1-29BA-4807-9CB5-135ECFB63A14}" destId="{A77AC377-1E6F-4354-A18B-6AC6CA816D1A}" srcOrd="1" destOrd="0" presId="urn:microsoft.com/office/officeart/2018/2/layout/IconVerticalSolidList"/>
    <dgm:cxn modelId="{1E330347-7792-43E9-8060-1BD493BA0313}" type="presParOf" srcId="{7790FED1-29BA-4807-9CB5-135ECFB63A14}" destId="{1BB0A96E-985F-4F1B-9CF8-D1C20D2D3C1C}" srcOrd="2" destOrd="0" presId="urn:microsoft.com/office/officeart/2018/2/layout/IconVerticalSolidList"/>
    <dgm:cxn modelId="{E7DAF245-8595-41E6-B6B3-3ECBC7A3BCD5}" type="presParOf" srcId="{7790FED1-29BA-4807-9CB5-135ECFB63A14}" destId="{2BACBF54-BA52-413E-89D5-178AF54B97ED}" srcOrd="3" destOrd="0" presId="urn:microsoft.com/office/officeart/2018/2/layout/IconVerticalSolidList"/>
    <dgm:cxn modelId="{5493EC8A-0B69-49F3-AAAC-B8512DBE3B7C}" type="presParOf" srcId="{471B4E36-0726-4C50-B1D7-F8AC01B1BBA1}" destId="{4106A0F3-12BD-4CDF-8F47-5814AD4B6FA9}" srcOrd="1" destOrd="0" presId="urn:microsoft.com/office/officeart/2018/2/layout/IconVerticalSolidList"/>
    <dgm:cxn modelId="{2B1CF9C4-CC8C-4A0D-B3B1-A6CC85F7B09C}" type="presParOf" srcId="{471B4E36-0726-4C50-B1D7-F8AC01B1BBA1}" destId="{9780B536-6029-4C7B-AEDC-087EA1E7B6BF}" srcOrd="2" destOrd="0" presId="urn:microsoft.com/office/officeart/2018/2/layout/IconVerticalSolidList"/>
    <dgm:cxn modelId="{C594E00A-4DAB-4358-A02A-4BB389C4941B}" type="presParOf" srcId="{9780B536-6029-4C7B-AEDC-087EA1E7B6BF}" destId="{B44D1523-A60E-4FB9-B4BC-EF549E9558A3}" srcOrd="0" destOrd="0" presId="urn:microsoft.com/office/officeart/2018/2/layout/IconVerticalSolidList"/>
    <dgm:cxn modelId="{04AB39F3-23DE-468C-86C9-BC90865285E7}" type="presParOf" srcId="{9780B536-6029-4C7B-AEDC-087EA1E7B6BF}" destId="{6C20EA5F-4861-4858-ADB9-5EBE61D566D0}" srcOrd="1" destOrd="0" presId="urn:microsoft.com/office/officeart/2018/2/layout/IconVerticalSolidList"/>
    <dgm:cxn modelId="{E3D5DF12-F331-4C14-ACA1-47659E91ED7A}" type="presParOf" srcId="{9780B536-6029-4C7B-AEDC-087EA1E7B6BF}" destId="{11B8ECF6-91F1-4E21-A03B-FB30A9331957}" srcOrd="2" destOrd="0" presId="urn:microsoft.com/office/officeart/2018/2/layout/IconVerticalSolidList"/>
    <dgm:cxn modelId="{50B31ADB-44D2-41B9-8F2E-27F7672E050F}" type="presParOf" srcId="{9780B536-6029-4C7B-AEDC-087EA1E7B6BF}" destId="{D30E5F77-DBA4-4C84-B95E-DD354B1027C2}" srcOrd="3" destOrd="0" presId="urn:microsoft.com/office/officeart/2018/2/layout/IconVerticalSolidList"/>
    <dgm:cxn modelId="{74C6FF86-E72B-44C3-A686-DC6C6350A7B3}" type="presParOf" srcId="{471B4E36-0726-4C50-B1D7-F8AC01B1BBA1}" destId="{44658D55-126C-42DA-8A02-E65E34226D04}" srcOrd="3" destOrd="0" presId="urn:microsoft.com/office/officeart/2018/2/layout/IconVerticalSolidList"/>
    <dgm:cxn modelId="{257D9F3A-2022-495E-BEEA-59A5DFAF734E}" type="presParOf" srcId="{471B4E36-0726-4C50-B1D7-F8AC01B1BBA1}" destId="{F36191A8-AD88-4D2E-B1FD-24E41FD0DF6D}" srcOrd="4" destOrd="0" presId="urn:microsoft.com/office/officeart/2018/2/layout/IconVerticalSolidList"/>
    <dgm:cxn modelId="{58FA5D7E-0905-4753-A2BA-2AEDD5D4FF25}" type="presParOf" srcId="{F36191A8-AD88-4D2E-B1FD-24E41FD0DF6D}" destId="{FDD120C8-41DE-499A-B426-6CC7B9DE8397}" srcOrd="0" destOrd="0" presId="urn:microsoft.com/office/officeart/2018/2/layout/IconVerticalSolidList"/>
    <dgm:cxn modelId="{C469ED19-AE54-4862-B9F4-2A7BB0E09BCA}" type="presParOf" srcId="{F36191A8-AD88-4D2E-B1FD-24E41FD0DF6D}" destId="{0B83DFD2-420F-4636-BE58-6C3CD8891F7D}" srcOrd="1" destOrd="0" presId="urn:microsoft.com/office/officeart/2018/2/layout/IconVerticalSolidList"/>
    <dgm:cxn modelId="{C2FB99D6-662F-4558-B78E-77CF676BE914}" type="presParOf" srcId="{F36191A8-AD88-4D2E-B1FD-24E41FD0DF6D}" destId="{60DDC78F-F2A4-4C5A-9429-9732DB15B24B}" srcOrd="2" destOrd="0" presId="urn:microsoft.com/office/officeart/2018/2/layout/IconVerticalSolidList"/>
    <dgm:cxn modelId="{9587ABD7-1ADF-4026-954B-AD4A48331217}" type="presParOf" srcId="{F36191A8-AD88-4D2E-B1FD-24E41FD0DF6D}" destId="{805E2F78-2BD3-43E0-89C7-BB4B858FD44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8911A15-68C4-426A-884C-38E01EC9739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492CF4A-3A9F-4637-8439-B730F9492252}">
      <dgm:prSet/>
      <dgm:spPr/>
      <dgm:t>
        <a:bodyPr/>
        <a:lstStyle/>
        <a:p>
          <a:r>
            <a:rPr lang="en-US"/>
            <a:t>Because we have sensitive information about vulnerable people</a:t>
          </a:r>
        </a:p>
      </dgm:t>
    </dgm:pt>
    <dgm:pt modelId="{360B7E64-1942-414B-8754-2C21EE52F6C4}" type="parTrans" cxnId="{A3F4D124-51C5-4668-B578-0577157B63EE}">
      <dgm:prSet/>
      <dgm:spPr/>
      <dgm:t>
        <a:bodyPr/>
        <a:lstStyle/>
        <a:p>
          <a:endParaRPr lang="en-US"/>
        </a:p>
      </dgm:t>
    </dgm:pt>
    <dgm:pt modelId="{2B500035-4278-4459-B8D8-B04E4C46A25E}" type="sibTrans" cxnId="{A3F4D124-51C5-4668-B578-0577157B63EE}">
      <dgm:prSet/>
      <dgm:spPr/>
      <dgm:t>
        <a:bodyPr/>
        <a:lstStyle/>
        <a:p>
          <a:endParaRPr lang="en-US"/>
        </a:p>
      </dgm:t>
    </dgm:pt>
    <dgm:pt modelId="{3BBD7338-97AA-49A0-9D7A-9276B65CEF3A}">
      <dgm:prSet/>
      <dgm:spPr/>
      <dgm:t>
        <a:bodyPr/>
        <a:lstStyle/>
        <a:p>
          <a:r>
            <a:rPr lang="en-US"/>
            <a:t>Because personal safety is more important than money</a:t>
          </a:r>
        </a:p>
      </dgm:t>
    </dgm:pt>
    <dgm:pt modelId="{29FD3F66-8AD3-459F-A390-76147331D21B}" type="parTrans" cxnId="{BC171A8E-DEBB-4C2B-A760-AF40CDED1259}">
      <dgm:prSet/>
      <dgm:spPr/>
      <dgm:t>
        <a:bodyPr/>
        <a:lstStyle/>
        <a:p>
          <a:endParaRPr lang="en-US"/>
        </a:p>
      </dgm:t>
    </dgm:pt>
    <dgm:pt modelId="{CA0F3D8B-3187-46D4-A9B9-B9330EABA13E}" type="sibTrans" cxnId="{BC171A8E-DEBB-4C2B-A760-AF40CDED1259}">
      <dgm:prSet/>
      <dgm:spPr/>
      <dgm:t>
        <a:bodyPr/>
        <a:lstStyle/>
        <a:p>
          <a:endParaRPr lang="en-US"/>
        </a:p>
      </dgm:t>
    </dgm:pt>
    <dgm:pt modelId="{1E30A6F5-A998-4E4B-AABB-E9DB36724E78}" type="pres">
      <dgm:prSet presAssocID="{18911A15-68C4-426A-884C-38E01EC97391}" presName="root" presStyleCnt="0">
        <dgm:presLayoutVars>
          <dgm:dir/>
          <dgm:resizeHandles val="exact"/>
        </dgm:presLayoutVars>
      </dgm:prSet>
      <dgm:spPr/>
    </dgm:pt>
    <dgm:pt modelId="{B50E1FEC-38A6-46D7-9CDA-DCD7261DD6AD}" type="pres">
      <dgm:prSet presAssocID="{1492CF4A-3A9F-4637-8439-B730F9492252}" presName="compNode" presStyleCnt="0"/>
      <dgm:spPr/>
    </dgm:pt>
    <dgm:pt modelId="{06B36B43-BA91-4097-A71C-A5FA5FF24ABF}" type="pres">
      <dgm:prSet presAssocID="{1492CF4A-3A9F-4637-8439-B730F9492252}" presName="bgRect" presStyleLbl="bgShp" presStyleIdx="0" presStyleCnt="2"/>
      <dgm:spPr/>
    </dgm:pt>
    <dgm:pt modelId="{6CDDC617-4562-40D9-8698-61F9CD86D52B}" type="pres">
      <dgm:prSet presAssocID="{1492CF4A-3A9F-4637-8439-B730F949225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heelchair Access"/>
        </a:ext>
      </dgm:extLst>
    </dgm:pt>
    <dgm:pt modelId="{6FE3BFA3-4DF3-4B3E-AC09-2E964AA2D7B7}" type="pres">
      <dgm:prSet presAssocID="{1492CF4A-3A9F-4637-8439-B730F9492252}" presName="spaceRect" presStyleCnt="0"/>
      <dgm:spPr/>
    </dgm:pt>
    <dgm:pt modelId="{8AE19CFA-BCBC-41D3-AC7E-5926F5D9C10A}" type="pres">
      <dgm:prSet presAssocID="{1492CF4A-3A9F-4637-8439-B730F9492252}" presName="parTx" presStyleLbl="revTx" presStyleIdx="0" presStyleCnt="2">
        <dgm:presLayoutVars>
          <dgm:chMax val="0"/>
          <dgm:chPref val="0"/>
        </dgm:presLayoutVars>
      </dgm:prSet>
      <dgm:spPr/>
    </dgm:pt>
    <dgm:pt modelId="{1EF54119-2DCF-4811-918B-8F020C5FC165}" type="pres">
      <dgm:prSet presAssocID="{2B500035-4278-4459-B8D8-B04E4C46A25E}" presName="sibTrans" presStyleCnt="0"/>
      <dgm:spPr/>
    </dgm:pt>
    <dgm:pt modelId="{805B9398-D6B3-4A59-96B5-BCEB38249735}" type="pres">
      <dgm:prSet presAssocID="{3BBD7338-97AA-49A0-9D7A-9276B65CEF3A}" presName="compNode" presStyleCnt="0"/>
      <dgm:spPr/>
    </dgm:pt>
    <dgm:pt modelId="{3D172C1A-15D2-4D72-8BA1-28977AB0780D}" type="pres">
      <dgm:prSet presAssocID="{3BBD7338-97AA-49A0-9D7A-9276B65CEF3A}" presName="bgRect" presStyleLbl="bgShp" presStyleIdx="1" presStyleCnt="2"/>
      <dgm:spPr/>
    </dgm:pt>
    <dgm:pt modelId="{1632F8CF-0DB3-4D3B-BBD4-FC9DE0763282}" type="pres">
      <dgm:prSet presAssocID="{3BBD7338-97AA-49A0-9D7A-9276B65CEF3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8F2141B7-60AE-41EE-9BE0-25BDB8EDD8B8}" type="pres">
      <dgm:prSet presAssocID="{3BBD7338-97AA-49A0-9D7A-9276B65CEF3A}" presName="spaceRect" presStyleCnt="0"/>
      <dgm:spPr/>
    </dgm:pt>
    <dgm:pt modelId="{4540C4DA-D99A-40C0-B950-BBF4168E929D}" type="pres">
      <dgm:prSet presAssocID="{3BBD7338-97AA-49A0-9D7A-9276B65CEF3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A3F4D124-51C5-4668-B578-0577157B63EE}" srcId="{18911A15-68C4-426A-884C-38E01EC97391}" destId="{1492CF4A-3A9F-4637-8439-B730F9492252}" srcOrd="0" destOrd="0" parTransId="{360B7E64-1942-414B-8754-2C21EE52F6C4}" sibTransId="{2B500035-4278-4459-B8D8-B04E4C46A25E}"/>
    <dgm:cxn modelId="{DFAF5F38-7252-4278-89A5-B202982BE878}" type="presOf" srcId="{3BBD7338-97AA-49A0-9D7A-9276B65CEF3A}" destId="{4540C4DA-D99A-40C0-B950-BBF4168E929D}" srcOrd="0" destOrd="0" presId="urn:microsoft.com/office/officeart/2018/2/layout/IconVerticalSolidList"/>
    <dgm:cxn modelId="{87E98439-4D76-46F4-ACF8-AA222FABD61A}" type="presOf" srcId="{18911A15-68C4-426A-884C-38E01EC97391}" destId="{1E30A6F5-A998-4E4B-AABB-E9DB36724E78}" srcOrd="0" destOrd="0" presId="urn:microsoft.com/office/officeart/2018/2/layout/IconVerticalSolidList"/>
    <dgm:cxn modelId="{31BA2A6B-D894-4A8A-98CE-0AEBA9799566}" type="presOf" srcId="{1492CF4A-3A9F-4637-8439-B730F9492252}" destId="{8AE19CFA-BCBC-41D3-AC7E-5926F5D9C10A}" srcOrd="0" destOrd="0" presId="urn:microsoft.com/office/officeart/2018/2/layout/IconVerticalSolidList"/>
    <dgm:cxn modelId="{BC171A8E-DEBB-4C2B-A760-AF40CDED1259}" srcId="{18911A15-68C4-426A-884C-38E01EC97391}" destId="{3BBD7338-97AA-49A0-9D7A-9276B65CEF3A}" srcOrd="1" destOrd="0" parTransId="{29FD3F66-8AD3-459F-A390-76147331D21B}" sibTransId="{CA0F3D8B-3187-46D4-A9B9-B9330EABA13E}"/>
    <dgm:cxn modelId="{210CB4EB-00FE-4AA3-9CA2-BA7F6149A46E}" type="presParOf" srcId="{1E30A6F5-A998-4E4B-AABB-E9DB36724E78}" destId="{B50E1FEC-38A6-46D7-9CDA-DCD7261DD6AD}" srcOrd="0" destOrd="0" presId="urn:microsoft.com/office/officeart/2018/2/layout/IconVerticalSolidList"/>
    <dgm:cxn modelId="{0C748AE0-D223-4B1B-B6A4-C9D33A6F36F1}" type="presParOf" srcId="{B50E1FEC-38A6-46D7-9CDA-DCD7261DD6AD}" destId="{06B36B43-BA91-4097-A71C-A5FA5FF24ABF}" srcOrd="0" destOrd="0" presId="urn:microsoft.com/office/officeart/2018/2/layout/IconVerticalSolidList"/>
    <dgm:cxn modelId="{E80C264F-FBDC-4B01-AB79-2054754301DF}" type="presParOf" srcId="{B50E1FEC-38A6-46D7-9CDA-DCD7261DD6AD}" destId="{6CDDC617-4562-40D9-8698-61F9CD86D52B}" srcOrd="1" destOrd="0" presId="urn:microsoft.com/office/officeart/2018/2/layout/IconVerticalSolidList"/>
    <dgm:cxn modelId="{14C3CA5C-2030-48D6-9A67-3E57F1E016D4}" type="presParOf" srcId="{B50E1FEC-38A6-46D7-9CDA-DCD7261DD6AD}" destId="{6FE3BFA3-4DF3-4B3E-AC09-2E964AA2D7B7}" srcOrd="2" destOrd="0" presId="urn:microsoft.com/office/officeart/2018/2/layout/IconVerticalSolidList"/>
    <dgm:cxn modelId="{063B5472-FB12-48F6-9A12-F44BA52C8A50}" type="presParOf" srcId="{B50E1FEC-38A6-46D7-9CDA-DCD7261DD6AD}" destId="{8AE19CFA-BCBC-41D3-AC7E-5926F5D9C10A}" srcOrd="3" destOrd="0" presId="urn:microsoft.com/office/officeart/2018/2/layout/IconVerticalSolidList"/>
    <dgm:cxn modelId="{AB41BA2E-C92A-43E1-A102-8E75E7ED3A2D}" type="presParOf" srcId="{1E30A6F5-A998-4E4B-AABB-E9DB36724E78}" destId="{1EF54119-2DCF-4811-918B-8F020C5FC165}" srcOrd="1" destOrd="0" presId="urn:microsoft.com/office/officeart/2018/2/layout/IconVerticalSolidList"/>
    <dgm:cxn modelId="{153005E0-0727-4BA7-A30E-1C915C45D5D5}" type="presParOf" srcId="{1E30A6F5-A998-4E4B-AABB-E9DB36724E78}" destId="{805B9398-D6B3-4A59-96B5-BCEB38249735}" srcOrd="2" destOrd="0" presId="urn:microsoft.com/office/officeart/2018/2/layout/IconVerticalSolidList"/>
    <dgm:cxn modelId="{9E4BB562-AC8F-47C2-ACFB-9A225E874430}" type="presParOf" srcId="{805B9398-D6B3-4A59-96B5-BCEB38249735}" destId="{3D172C1A-15D2-4D72-8BA1-28977AB0780D}" srcOrd="0" destOrd="0" presId="urn:microsoft.com/office/officeart/2018/2/layout/IconVerticalSolidList"/>
    <dgm:cxn modelId="{04DB19CF-D142-42B4-B847-33DDCAEA7015}" type="presParOf" srcId="{805B9398-D6B3-4A59-96B5-BCEB38249735}" destId="{1632F8CF-0DB3-4D3B-BBD4-FC9DE0763282}" srcOrd="1" destOrd="0" presId="urn:microsoft.com/office/officeart/2018/2/layout/IconVerticalSolidList"/>
    <dgm:cxn modelId="{9545C0A6-529F-4887-84C3-7E6E33C8598F}" type="presParOf" srcId="{805B9398-D6B3-4A59-96B5-BCEB38249735}" destId="{8F2141B7-60AE-41EE-9BE0-25BDB8EDD8B8}" srcOrd="2" destOrd="0" presId="urn:microsoft.com/office/officeart/2018/2/layout/IconVerticalSolidList"/>
    <dgm:cxn modelId="{33E9EDE9-C5C3-43DD-945F-459EC49DF8CF}" type="presParOf" srcId="{805B9398-D6B3-4A59-96B5-BCEB38249735}" destId="{4540C4DA-D99A-40C0-B950-BBF4168E929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303AB16-A0CB-42ED-941C-BD31E84C1F7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6A78217-393A-49D6-AE8E-5AABEEE0C9BA}">
      <dgm:prSet/>
      <dgm:spPr/>
      <dgm:t>
        <a:bodyPr/>
        <a:lstStyle/>
        <a:p>
          <a:r>
            <a:rPr lang="en-US"/>
            <a:t>And here comes PGP (Pretty good Privacy) we create a web of trust.</a:t>
          </a:r>
        </a:p>
      </dgm:t>
    </dgm:pt>
    <dgm:pt modelId="{517B3933-B023-42F0-BC65-299E4A47FE0C}" type="parTrans" cxnId="{51D162CA-A1FA-42AD-BD24-B000BDD224DE}">
      <dgm:prSet/>
      <dgm:spPr/>
      <dgm:t>
        <a:bodyPr/>
        <a:lstStyle/>
        <a:p>
          <a:endParaRPr lang="en-US"/>
        </a:p>
      </dgm:t>
    </dgm:pt>
    <dgm:pt modelId="{4F8F939A-DFBE-4E11-9077-40EF5BA1D782}" type="sibTrans" cxnId="{51D162CA-A1FA-42AD-BD24-B000BDD224DE}">
      <dgm:prSet/>
      <dgm:spPr/>
      <dgm:t>
        <a:bodyPr/>
        <a:lstStyle/>
        <a:p>
          <a:endParaRPr lang="en-US"/>
        </a:p>
      </dgm:t>
    </dgm:pt>
    <dgm:pt modelId="{4DFF77C1-D949-4C0E-AF9B-17006787960C}">
      <dgm:prSet/>
      <dgm:spPr/>
      <dgm:t>
        <a:bodyPr/>
        <a:lstStyle/>
        <a:p>
          <a:r>
            <a:rPr lang="en-US"/>
            <a:t>Platform Admin adds trusted NGO’s Admins</a:t>
          </a:r>
        </a:p>
      </dgm:t>
    </dgm:pt>
    <dgm:pt modelId="{D301404B-4D1C-4148-97F4-42893C1A4B04}" type="parTrans" cxnId="{BACBB0FE-5B6E-4236-9057-5F2E659ECCC3}">
      <dgm:prSet/>
      <dgm:spPr/>
      <dgm:t>
        <a:bodyPr/>
        <a:lstStyle/>
        <a:p>
          <a:endParaRPr lang="en-US"/>
        </a:p>
      </dgm:t>
    </dgm:pt>
    <dgm:pt modelId="{66D4D153-B6C8-403F-AA5B-71F1EE9B9DFA}" type="sibTrans" cxnId="{BACBB0FE-5B6E-4236-9057-5F2E659ECCC3}">
      <dgm:prSet/>
      <dgm:spPr/>
      <dgm:t>
        <a:bodyPr/>
        <a:lstStyle/>
        <a:p>
          <a:endParaRPr lang="en-US"/>
        </a:p>
      </dgm:t>
    </dgm:pt>
    <dgm:pt modelId="{DA3635F5-6A20-488C-9249-A72F7A18BB53}">
      <dgm:prSet/>
      <dgm:spPr/>
      <dgm:t>
        <a:bodyPr/>
        <a:lstStyle/>
        <a:p>
          <a:r>
            <a:rPr lang="en-US"/>
            <a:t>Platform can delegate to some NGO Admin the right to add other NGO’s in the system</a:t>
          </a:r>
        </a:p>
      </dgm:t>
    </dgm:pt>
    <dgm:pt modelId="{781A8466-53B9-4131-BDA6-9BE92EC06E16}" type="parTrans" cxnId="{C4EDF32B-17ED-46F9-8005-7CBF8C25C50C}">
      <dgm:prSet/>
      <dgm:spPr/>
      <dgm:t>
        <a:bodyPr/>
        <a:lstStyle/>
        <a:p>
          <a:endParaRPr lang="en-US"/>
        </a:p>
      </dgm:t>
    </dgm:pt>
    <dgm:pt modelId="{89AB044F-CE32-4600-BA55-AA70C15750C7}" type="sibTrans" cxnId="{C4EDF32B-17ED-46F9-8005-7CBF8C25C50C}">
      <dgm:prSet/>
      <dgm:spPr/>
      <dgm:t>
        <a:bodyPr/>
        <a:lstStyle/>
        <a:p>
          <a:endParaRPr lang="en-US"/>
        </a:p>
      </dgm:t>
    </dgm:pt>
    <dgm:pt modelId="{A37B1721-8CE4-494E-91D0-F9039DE8D1BE}">
      <dgm:prSet/>
      <dgm:spPr/>
      <dgm:t>
        <a:bodyPr/>
        <a:lstStyle/>
        <a:p>
          <a:r>
            <a:rPr lang="en-US"/>
            <a:t>NGO’s validate the super heroes</a:t>
          </a:r>
        </a:p>
      </dgm:t>
    </dgm:pt>
    <dgm:pt modelId="{9DDD2025-1C64-4F72-88B3-A6B313E12975}" type="parTrans" cxnId="{FA7403EA-BA82-4443-9CB3-77D897BD1B5B}">
      <dgm:prSet/>
      <dgm:spPr/>
      <dgm:t>
        <a:bodyPr/>
        <a:lstStyle/>
        <a:p>
          <a:endParaRPr lang="en-US"/>
        </a:p>
      </dgm:t>
    </dgm:pt>
    <dgm:pt modelId="{9CFE30A2-D529-47A2-A588-3BD2E51B4CB2}" type="sibTrans" cxnId="{FA7403EA-BA82-4443-9CB3-77D897BD1B5B}">
      <dgm:prSet/>
      <dgm:spPr/>
      <dgm:t>
        <a:bodyPr/>
        <a:lstStyle/>
        <a:p>
          <a:endParaRPr lang="en-US"/>
        </a:p>
      </dgm:t>
    </dgm:pt>
    <dgm:pt modelId="{F0E1471E-9F82-4BB2-A484-C08410B21460}">
      <dgm:prSet/>
      <dgm:spPr/>
      <dgm:t>
        <a:bodyPr/>
        <a:lstStyle/>
        <a:p>
          <a:r>
            <a:rPr lang="en-US"/>
            <a:t>Some of the volunteers can add/verify beneficiaries</a:t>
          </a:r>
        </a:p>
      </dgm:t>
    </dgm:pt>
    <dgm:pt modelId="{0B6A1175-437D-44D2-9B15-C138C4097009}" type="parTrans" cxnId="{6CDCB411-6B75-4E8D-8B63-1F71BE40DA32}">
      <dgm:prSet/>
      <dgm:spPr/>
      <dgm:t>
        <a:bodyPr/>
        <a:lstStyle/>
        <a:p>
          <a:endParaRPr lang="en-US"/>
        </a:p>
      </dgm:t>
    </dgm:pt>
    <dgm:pt modelId="{3E3F071D-6698-4C33-927A-C9AAFA6A321E}" type="sibTrans" cxnId="{6CDCB411-6B75-4E8D-8B63-1F71BE40DA32}">
      <dgm:prSet/>
      <dgm:spPr/>
      <dgm:t>
        <a:bodyPr/>
        <a:lstStyle/>
        <a:p>
          <a:endParaRPr lang="en-US"/>
        </a:p>
      </dgm:t>
    </dgm:pt>
    <dgm:pt modelId="{BE5B2C8D-8C09-4912-A894-A1BC069C9D52}" type="pres">
      <dgm:prSet presAssocID="{0303AB16-A0CB-42ED-941C-BD31E84C1F7F}" presName="root" presStyleCnt="0">
        <dgm:presLayoutVars>
          <dgm:dir/>
          <dgm:resizeHandles val="exact"/>
        </dgm:presLayoutVars>
      </dgm:prSet>
      <dgm:spPr/>
    </dgm:pt>
    <dgm:pt modelId="{08992BD4-6D3C-40E8-9034-3B2ABDD2C2F7}" type="pres">
      <dgm:prSet presAssocID="{E6A78217-393A-49D6-AE8E-5AABEEE0C9BA}" presName="compNode" presStyleCnt="0"/>
      <dgm:spPr/>
    </dgm:pt>
    <dgm:pt modelId="{B19DC91B-A3AF-47F3-8D99-9B5394D891BE}" type="pres">
      <dgm:prSet presAssocID="{E6A78217-393A-49D6-AE8E-5AABEEE0C9BA}" presName="bgRect" presStyleLbl="bgShp" presStyleIdx="0" presStyleCnt="5"/>
      <dgm:spPr/>
    </dgm:pt>
    <dgm:pt modelId="{6A7D6BE0-7248-4139-A4C0-308C13BC2717}" type="pres">
      <dgm:prSet presAssocID="{E6A78217-393A-49D6-AE8E-5AABEEE0C9B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ustache Face with Solid Fill"/>
        </a:ext>
      </dgm:extLst>
    </dgm:pt>
    <dgm:pt modelId="{72299CD8-0A13-49FF-AB44-E3C465C4C460}" type="pres">
      <dgm:prSet presAssocID="{E6A78217-393A-49D6-AE8E-5AABEEE0C9BA}" presName="spaceRect" presStyleCnt="0"/>
      <dgm:spPr/>
    </dgm:pt>
    <dgm:pt modelId="{ECFEF196-63E9-431C-9816-BF9164DE323C}" type="pres">
      <dgm:prSet presAssocID="{E6A78217-393A-49D6-AE8E-5AABEEE0C9BA}" presName="parTx" presStyleLbl="revTx" presStyleIdx="0" presStyleCnt="5">
        <dgm:presLayoutVars>
          <dgm:chMax val="0"/>
          <dgm:chPref val="0"/>
        </dgm:presLayoutVars>
      </dgm:prSet>
      <dgm:spPr/>
    </dgm:pt>
    <dgm:pt modelId="{571C8CBF-F3B3-4B1E-A879-6012BDE45DCE}" type="pres">
      <dgm:prSet presAssocID="{4F8F939A-DFBE-4E11-9077-40EF5BA1D782}" presName="sibTrans" presStyleCnt="0"/>
      <dgm:spPr/>
    </dgm:pt>
    <dgm:pt modelId="{59336417-2D43-4C0D-B284-14C24E3729B3}" type="pres">
      <dgm:prSet presAssocID="{4DFF77C1-D949-4C0E-AF9B-17006787960C}" presName="compNode" presStyleCnt="0"/>
      <dgm:spPr/>
    </dgm:pt>
    <dgm:pt modelId="{30E48C7C-69A5-404B-B012-7BB6CA460ACD}" type="pres">
      <dgm:prSet presAssocID="{4DFF77C1-D949-4C0E-AF9B-17006787960C}" presName="bgRect" presStyleLbl="bgShp" presStyleIdx="1" presStyleCnt="5"/>
      <dgm:spPr/>
    </dgm:pt>
    <dgm:pt modelId="{E12D2DBA-5E64-4838-9B9C-0C782A5F2E24}" type="pres">
      <dgm:prSet presAssocID="{4DFF77C1-D949-4C0E-AF9B-17006787960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C4A0D4EA-5EFF-42D1-AA04-70B59CFB0100}" type="pres">
      <dgm:prSet presAssocID="{4DFF77C1-D949-4C0E-AF9B-17006787960C}" presName="spaceRect" presStyleCnt="0"/>
      <dgm:spPr/>
    </dgm:pt>
    <dgm:pt modelId="{1DBF84BE-2B0A-4DD9-9CAF-266BFDC901CE}" type="pres">
      <dgm:prSet presAssocID="{4DFF77C1-D949-4C0E-AF9B-17006787960C}" presName="parTx" presStyleLbl="revTx" presStyleIdx="1" presStyleCnt="5">
        <dgm:presLayoutVars>
          <dgm:chMax val="0"/>
          <dgm:chPref val="0"/>
        </dgm:presLayoutVars>
      </dgm:prSet>
      <dgm:spPr/>
    </dgm:pt>
    <dgm:pt modelId="{4F5C537F-BE9D-41D3-8434-16B8C84E4C94}" type="pres">
      <dgm:prSet presAssocID="{66D4D153-B6C8-403F-AA5B-71F1EE9B9DFA}" presName="sibTrans" presStyleCnt="0"/>
      <dgm:spPr/>
    </dgm:pt>
    <dgm:pt modelId="{A09A7E69-E950-4CBB-8B7E-0DC1665AC746}" type="pres">
      <dgm:prSet presAssocID="{DA3635F5-6A20-488C-9249-A72F7A18BB53}" presName="compNode" presStyleCnt="0"/>
      <dgm:spPr/>
    </dgm:pt>
    <dgm:pt modelId="{1CC16D10-17FB-441D-BA2B-27592ECD5DE1}" type="pres">
      <dgm:prSet presAssocID="{DA3635F5-6A20-488C-9249-A72F7A18BB53}" presName="bgRect" presStyleLbl="bgShp" presStyleIdx="2" presStyleCnt="5"/>
      <dgm:spPr/>
    </dgm:pt>
    <dgm:pt modelId="{19E04C9C-82DF-4F65-B8BB-653493255064}" type="pres">
      <dgm:prSet presAssocID="{DA3635F5-6A20-488C-9249-A72F7A18BB5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A390354A-462F-4F81-8B75-D14EDC9AF566}" type="pres">
      <dgm:prSet presAssocID="{DA3635F5-6A20-488C-9249-A72F7A18BB53}" presName="spaceRect" presStyleCnt="0"/>
      <dgm:spPr/>
    </dgm:pt>
    <dgm:pt modelId="{5C27332F-AF73-4CF4-B30E-A07D6E6F3F25}" type="pres">
      <dgm:prSet presAssocID="{DA3635F5-6A20-488C-9249-A72F7A18BB53}" presName="parTx" presStyleLbl="revTx" presStyleIdx="2" presStyleCnt="5">
        <dgm:presLayoutVars>
          <dgm:chMax val="0"/>
          <dgm:chPref val="0"/>
        </dgm:presLayoutVars>
      </dgm:prSet>
      <dgm:spPr/>
    </dgm:pt>
    <dgm:pt modelId="{2F76066E-F916-4CC3-97AC-0CF3AC9ACA4A}" type="pres">
      <dgm:prSet presAssocID="{89AB044F-CE32-4600-BA55-AA70C15750C7}" presName="sibTrans" presStyleCnt="0"/>
      <dgm:spPr/>
    </dgm:pt>
    <dgm:pt modelId="{4537B0D7-ED38-4E5D-9F69-B114F081F8F1}" type="pres">
      <dgm:prSet presAssocID="{A37B1721-8CE4-494E-91D0-F9039DE8D1BE}" presName="compNode" presStyleCnt="0"/>
      <dgm:spPr/>
    </dgm:pt>
    <dgm:pt modelId="{52C4122F-B81A-48F2-87B8-2216FFC09311}" type="pres">
      <dgm:prSet presAssocID="{A37B1721-8CE4-494E-91D0-F9039DE8D1BE}" presName="bgRect" presStyleLbl="bgShp" presStyleIdx="3" presStyleCnt="5"/>
      <dgm:spPr/>
    </dgm:pt>
    <dgm:pt modelId="{F1140138-1EB7-4B13-AE17-1640ED567C72}" type="pres">
      <dgm:prSet presAssocID="{A37B1721-8CE4-494E-91D0-F9039DE8D1B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782622E7-5A48-44AB-854C-13E7499D4BB2}" type="pres">
      <dgm:prSet presAssocID="{A37B1721-8CE4-494E-91D0-F9039DE8D1BE}" presName="spaceRect" presStyleCnt="0"/>
      <dgm:spPr/>
    </dgm:pt>
    <dgm:pt modelId="{3903E834-5805-4028-B5DD-6C8B39951C88}" type="pres">
      <dgm:prSet presAssocID="{A37B1721-8CE4-494E-91D0-F9039DE8D1BE}" presName="parTx" presStyleLbl="revTx" presStyleIdx="3" presStyleCnt="5">
        <dgm:presLayoutVars>
          <dgm:chMax val="0"/>
          <dgm:chPref val="0"/>
        </dgm:presLayoutVars>
      </dgm:prSet>
      <dgm:spPr/>
    </dgm:pt>
    <dgm:pt modelId="{2B19ED7A-4C83-46EF-AE37-53318DB92F30}" type="pres">
      <dgm:prSet presAssocID="{9CFE30A2-D529-47A2-A588-3BD2E51B4CB2}" presName="sibTrans" presStyleCnt="0"/>
      <dgm:spPr/>
    </dgm:pt>
    <dgm:pt modelId="{FC8AB121-6A62-4827-901B-90C571FD4252}" type="pres">
      <dgm:prSet presAssocID="{F0E1471E-9F82-4BB2-A484-C08410B21460}" presName="compNode" presStyleCnt="0"/>
      <dgm:spPr/>
    </dgm:pt>
    <dgm:pt modelId="{899EDB57-329C-47FF-B877-A5161B8B8440}" type="pres">
      <dgm:prSet presAssocID="{F0E1471E-9F82-4BB2-A484-C08410B21460}" presName="bgRect" presStyleLbl="bgShp" presStyleIdx="4" presStyleCnt="5"/>
      <dgm:spPr/>
    </dgm:pt>
    <dgm:pt modelId="{645DD7E8-3287-497E-908B-2E318C569990}" type="pres">
      <dgm:prSet presAssocID="{F0E1471E-9F82-4BB2-A484-C08410B2146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lle"/>
        </a:ext>
      </dgm:extLst>
    </dgm:pt>
    <dgm:pt modelId="{7CC2B68B-3C37-41D9-B63F-3ABB63E8A22D}" type="pres">
      <dgm:prSet presAssocID="{F0E1471E-9F82-4BB2-A484-C08410B21460}" presName="spaceRect" presStyleCnt="0"/>
      <dgm:spPr/>
    </dgm:pt>
    <dgm:pt modelId="{1B3DB03D-E893-4B4C-91F1-4065A5F74B05}" type="pres">
      <dgm:prSet presAssocID="{F0E1471E-9F82-4BB2-A484-C08410B21460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EFC50B02-9B22-4A0D-A503-21F5D3D57A44}" type="presOf" srcId="{E6A78217-393A-49D6-AE8E-5AABEEE0C9BA}" destId="{ECFEF196-63E9-431C-9816-BF9164DE323C}" srcOrd="0" destOrd="0" presId="urn:microsoft.com/office/officeart/2018/2/layout/IconVerticalSolidList"/>
    <dgm:cxn modelId="{6CDCB411-6B75-4E8D-8B63-1F71BE40DA32}" srcId="{0303AB16-A0CB-42ED-941C-BD31E84C1F7F}" destId="{F0E1471E-9F82-4BB2-A484-C08410B21460}" srcOrd="4" destOrd="0" parTransId="{0B6A1175-437D-44D2-9B15-C138C4097009}" sibTransId="{3E3F071D-6698-4C33-927A-C9AAFA6A321E}"/>
    <dgm:cxn modelId="{C4EDF32B-17ED-46F9-8005-7CBF8C25C50C}" srcId="{0303AB16-A0CB-42ED-941C-BD31E84C1F7F}" destId="{DA3635F5-6A20-488C-9249-A72F7A18BB53}" srcOrd="2" destOrd="0" parTransId="{781A8466-53B9-4131-BDA6-9BE92EC06E16}" sibTransId="{89AB044F-CE32-4600-BA55-AA70C15750C7}"/>
    <dgm:cxn modelId="{5CB18447-3DE8-4993-8B15-EF7356B45776}" type="presOf" srcId="{DA3635F5-6A20-488C-9249-A72F7A18BB53}" destId="{5C27332F-AF73-4CF4-B30E-A07D6E6F3F25}" srcOrd="0" destOrd="0" presId="urn:microsoft.com/office/officeart/2018/2/layout/IconVerticalSolidList"/>
    <dgm:cxn modelId="{ACFB456F-B4A1-401E-8110-9CE26B4592CF}" type="presOf" srcId="{A37B1721-8CE4-494E-91D0-F9039DE8D1BE}" destId="{3903E834-5805-4028-B5DD-6C8B39951C88}" srcOrd="0" destOrd="0" presId="urn:microsoft.com/office/officeart/2018/2/layout/IconVerticalSolidList"/>
    <dgm:cxn modelId="{782FF754-DA7F-43B2-98A4-B2F2756D14F7}" type="presOf" srcId="{0303AB16-A0CB-42ED-941C-BD31E84C1F7F}" destId="{BE5B2C8D-8C09-4912-A894-A1BC069C9D52}" srcOrd="0" destOrd="0" presId="urn:microsoft.com/office/officeart/2018/2/layout/IconVerticalSolidList"/>
    <dgm:cxn modelId="{51D162CA-A1FA-42AD-BD24-B000BDD224DE}" srcId="{0303AB16-A0CB-42ED-941C-BD31E84C1F7F}" destId="{E6A78217-393A-49D6-AE8E-5AABEEE0C9BA}" srcOrd="0" destOrd="0" parTransId="{517B3933-B023-42F0-BC65-299E4A47FE0C}" sibTransId="{4F8F939A-DFBE-4E11-9077-40EF5BA1D782}"/>
    <dgm:cxn modelId="{7F9B16CB-4FEB-4999-B7E8-10EDC6058DD2}" type="presOf" srcId="{4DFF77C1-D949-4C0E-AF9B-17006787960C}" destId="{1DBF84BE-2B0A-4DD9-9CAF-266BFDC901CE}" srcOrd="0" destOrd="0" presId="urn:microsoft.com/office/officeart/2018/2/layout/IconVerticalSolidList"/>
    <dgm:cxn modelId="{FA7403EA-BA82-4443-9CB3-77D897BD1B5B}" srcId="{0303AB16-A0CB-42ED-941C-BD31E84C1F7F}" destId="{A37B1721-8CE4-494E-91D0-F9039DE8D1BE}" srcOrd="3" destOrd="0" parTransId="{9DDD2025-1C64-4F72-88B3-A6B313E12975}" sibTransId="{9CFE30A2-D529-47A2-A588-3BD2E51B4CB2}"/>
    <dgm:cxn modelId="{E13541ED-D83D-435E-8A1E-CC54BFD137F3}" type="presOf" srcId="{F0E1471E-9F82-4BB2-A484-C08410B21460}" destId="{1B3DB03D-E893-4B4C-91F1-4065A5F74B05}" srcOrd="0" destOrd="0" presId="urn:microsoft.com/office/officeart/2018/2/layout/IconVerticalSolidList"/>
    <dgm:cxn modelId="{BACBB0FE-5B6E-4236-9057-5F2E659ECCC3}" srcId="{0303AB16-A0CB-42ED-941C-BD31E84C1F7F}" destId="{4DFF77C1-D949-4C0E-AF9B-17006787960C}" srcOrd="1" destOrd="0" parTransId="{D301404B-4D1C-4148-97F4-42893C1A4B04}" sibTransId="{66D4D153-B6C8-403F-AA5B-71F1EE9B9DFA}"/>
    <dgm:cxn modelId="{7C77B18E-ABE2-4FBC-A077-E59652260F9D}" type="presParOf" srcId="{BE5B2C8D-8C09-4912-A894-A1BC069C9D52}" destId="{08992BD4-6D3C-40E8-9034-3B2ABDD2C2F7}" srcOrd="0" destOrd="0" presId="urn:microsoft.com/office/officeart/2018/2/layout/IconVerticalSolidList"/>
    <dgm:cxn modelId="{8B7CAC92-6387-4B7E-B733-9607C067436E}" type="presParOf" srcId="{08992BD4-6D3C-40E8-9034-3B2ABDD2C2F7}" destId="{B19DC91B-A3AF-47F3-8D99-9B5394D891BE}" srcOrd="0" destOrd="0" presId="urn:microsoft.com/office/officeart/2018/2/layout/IconVerticalSolidList"/>
    <dgm:cxn modelId="{65B0A506-DC31-44E3-88DE-F5E7B59D0AFB}" type="presParOf" srcId="{08992BD4-6D3C-40E8-9034-3B2ABDD2C2F7}" destId="{6A7D6BE0-7248-4139-A4C0-308C13BC2717}" srcOrd="1" destOrd="0" presId="urn:microsoft.com/office/officeart/2018/2/layout/IconVerticalSolidList"/>
    <dgm:cxn modelId="{DA2C96D2-EA4D-415E-B57B-2DF4888172EC}" type="presParOf" srcId="{08992BD4-6D3C-40E8-9034-3B2ABDD2C2F7}" destId="{72299CD8-0A13-49FF-AB44-E3C465C4C460}" srcOrd="2" destOrd="0" presId="urn:microsoft.com/office/officeart/2018/2/layout/IconVerticalSolidList"/>
    <dgm:cxn modelId="{597CBD16-BB85-4E90-A179-C0F0EA521446}" type="presParOf" srcId="{08992BD4-6D3C-40E8-9034-3B2ABDD2C2F7}" destId="{ECFEF196-63E9-431C-9816-BF9164DE323C}" srcOrd="3" destOrd="0" presId="urn:microsoft.com/office/officeart/2018/2/layout/IconVerticalSolidList"/>
    <dgm:cxn modelId="{29C69CF0-2E85-4B68-ACD1-85530C7D8CA1}" type="presParOf" srcId="{BE5B2C8D-8C09-4912-A894-A1BC069C9D52}" destId="{571C8CBF-F3B3-4B1E-A879-6012BDE45DCE}" srcOrd="1" destOrd="0" presId="urn:microsoft.com/office/officeart/2018/2/layout/IconVerticalSolidList"/>
    <dgm:cxn modelId="{E0A0A522-CA56-4628-AEE6-A551FD0A5096}" type="presParOf" srcId="{BE5B2C8D-8C09-4912-A894-A1BC069C9D52}" destId="{59336417-2D43-4C0D-B284-14C24E3729B3}" srcOrd="2" destOrd="0" presId="urn:microsoft.com/office/officeart/2018/2/layout/IconVerticalSolidList"/>
    <dgm:cxn modelId="{F1D52085-DFD1-47A6-A8D9-C42A6DCD6624}" type="presParOf" srcId="{59336417-2D43-4C0D-B284-14C24E3729B3}" destId="{30E48C7C-69A5-404B-B012-7BB6CA460ACD}" srcOrd="0" destOrd="0" presId="urn:microsoft.com/office/officeart/2018/2/layout/IconVerticalSolidList"/>
    <dgm:cxn modelId="{11298837-9632-4B05-B1A1-A5FF7C9809A8}" type="presParOf" srcId="{59336417-2D43-4C0D-B284-14C24E3729B3}" destId="{E12D2DBA-5E64-4838-9B9C-0C782A5F2E24}" srcOrd="1" destOrd="0" presId="urn:microsoft.com/office/officeart/2018/2/layout/IconVerticalSolidList"/>
    <dgm:cxn modelId="{3BC4768E-38B4-4577-8D84-DF8F69D06648}" type="presParOf" srcId="{59336417-2D43-4C0D-B284-14C24E3729B3}" destId="{C4A0D4EA-5EFF-42D1-AA04-70B59CFB0100}" srcOrd="2" destOrd="0" presId="urn:microsoft.com/office/officeart/2018/2/layout/IconVerticalSolidList"/>
    <dgm:cxn modelId="{695A3518-6CE8-40DA-9B93-0B8C2B47C56B}" type="presParOf" srcId="{59336417-2D43-4C0D-B284-14C24E3729B3}" destId="{1DBF84BE-2B0A-4DD9-9CAF-266BFDC901CE}" srcOrd="3" destOrd="0" presId="urn:microsoft.com/office/officeart/2018/2/layout/IconVerticalSolidList"/>
    <dgm:cxn modelId="{18FBE7DF-6EDA-4F43-93D2-26CDC8062263}" type="presParOf" srcId="{BE5B2C8D-8C09-4912-A894-A1BC069C9D52}" destId="{4F5C537F-BE9D-41D3-8434-16B8C84E4C94}" srcOrd="3" destOrd="0" presId="urn:microsoft.com/office/officeart/2018/2/layout/IconVerticalSolidList"/>
    <dgm:cxn modelId="{8847AB24-D524-4DB9-A328-2842E76085BD}" type="presParOf" srcId="{BE5B2C8D-8C09-4912-A894-A1BC069C9D52}" destId="{A09A7E69-E950-4CBB-8B7E-0DC1665AC746}" srcOrd="4" destOrd="0" presId="urn:microsoft.com/office/officeart/2018/2/layout/IconVerticalSolidList"/>
    <dgm:cxn modelId="{44EA173A-0A33-4376-A4AC-48E5C6CA3C31}" type="presParOf" srcId="{A09A7E69-E950-4CBB-8B7E-0DC1665AC746}" destId="{1CC16D10-17FB-441D-BA2B-27592ECD5DE1}" srcOrd="0" destOrd="0" presId="urn:microsoft.com/office/officeart/2018/2/layout/IconVerticalSolidList"/>
    <dgm:cxn modelId="{40B9BC6A-7A10-49AD-A025-5C1C91017E77}" type="presParOf" srcId="{A09A7E69-E950-4CBB-8B7E-0DC1665AC746}" destId="{19E04C9C-82DF-4F65-B8BB-653493255064}" srcOrd="1" destOrd="0" presId="urn:microsoft.com/office/officeart/2018/2/layout/IconVerticalSolidList"/>
    <dgm:cxn modelId="{0C5C8117-1453-4031-A7A4-3D56BCCBA46D}" type="presParOf" srcId="{A09A7E69-E950-4CBB-8B7E-0DC1665AC746}" destId="{A390354A-462F-4F81-8B75-D14EDC9AF566}" srcOrd="2" destOrd="0" presId="urn:microsoft.com/office/officeart/2018/2/layout/IconVerticalSolidList"/>
    <dgm:cxn modelId="{437A228C-8A80-4380-A318-651747A8518F}" type="presParOf" srcId="{A09A7E69-E950-4CBB-8B7E-0DC1665AC746}" destId="{5C27332F-AF73-4CF4-B30E-A07D6E6F3F25}" srcOrd="3" destOrd="0" presId="urn:microsoft.com/office/officeart/2018/2/layout/IconVerticalSolidList"/>
    <dgm:cxn modelId="{459582F4-78A4-43E9-B3AE-02F5928F104F}" type="presParOf" srcId="{BE5B2C8D-8C09-4912-A894-A1BC069C9D52}" destId="{2F76066E-F916-4CC3-97AC-0CF3AC9ACA4A}" srcOrd="5" destOrd="0" presId="urn:microsoft.com/office/officeart/2018/2/layout/IconVerticalSolidList"/>
    <dgm:cxn modelId="{388C6C31-C52E-40CA-B87E-933EC9253D5B}" type="presParOf" srcId="{BE5B2C8D-8C09-4912-A894-A1BC069C9D52}" destId="{4537B0D7-ED38-4E5D-9F69-B114F081F8F1}" srcOrd="6" destOrd="0" presId="urn:microsoft.com/office/officeart/2018/2/layout/IconVerticalSolidList"/>
    <dgm:cxn modelId="{9B1FB747-E100-4F92-9E4A-6BB9686A8BBA}" type="presParOf" srcId="{4537B0D7-ED38-4E5D-9F69-B114F081F8F1}" destId="{52C4122F-B81A-48F2-87B8-2216FFC09311}" srcOrd="0" destOrd="0" presId="urn:microsoft.com/office/officeart/2018/2/layout/IconVerticalSolidList"/>
    <dgm:cxn modelId="{5EAD8047-A25F-46D3-B440-D5F858F1B828}" type="presParOf" srcId="{4537B0D7-ED38-4E5D-9F69-B114F081F8F1}" destId="{F1140138-1EB7-4B13-AE17-1640ED567C72}" srcOrd="1" destOrd="0" presId="urn:microsoft.com/office/officeart/2018/2/layout/IconVerticalSolidList"/>
    <dgm:cxn modelId="{B0CCC8B4-CEB8-4B05-A09B-C3D9BA55879A}" type="presParOf" srcId="{4537B0D7-ED38-4E5D-9F69-B114F081F8F1}" destId="{782622E7-5A48-44AB-854C-13E7499D4BB2}" srcOrd="2" destOrd="0" presId="urn:microsoft.com/office/officeart/2018/2/layout/IconVerticalSolidList"/>
    <dgm:cxn modelId="{B101DECF-82E5-48CE-8FF7-76D498A5F0FC}" type="presParOf" srcId="{4537B0D7-ED38-4E5D-9F69-B114F081F8F1}" destId="{3903E834-5805-4028-B5DD-6C8B39951C88}" srcOrd="3" destOrd="0" presId="urn:microsoft.com/office/officeart/2018/2/layout/IconVerticalSolidList"/>
    <dgm:cxn modelId="{FFA6D874-167D-4E5F-A53E-F96079145989}" type="presParOf" srcId="{BE5B2C8D-8C09-4912-A894-A1BC069C9D52}" destId="{2B19ED7A-4C83-46EF-AE37-53318DB92F30}" srcOrd="7" destOrd="0" presId="urn:microsoft.com/office/officeart/2018/2/layout/IconVerticalSolidList"/>
    <dgm:cxn modelId="{8EC8E92D-2756-4E69-8A1F-88F2CA24B200}" type="presParOf" srcId="{BE5B2C8D-8C09-4912-A894-A1BC069C9D52}" destId="{FC8AB121-6A62-4827-901B-90C571FD4252}" srcOrd="8" destOrd="0" presId="urn:microsoft.com/office/officeart/2018/2/layout/IconVerticalSolidList"/>
    <dgm:cxn modelId="{14B14B7A-F954-4C51-8887-9BBB952A0F44}" type="presParOf" srcId="{FC8AB121-6A62-4827-901B-90C571FD4252}" destId="{899EDB57-329C-47FF-B877-A5161B8B8440}" srcOrd="0" destOrd="0" presId="urn:microsoft.com/office/officeart/2018/2/layout/IconVerticalSolidList"/>
    <dgm:cxn modelId="{AD5B5454-0818-4136-A487-5B6732D415B9}" type="presParOf" srcId="{FC8AB121-6A62-4827-901B-90C571FD4252}" destId="{645DD7E8-3287-497E-908B-2E318C569990}" srcOrd="1" destOrd="0" presId="urn:microsoft.com/office/officeart/2018/2/layout/IconVerticalSolidList"/>
    <dgm:cxn modelId="{D25D0ACF-EF3E-4DC6-9551-BA8BC1207EED}" type="presParOf" srcId="{FC8AB121-6A62-4827-901B-90C571FD4252}" destId="{7CC2B68B-3C37-41D9-B63F-3ABB63E8A22D}" srcOrd="2" destOrd="0" presId="urn:microsoft.com/office/officeart/2018/2/layout/IconVerticalSolidList"/>
    <dgm:cxn modelId="{E8F795D9-CC98-4788-A577-2DC8EE3579E7}" type="presParOf" srcId="{FC8AB121-6A62-4827-901B-90C571FD4252}" destId="{1B3DB03D-E893-4B4C-91F1-4065A5F74B0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F1312A7-A301-432C-ACD7-C5286CC195C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279D6E4-249F-4E07-80AE-ECC91438E66E}">
      <dgm:prSet/>
      <dgm:spPr/>
      <dgm:t>
        <a:bodyPr/>
        <a:lstStyle/>
        <a:p>
          <a:pPr>
            <a:defRPr cap="all"/>
          </a:pPr>
          <a:r>
            <a:rPr lang="en-US"/>
            <a:t>It was developed on Github and it is open source, check it yourself</a:t>
          </a:r>
        </a:p>
      </dgm:t>
    </dgm:pt>
    <dgm:pt modelId="{6FC1DAE5-2A67-4C1C-AD68-F6836D28AD66}" type="parTrans" cxnId="{934CB17C-FA2A-4C28-8C2A-A1A0E2A44894}">
      <dgm:prSet/>
      <dgm:spPr/>
      <dgm:t>
        <a:bodyPr/>
        <a:lstStyle/>
        <a:p>
          <a:endParaRPr lang="en-US"/>
        </a:p>
      </dgm:t>
    </dgm:pt>
    <dgm:pt modelId="{0323C071-E293-4EE2-88FF-F49EDD7C6F38}" type="sibTrans" cxnId="{934CB17C-FA2A-4C28-8C2A-A1A0E2A44894}">
      <dgm:prSet/>
      <dgm:spPr/>
      <dgm:t>
        <a:bodyPr/>
        <a:lstStyle/>
        <a:p>
          <a:endParaRPr lang="en-US"/>
        </a:p>
      </dgm:t>
    </dgm:pt>
    <dgm:pt modelId="{C8347D58-E305-413E-81E2-B0EAECB7F20C}">
      <dgm:prSet/>
      <dgm:spPr/>
      <dgm:t>
        <a:bodyPr/>
        <a:lstStyle/>
        <a:p>
          <a:pPr>
            <a:defRPr cap="all"/>
          </a:pPr>
          <a:r>
            <a:rPr lang="en-US"/>
            <a:t>It is deployed in Azure, and we have a public url, check it there also</a:t>
          </a:r>
        </a:p>
      </dgm:t>
    </dgm:pt>
    <dgm:pt modelId="{58739FD9-4D83-4F25-85ED-5E7FD1597721}" type="parTrans" cxnId="{9287B699-5B8C-4BB8-89B5-84EE033BDC82}">
      <dgm:prSet/>
      <dgm:spPr/>
      <dgm:t>
        <a:bodyPr/>
        <a:lstStyle/>
        <a:p>
          <a:endParaRPr lang="en-US"/>
        </a:p>
      </dgm:t>
    </dgm:pt>
    <dgm:pt modelId="{509EF57B-0FF3-4431-A638-1924992E5D16}" type="sibTrans" cxnId="{9287B699-5B8C-4BB8-89B5-84EE033BDC82}">
      <dgm:prSet/>
      <dgm:spPr/>
      <dgm:t>
        <a:bodyPr/>
        <a:lstStyle/>
        <a:p>
          <a:endParaRPr lang="en-US"/>
        </a:p>
      </dgm:t>
    </dgm:pt>
    <dgm:pt modelId="{176C455D-8994-47D7-980C-61DEE07E666E}" type="pres">
      <dgm:prSet presAssocID="{AF1312A7-A301-432C-ACD7-C5286CC195CB}" presName="root" presStyleCnt="0">
        <dgm:presLayoutVars>
          <dgm:dir/>
          <dgm:resizeHandles val="exact"/>
        </dgm:presLayoutVars>
      </dgm:prSet>
      <dgm:spPr/>
    </dgm:pt>
    <dgm:pt modelId="{BA2914B0-0D72-4C4C-8698-23E60D8FE87E}" type="pres">
      <dgm:prSet presAssocID="{8279D6E4-249F-4E07-80AE-ECC91438E66E}" presName="compNode" presStyleCnt="0"/>
      <dgm:spPr/>
    </dgm:pt>
    <dgm:pt modelId="{BD49F84D-D2B6-4AFD-9877-E70963461ACA}" type="pres">
      <dgm:prSet presAssocID="{8279D6E4-249F-4E07-80AE-ECC91438E66E}" presName="iconBgRect" presStyleLbl="bgShp" presStyleIdx="0" presStyleCnt="2"/>
      <dgm:spPr/>
    </dgm:pt>
    <dgm:pt modelId="{5F608FAA-3EB2-4451-BD15-429B4BBED189}" type="pres">
      <dgm:prSet presAssocID="{8279D6E4-249F-4E07-80AE-ECC91438E66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E2904660-25F8-431A-BF2B-D88F4437517E}" type="pres">
      <dgm:prSet presAssocID="{8279D6E4-249F-4E07-80AE-ECC91438E66E}" presName="spaceRect" presStyleCnt="0"/>
      <dgm:spPr/>
    </dgm:pt>
    <dgm:pt modelId="{4892DC13-D68B-4464-9143-D62AE69AB009}" type="pres">
      <dgm:prSet presAssocID="{8279D6E4-249F-4E07-80AE-ECC91438E66E}" presName="textRect" presStyleLbl="revTx" presStyleIdx="0" presStyleCnt="2">
        <dgm:presLayoutVars>
          <dgm:chMax val="1"/>
          <dgm:chPref val="1"/>
        </dgm:presLayoutVars>
      </dgm:prSet>
      <dgm:spPr/>
    </dgm:pt>
    <dgm:pt modelId="{7B7BC22E-4951-48F5-A1A3-C98FB63ABBCD}" type="pres">
      <dgm:prSet presAssocID="{0323C071-E293-4EE2-88FF-F49EDD7C6F38}" presName="sibTrans" presStyleCnt="0"/>
      <dgm:spPr/>
    </dgm:pt>
    <dgm:pt modelId="{F427CCCC-E1C0-45D8-92D4-39DCB6C49871}" type="pres">
      <dgm:prSet presAssocID="{C8347D58-E305-413E-81E2-B0EAECB7F20C}" presName="compNode" presStyleCnt="0"/>
      <dgm:spPr/>
    </dgm:pt>
    <dgm:pt modelId="{1AD14D0A-A5FC-4D75-AAC0-ED5D7E6D0CD6}" type="pres">
      <dgm:prSet presAssocID="{C8347D58-E305-413E-81E2-B0EAECB7F20C}" presName="iconBgRect" presStyleLbl="bgShp" presStyleIdx="1" presStyleCnt="2"/>
      <dgm:spPr/>
    </dgm:pt>
    <dgm:pt modelId="{0F797878-9DED-42FA-9773-7CE763234265}" type="pres">
      <dgm:prSet presAssocID="{C8347D58-E305-413E-81E2-B0EAECB7F20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0DCC61C-9695-438B-87BF-30B9D89F71CB}" type="pres">
      <dgm:prSet presAssocID="{C8347D58-E305-413E-81E2-B0EAECB7F20C}" presName="spaceRect" presStyleCnt="0"/>
      <dgm:spPr/>
    </dgm:pt>
    <dgm:pt modelId="{152E0831-B91A-4B2B-ACD2-552BE74686F9}" type="pres">
      <dgm:prSet presAssocID="{C8347D58-E305-413E-81E2-B0EAECB7F20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A73C134-3033-42EE-9B88-2440CCECA6C7}" type="presOf" srcId="{C8347D58-E305-413E-81E2-B0EAECB7F20C}" destId="{152E0831-B91A-4B2B-ACD2-552BE74686F9}" srcOrd="0" destOrd="0" presId="urn:microsoft.com/office/officeart/2018/5/layout/IconCircleLabelList"/>
    <dgm:cxn modelId="{F67A6C5D-959D-4C8D-B66D-85E6EAB20ECF}" type="presOf" srcId="{8279D6E4-249F-4E07-80AE-ECC91438E66E}" destId="{4892DC13-D68B-4464-9143-D62AE69AB009}" srcOrd="0" destOrd="0" presId="urn:microsoft.com/office/officeart/2018/5/layout/IconCircleLabelList"/>
    <dgm:cxn modelId="{934CB17C-FA2A-4C28-8C2A-A1A0E2A44894}" srcId="{AF1312A7-A301-432C-ACD7-C5286CC195CB}" destId="{8279D6E4-249F-4E07-80AE-ECC91438E66E}" srcOrd="0" destOrd="0" parTransId="{6FC1DAE5-2A67-4C1C-AD68-F6836D28AD66}" sibTransId="{0323C071-E293-4EE2-88FF-F49EDD7C6F38}"/>
    <dgm:cxn modelId="{9287B699-5B8C-4BB8-89B5-84EE033BDC82}" srcId="{AF1312A7-A301-432C-ACD7-C5286CC195CB}" destId="{C8347D58-E305-413E-81E2-B0EAECB7F20C}" srcOrd="1" destOrd="0" parTransId="{58739FD9-4D83-4F25-85ED-5E7FD1597721}" sibTransId="{509EF57B-0FF3-4431-A638-1924992E5D16}"/>
    <dgm:cxn modelId="{3EDDD2A0-A1B8-4DC4-82CE-21830B28FC04}" type="presOf" srcId="{AF1312A7-A301-432C-ACD7-C5286CC195CB}" destId="{176C455D-8994-47D7-980C-61DEE07E666E}" srcOrd="0" destOrd="0" presId="urn:microsoft.com/office/officeart/2018/5/layout/IconCircleLabelList"/>
    <dgm:cxn modelId="{31FB5DB1-9C85-4B4D-AEB8-2DF5DEA66D01}" type="presParOf" srcId="{176C455D-8994-47D7-980C-61DEE07E666E}" destId="{BA2914B0-0D72-4C4C-8698-23E60D8FE87E}" srcOrd="0" destOrd="0" presId="urn:microsoft.com/office/officeart/2018/5/layout/IconCircleLabelList"/>
    <dgm:cxn modelId="{A68975B2-CDC0-4EA7-AD4A-34607A73D843}" type="presParOf" srcId="{BA2914B0-0D72-4C4C-8698-23E60D8FE87E}" destId="{BD49F84D-D2B6-4AFD-9877-E70963461ACA}" srcOrd="0" destOrd="0" presId="urn:microsoft.com/office/officeart/2018/5/layout/IconCircleLabelList"/>
    <dgm:cxn modelId="{B1BB4A84-CCC5-412E-B6FB-119000F483B9}" type="presParOf" srcId="{BA2914B0-0D72-4C4C-8698-23E60D8FE87E}" destId="{5F608FAA-3EB2-4451-BD15-429B4BBED189}" srcOrd="1" destOrd="0" presId="urn:microsoft.com/office/officeart/2018/5/layout/IconCircleLabelList"/>
    <dgm:cxn modelId="{6C0E3B5F-D210-4717-8C82-08424E9D7A03}" type="presParOf" srcId="{BA2914B0-0D72-4C4C-8698-23E60D8FE87E}" destId="{E2904660-25F8-431A-BF2B-D88F4437517E}" srcOrd="2" destOrd="0" presId="urn:microsoft.com/office/officeart/2018/5/layout/IconCircleLabelList"/>
    <dgm:cxn modelId="{11B513A4-06D3-4725-96BD-4023F55C2C0C}" type="presParOf" srcId="{BA2914B0-0D72-4C4C-8698-23E60D8FE87E}" destId="{4892DC13-D68B-4464-9143-D62AE69AB009}" srcOrd="3" destOrd="0" presId="urn:microsoft.com/office/officeart/2018/5/layout/IconCircleLabelList"/>
    <dgm:cxn modelId="{142B1EA5-4FDC-4013-BA4F-7465359266DF}" type="presParOf" srcId="{176C455D-8994-47D7-980C-61DEE07E666E}" destId="{7B7BC22E-4951-48F5-A1A3-C98FB63ABBCD}" srcOrd="1" destOrd="0" presId="urn:microsoft.com/office/officeart/2018/5/layout/IconCircleLabelList"/>
    <dgm:cxn modelId="{78ED25E4-8ED5-4A26-AA9D-2BF489E27978}" type="presParOf" srcId="{176C455D-8994-47D7-980C-61DEE07E666E}" destId="{F427CCCC-E1C0-45D8-92D4-39DCB6C49871}" srcOrd="2" destOrd="0" presId="urn:microsoft.com/office/officeart/2018/5/layout/IconCircleLabelList"/>
    <dgm:cxn modelId="{E01DDEFE-7DD5-4FDF-AEF6-DE010A340A9D}" type="presParOf" srcId="{F427CCCC-E1C0-45D8-92D4-39DCB6C49871}" destId="{1AD14D0A-A5FC-4D75-AAC0-ED5D7E6D0CD6}" srcOrd="0" destOrd="0" presId="urn:microsoft.com/office/officeart/2018/5/layout/IconCircleLabelList"/>
    <dgm:cxn modelId="{27FBFA98-A568-489B-8C1C-2858BCE84393}" type="presParOf" srcId="{F427CCCC-E1C0-45D8-92D4-39DCB6C49871}" destId="{0F797878-9DED-42FA-9773-7CE763234265}" srcOrd="1" destOrd="0" presId="urn:microsoft.com/office/officeart/2018/5/layout/IconCircleLabelList"/>
    <dgm:cxn modelId="{9C0CC624-01F5-4B52-902D-5C2EAF37CA88}" type="presParOf" srcId="{F427CCCC-E1C0-45D8-92D4-39DCB6C49871}" destId="{E0DCC61C-9695-438B-87BF-30B9D89F71CB}" srcOrd="2" destOrd="0" presId="urn:microsoft.com/office/officeart/2018/5/layout/IconCircleLabelList"/>
    <dgm:cxn modelId="{1FB2BC06-35F0-465D-81A1-DBF5683C21AF}" type="presParOf" srcId="{F427CCCC-E1C0-45D8-92D4-39DCB6C49871}" destId="{152E0831-B91A-4B2B-ACD2-552BE74686F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22C5C5-7B71-4DD2-AC25-8CF760795FE8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69914F-B3C5-4C48-8857-592A5FE74D4F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670FF5-698E-4717-9FFB-FB7D098C287C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Everybody in the system is known and verified</a:t>
          </a:r>
        </a:p>
      </dsp:txBody>
      <dsp:txXfrm>
        <a:off x="1941716" y="718"/>
        <a:ext cx="4571887" cy="1681139"/>
      </dsp:txXfrm>
    </dsp:sp>
    <dsp:sp modelId="{9EA9C3FE-D8B3-4716-8082-71732CF8ED71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68D37A-FAB6-479C-BF8C-F3CEFB4448A4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D8DD0B-C0F9-4DF7-826D-D4A76F68012F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Scalability: Low</a:t>
          </a:r>
        </a:p>
      </dsp:txBody>
      <dsp:txXfrm>
        <a:off x="1941716" y="2102143"/>
        <a:ext cx="4571887" cy="1681139"/>
      </dsp:txXfrm>
    </dsp:sp>
    <dsp:sp modelId="{D099BDAC-7EB0-4014-A899-AEBF4617F108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362FC0-55A2-44C0-BA4D-EB69AFCDB52A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0641C0-5969-4E3C-9ABA-EED50DA51650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Security: High</a:t>
          </a:r>
        </a:p>
      </dsp:txBody>
      <dsp:txXfrm>
        <a:off x="1941716" y="4203567"/>
        <a:ext cx="4571887" cy="168113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D63373-B4E3-4232-8D83-E259477A34EA}">
      <dsp:nvSpPr>
        <dsp:cNvPr id="0" name=""/>
        <dsp:cNvSpPr/>
      </dsp:nvSpPr>
      <dsp:spPr>
        <a:xfrm>
          <a:off x="0" y="695"/>
          <a:ext cx="6117335" cy="16272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D90432-700C-4C49-8350-196D38440BE7}">
      <dsp:nvSpPr>
        <dsp:cNvPr id="0" name=""/>
        <dsp:cNvSpPr/>
      </dsp:nvSpPr>
      <dsp:spPr>
        <a:xfrm>
          <a:off x="492238" y="366823"/>
          <a:ext cx="894979" cy="8949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5AF1F5-87CA-4B4C-A655-386913AE1A5C}">
      <dsp:nvSpPr>
        <dsp:cNvPr id="0" name=""/>
        <dsp:cNvSpPr/>
      </dsp:nvSpPr>
      <dsp:spPr>
        <a:xfrm>
          <a:off x="1879455" y="695"/>
          <a:ext cx="4237880" cy="1627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16" tIns="172216" rIns="172216" bIns="172216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Have assistant super heroes that are making super deals for the first wave of super heroes</a:t>
          </a:r>
        </a:p>
      </dsp:txBody>
      <dsp:txXfrm>
        <a:off x="1879455" y="695"/>
        <a:ext cx="4237880" cy="1627234"/>
      </dsp:txXfrm>
    </dsp:sp>
    <dsp:sp modelId="{4CCA65E6-9CBB-436C-937B-4FDA650C2A4A}">
      <dsp:nvSpPr>
        <dsp:cNvPr id="0" name=""/>
        <dsp:cNvSpPr/>
      </dsp:nvSpPr>
      <dsp:spPr>
        <a:xfrm>
          <a:off x="0" y="2034738"/>
          <a:ext cx="6117335" cy="16272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00B235-4736-4EF3-B0CF-06D73CB759DC}">
      <dsp:nvSpPr>
        <dsp:cNvPr id="0" name=""/>
        <dsp:cNvSpPr/>
      </dsp:nvSpPr>
      <dsp:spPr>
        <a:xfrm>
          <a:off x="492238" y="2400866"/>
          <a:ext cx="894979" cy="8949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DEC558-FF56-4B8A-95B6-94A75A50FCDD}">
      <dsp:nvSpPr>
        <dsp:cNvPr id="0" name=""/>
        <dsp:cNvSpPr/>
      </dsp:nvSpPr>
      <dsp:spPr>
        <a:xfrm>
          <a:off x="1879455" y="2034738"/>
          <a:ext cx="4237880" cy="1627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16" tIns="172216" rIns="172216" bIns="172216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Consider them super heroes, and give them prizes </a:t>
          </a:r>
          <a:r>
            <a:rPr lang="en-US" sz="2400" kern="1200">
              <a:sym typeface="Wingdings" panose="05000000000000000000" pitchFamily="2" charset="2"/>
            </a:rPr>
            <a:t></a:t>
          </a:r>
          <a:endParaRPr lang="en-US" sz="2400" kern="1200"/>
        </a:p>
      </dsp:txBody>
      <dsp:txXfrm>
        <a:off x="1879455" y="2034738"/>
        <a:ext cx="4237880" cy="1627234"/>
      </dsp:txXfrm>
    </dsp:sp>
    <dsp:sp modelId="{CB216C25-0D79-47BC-8E6E-7AEF663416BD}">
      <dsp:nvSpPr>
        <dsp:cNvPr id="0" name=""/>
        <dsp:cNvSpPr/>
      </dsp:nvSpPr>
      <dsp:spPr>
        <a:xfrm>
          <a:off x="0" y="4068781"/>
          <a:ext cx="6117335" cy="16272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81AC2A-317C-4372-8F6D-BAE8023B8E94}">
      <dsp:nvSpPr>
        <dsp:cNvPr id="0" name=""/>
        <dsp:cNvSpPr/>
      </dsp:nvSpPr>
      <dsp:spPr>
        <a:xfrm>
          <a:off x="492238" y="4434909"/>
          <a:ext cx="894979" cy="8949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8957B8-0915-43ED-B759-4B4CE8D8FBD2}">
      <dsp:nvSpPr>
        <dsp:cNvPr id="0" name=""/>
        <dsp:cNvSpPr/>
      </dsp:nvSpPr>
      <dsp:spPr>
        <a:xfrm>
          <a:off x="1879455" y="4068781"/>
          <a:ext cx="4237880" cy="1627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16" tIns="172216" rIns="172216" bIns="172216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Stop when the entire Europe is a super hero</a:t>
          </a:r>
        </a:p>
      </dsp:txBody>
      <dsp:txXfrm>
        <a:off x="1879455" y="4068781"/>
        <a:ext cx="4237880" cy="16272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133444-11A1-4089-9CA1-3AA3A600320C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B8F135-DFA7-4CE3-B660-4CE5FCA1662E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D7D51C-2917-471D-A4D9-4D064D8236DB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apps where people from around the globe can join the platform</a:t>
          </a:r>
        </a:p>
      </dsp:txBody>
      <dsp:txXfrm>
        <a:off x="1429899" y="2442"/>
        <a:ext cx="5083704" cy="1238008"/>
      </dsp:txXfrm>
    </dsp:sp>
    <dsp:sp modelId="{66A59406-AEB1-4C72-A9F0-8366C0FDBF0B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DE220F-8264-469B-AD76-EA1BD9C97F18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F4537E-D1C2-4EC9-B4E4-94A214348BE3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Every participant needs to be verified </a:t>
          </a:r>
        </a:p>
      </dsp:txBody>
      <dsp:txXfrm>
        <a:off x="1429899" y="1549953"/>
        <a:ext cx="5083704" cy="1238008"/>
      </dsp:txXfrm>
    </dsp:sp>
    <dsp:sp modelId="{A359EF61-2FE0-40C8-B253-2DBFC5956127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73A83D-EC7E-41DF-86D1-35835BE76347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AF9E98-5FE3-4CD6-9C47-C39062D42A5D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Scalability: Low</a:t>
          </a:r>
        </a:p>
      </dsp:txBody>
      <dsp:txXfrm>
        <a:off x="1429899" y="3097464"/>
        <a:ext cx="5083704" cy="1238008"/>
      </dsp:txXfrm>
    </dsp:sp>
    <dsp:sp modelId="{0531B298-E6EE-4A5C-A325-7E53493EB448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48F9ED-7C5D-43C1-8443-424C833C103A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3D174E-B34C-41CD-BAD0-1FB47EE8DABF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Security: Medium</a:t>
          </a:r>
        </a:p>
      </dsp:txBody>
      <dsp:txXfrm>
        <a:off x="1429899" y="4644974"/>
        <a:ext cx="5083704" cy="12380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9D636F-7EB1-47F9-83F4-42E365440373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887060-EAFC-4BC7-B426-5923DC574965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535F54-61C3-4E25-9E58-A44321C6D21A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Apps with only some registration form, with no manual verification</a:t>
          </a:r>
        </a:p>
      </dsp:txBody>
      <dsp:txXfrm>
        <a:off x="1941716" y="718"/>
        <a:ext cx="4571887" cy="1681139"/>
      </dsp:txXfrm>
    </dsp:sp>
    <dsp:sp modelId="{D37564F0-BDFF-4358-8A23-5DF7A00E95C3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1F97A7-3E06-4FFA-8A7A-4A16A2C29DA6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93CDA1-A927-431B-A2FD-7DD0A4982859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Scalability: High</a:t>
          </a:r>
        </a:p>
      </dsp:txBody>
      <dsp:txXfrm>
        <a:off x="1941716" y="2102143"/>
        <a:ext cx="4571887" cy="1681139"/>
      </dsp:txXfrm>
    </dsp:sp>
    <dsp:sp modelId="{FC738AFA-09FB-4B12-8FDB-889119178E51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14308F-9B0A-444B-97EB-C4389B80CF33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B69BB5-A611-4B1B-B09E-7856691FB878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Security: Low</a:t>
          </a:r>
        </a:p>
      </dsp:txBody>
      <dsp:txXfrm>
        <a:off x="1941716" y="4203567"/>
        <a:ext cx="4571887" cy="16811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CE1189-2FD4-4C1A-9964-B879899A7713}">
      <dsp:nvSpPr>
        <dsp:cNvPr id="0" name=""/>
        <dsp:cNvSpPr/>
      </dsp:nvSpPr>
      <dsp:spPr>
        <a:xfrm>
          <a:off x="0" y="395037"/>
          <a:ext cx="6513603" cy="2702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541528" rIns="505528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Automatic Email Validation at the registration using Link sent to email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Automatic Phone validation using SMS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Manual validation by the closest NGO or by the platform admin</a:t>
          </a:r>
        </a:p>
      </dsp:txBody>
      <dsp:txXfrm>
        <a:off x="0" y="395037"/>
        <a:ext cx="6513603" cy="2702700"/>
      </dsp:txXfrm>
    </dsp:sp>
    <dsp:sp modelId="{8EEC9876-B6AD-4329-A54E-4C4121EE3A8A}">
      <dsp:nvSpPr>
        <dsp:cNvPr id="0" name=""/>
        <dsp:cNvSpPr/>
      </dsp:nvSpPr>
      <dsp:spPr>
        <a:xfrm>
          <a:off x="325680" y="11277"/>
          <a:ext cx="4559522" cy="767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Registration</a:t>
          </a:r>
        </a:p>
      </dsp:txBody>
      <dsp:txXfrm>
        <a:off x="363147" y="48744"/>
        <a:ext cx="4484588" cy="692586"/>
      </dsp:txXfrm>
    </dsp:sp>
    <dsp:sp modelId="{AEAF76CA-6A6C-464A-BAA3-E509CB6526DE}">
      <dsp:nvSpPr>
        <dsp:cNvPr id="0" name=""/>
        <dsp:cNvSpPr/>
      </dsp:nvSpPr>
      <dsp:spPr>
        <a:xfrm>
          <a:off x="0" y="3621898"/>
          <a:ext cx="6513603" cy="2252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541528" rIns="505528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Username/Password or External login -using NGO users database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Google Authenticator or Microsoft Authenticator (TOTP)</a:t>
          </a:r>
        </a:p>
      </dsp:txBody>
      <dsp:txXfrm>
        <a:off x="0" y="3621898"/>
        <a:ext cx="6513603" cy="2252250"/>
      </dsp:txXfrm>
    </dsp:sp>
    <dsp:sp modelId="{821B4E08-C21F-40C1-A375-03B2891BDC08}">
      <dsp:nvSpPr>
        <dsp:cNvPr id="0" name=""/>
        <dsp:cNvSpPr/>
      </dsp:nvSpPr>
      <dsp:spPr>
        <a:xfrm>
          <a:off x="325680" y="3238138"/>
          <a:ext cx="4559522" cy="76752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Login:</a:t>
          </a:r>
        </a:p>
      </dsp:txBody>
      <dsp:txXfrm>
        <a:off x="363147" y="3275605"/>
        <a:ext cx="4484588" cy="69258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08D14A-916A-468A-A5FF-C8FABB8E3147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CF633C-9848-4661-9C24-F4C2AAD902F4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6F937D-1077-480E-BB3D-470782C94BC5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SQL with transparent data encryption</a:t>
          </a:r>
        </a:p>
      </dsp:txBody>
      <dsp:txXfrm>
        <a:off x="1429899" y="2442"/>
        <a:ext cx="5083704" cy="1238008"/>
      </dsp:txXfrm>
    </dsp:sp>
    <dsp:sp modelId="{35E4A0C2-DE49-4DA4-B55B-79B59CDB9179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0A5252-4D49-48C8-ACFD-34BD49FFA123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4F2489-C312-4B80-8F51-4FDC65CCE42E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For normal files we use 256-bit </a:t>
          </a:r>
          <a:r>
            <a:rPr lang="en-US" sz="2200" u="sng" kern="1200">
              <a:hlinkClick xmlns:r="http://schemas.openxmlformats.org/officeDocument/2006/relationships" r:id="rId5"/>
            </a:rPr>
            <a:t>AES encryption</a:t>
          </a:r>
          <a:r>
            <a:rPr lang="en-US" sz="2200" u="sng" kern="1200"/>
            <a:t> </a:t>
          </a:r>
          <a:r>
            <a:rPr lang="en-US" sz="2200" kern="1200"/>
            <a:t>FIPS 140-2 compliant with </a:t>
          </a:r>
        </a:p>
      </dsp:txBody>
      <dsp:txXfrm>
        <a:off x="1429899" y="1549953"/>
        <a:ext cx="5083704" cy="1238008"/>
      </dsp:txXfrm>
    </dsp:sp>
    <dsp:sp modelId="{3F904A22-C93B-4A9A-B959-6BD5D7FF4720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50EA42-2D45-4325-98DF-2D9BE91AB3EF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2A0166-D068-43C6-85A5-E9081FBCA777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Encryption Key storage: Key Vault -  FIPS 140-2 Level 2 validated HSM</a:t>
          </a:r>
        </a:p>
      </dsp:txBody>
      <dsp:txXfrm>
        <a:off x="1429899" y="3097464"/>
        <a:ext cx="5083704" cy="1238008"/>
      </dsp:txXfrm>
    </dsp:sp>
    <dsp:sp modelId="{35179BE6-B790-4859-9444-3402397ADCEF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377314-2134-492C-849E-5068EFE205D6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8EB3E1-E566-4E7B-B5A5-6BAC1989B188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We use Zone redundant Storage, each file is stored in multiple AZ</a:t>
          </a:r>
        </a:p>
      </dsp:txBody>
      <dsp:txXfrm>
        <a:off x="1429899" y="4644974"/>
        <a:ext cx="5083704" cy="123800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444C53-2376-4719-B90F-1FA12D2464F9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7AC377-1E6F-4354-A18B-6AC6CA816D1A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ACBF54-BA52-413E-89D5-178AF54B97ED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Only those who need to help him</a:t>
          </a:r>
        </a:p>
      </dsp:txBody>
      <dsp:txXfrm>
        <a:off x="1941716" y="718"/>
        <a:ext cx="4571887" cy="1681139"/>
      </dsp:txXfrm>
    </dsp:sp>
    <dsp:sp modelId="{B44D1523-A60E-4FB9-B4BC-EF549E9558A3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20EA5F-4861-4858-ADB9-5EBE61D566D0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0E5F77-DBA4-4C84-B95E-DD354B1027C2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Match making is done by the system based on GPS coordinates and other rules</a:t>
          </a:r>
        </a:p>
      </dsp:txBody>
      <dsp:txXfrm>
        <a:off x="1941716" y="2102143"/>
        <a:ext cx="4571887" cy="1681139"/>
      </dsp:txXfrm>
    </dsp:sp>
    <dsp:sp modelId="{FDD120C8-41DE-499A-B426-6CC7B9DE8397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83DFD2-420F-4636-BE58-6C3CD8891F7D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5E2F78-2BD3-43E0-89C7-BB4B858FD44E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Only those allocated to the person will see the sensitive data</a:t>
          </a:r>
        </a:p>
      </dsp:txBody>
      <dsp:txXfrm>
        <a:off x="1941716" y="4203567"/>
        <a:ext cx="4571887" cy="168113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B36B43-BA91-4097-A71C-A5FA5FF24ABF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DDC617-4562-40D9-8698-61F9CD86D52B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E19CFA-BCBC-41D3-AC7E-5926F5D9C10A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Because we have sensitive information about vulnerable people</a:t>
          </a:r>
        </a:p>
      </dsp:txBody>
      <dsp:txXfrm>
        <a:off x="2039300" y="956381"/>
        <a:ext cx="4474303" cy="1765627"/>
      </dsp:txXfrm>
    </dsp:sp>
    <dsp:sp modelId="{3D172C1A-15D2-4D72-8BA1-28977AB0780D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32F8CF-0DB3-4D3B-BBD4-FC9DE0763282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40C4DA-D99A-40C0-B950-BBF4168E929D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Because personal safety is more important than money</a:t>
          </a:r>
        </a:p>
      </dsp:txBody>
      <dsp:txXfrm>
        <a:off x="2039300" y="3163416"/>
        <a:ext cx="4474303" cy="176562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9DC91B-A3AF-47F3-8D99-9B5394D891BE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7D6BE0-7248-4139-A4C0-308C13BC2717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FEF196-63E9-431C-9816-BF9164DE323C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And here comes PGP (Pretty good Privacy) we create a web of trust.</a:t>
          </a:r>
        </a:p>
      </dsp:txBody>
      <dsp:txXfrm>
        <a:off x="1131174" y="4597"/>
        <a:ext cx="5382429" cy="979371"/>
      </dsp:txXfrm>
    </dsp:sp>
    <dsp:sp modelId="{30E48C7C-69A5-404B-B012-7BB6CA460ACD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2D2DBA-5E64-4838-9B9C-0C782A5F2E24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BF84BE-2B0A-4DD9-9CAF-266BFDC901CE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Platform Admin adds trusted NGO’s Admins</a:t>
          </a:r>
        </a:p>
      </dsp:txBody>
      <dsp:txXfrm>
        <a:off x="1131174" y="1228812"/>
        <a:ext cx="5382429" cy="979371"/>
      </dsp:txXfrm>
    </dsp:sp>
    <dsp:sp modelId="{1CC16D10-17FB-441D-BA2B-27592ECD5DE1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E04C9C-82DF-4F65-B8BB-653493255064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27332F-AF73-4CF4-B30E-A07D6E6F3F25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Platform can delegate to some NGO Admin the right to add other NGO’s in the system</a:t>
          </a:r>
        </a:p>
      </dsp:txBody>
      <dsp:txXfrm>
        <a:off x="1131174" y="2453027"/>
        <a:ext cx="5382429" cy="979371"/>
      </dsp:txXfrm>
    </dsp:sp>
    <dsp:sp modelId="{52C4122F-B81A-48F2-87B8-2216FFC09311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140138-1EB7-4B13-AE17-1640ED567C72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03E834-5805-4028-B5DD-6C8B39951C88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NGO’s validate the super heroes</a:t>
          </a:r>
        </a:p>
      </dsp:txBody>
      <dsp:txXfrm>
        <a:off x="1131174" y="3677241"/>
        <a:ext cx="5382429" cy="979371"/>
      </dsp:txXfrm>
    </dsp:sp>
    <dsp:sp modelId="{899EDB57-329C-47FF-B877-A5161B8B8440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5DD7E8-3287-497E-908B-2E318C569990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3DB03D-E893-4B4C-91F1-4065A5F74B05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Some of the volunteers can add/verify beneficiaries</a:t>
          </a:r>
        </a:p>
      </dsp:txBody>
      <dsp:txXfrm>
        <a:off x="1131174" y="4901456"/>
        <a:ext cx="5382429" cy="97937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49F84D-D2B6-4AFD-9877-E70963461ACA}">
      <dsp:nvSpPr>
        <dsp:cNvPr id="0" name=""/>
        <dsp:cNvSpPr/>
      </dsp:nvSpPr>
      <dsp:spPr>
        <a:xfrm>
          <a:off x="596036" y="1390212"/>
          <a:ext cx="1818562" cy="181856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608FAA-3EB2-4451-BD15-429B4BBED189}">
      <dsp:nvSpPr>
        <dsp:cNvPr id="0" name=""/>
        <dsp:cNvSpPr/>
      </dsp:nvSpPr>
      <dsp:spPr>
        <a:xfrm>
          <a:off x="983598" y="1777775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92DC13-D68B-4464-9143-D62AE69AB009}">
      <dsp:nvSpPr>
        <dsp:cNvPr id="0" name=""/>
        <dsp:cNvSpPr/>
      </dsp:nvSpPr>
      <dsp:spPr>
        <a:xfrm>
          <a:off x="14692" y="3775213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It was developed on Github and it is open source, check it yourself</a:t>
          </a:r>
        </a:p>
      </dsp:txBody>
      <dsp:txXfrm>
        <a:off x="14692" y="3775213"/>
        <a:ext cx="2981250" cy="720000"/>
      </dsp:txXfrm>
    </dsp:sp>
    <dsp:sp modelId="{1AD14D0A-A5FC-4D75-AAC0-ED5D7E6D0CD6}">
      <dsp:nvSpPr>
        <dsp:cNvPr id="0" name=""/>
        <dsp:cNvSpPr/>
      </dsp:nvSpPr>
      <dsp:spPr>
        <a:xfrm>
          <a:off x="4099005" y="1390212"/>
          <a:ext cx="1818562" cy="181856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797878-9DED-42FA-9773-7CE763234265}">
      <dsp:nvSpPr>
        <dsp:cNvPr id="0" name=""/>
        <dsp:cNvSpPr/>
      </dsp:nvSpPr>
      <dsp:spPr>
        <a:xfrm>
          <a:off x="4486567" y="1777775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2E0831-B91A-4B2B-ACD2-552BE74686F9}">
      <dsp:nvSpPr>
        <dsp:cNvPr id="0" name=""/>
        <dsp:cNvSpPr/>
      </dsp:nvSpPr>
      <dsp:spPr>
        <a:xfrm>
          <a:off x="3517661" y="3775213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It is deployed in Azure, and we have a public url, check it there also</a:t>
          </a:r>
        </a:p>
      </dsp:txBody>
      <dsp:txXfrm>
        <a:off x="3517661" y="3775213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D865E-F175-4DA2-9953-220128EE75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86F47C-E820-46DA-AA51-24B2B6AEF2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393CB-00CE-440F-BC75-7ADFBF8CF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1A7A-4D70-4B39-8484-9AB03286E022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77F0A-3CA9-482C-9812-B592368CE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5CEE7-554B-4193-8D90-F03157A45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073AF-3755-4BF1-90D9-0B2D42A2B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86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BB43E-97C1-4977-A723-8208209DB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E932BB-DD86-40AE-AB5E-CD29A5FDD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8C74-FF27-4E7D-B867-888B68F10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1A7A-4D70-4B39-8484-9AB03286E022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A941B-88BF-424B-B661-62C9E5A96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B6CA5-AAF0-4CB2-8FF6-162BF4579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073AF-3755-4BF1-90D9-0B2D42A2B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833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64670E-B229-4F1F-A1D6-03A811EBCF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8EC249-19AF-4B85-96D2-A475F45E23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57594-8FFA-472A-A5C9-640B42C39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1A7A-4D70-4B39-8484-9AB03286E022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BCE74-8AB5-4386-B31D-C453E2496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56B29-F9B1-4042-BA86-F728FA4FC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073AF-3755-4BF1-90D9-0B2D42A2B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81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3C392-0E18-4BB8-9B30-0D955EB14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BA3C5-5E13-4AE7-9673-1887007A3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7AAC6-1AE2-4D2C-95A5-9001D67AB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1A7A-4D70-4B39-8484-9AB03286E022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4E029-8F2E-4995-A379-2654E814F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E7090-432D-4CFB-9F6B-C1ED22A72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073AF-3755-4BF1-90D9-0B2D42A2B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83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23B88-FDE5-4E37-A1D0-D17597E94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49242-65DE-4F34-857D-2A52EE3E0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ACB39-F817-4F15-A07B-233234364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1A7A-4D70-4B39-8484-9AB03286E022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2E0FB-7B0B-4645-AFBE-5A977DB10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162E9-FCFA-47C5-AF43-875456BD0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073AF-3755-4BF1-90D9-0B2D42A2B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01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07668-6836-4D2A-BB7A-7DBC47A09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0270C-CF01-469D-9D3B-280B7B1AFD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79F64B-5499-4D92-85D9-0517F7ABD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FA8F68-4369-419E-983A-C6D274D19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1A7A-4D70-4B39-8484-9AB03286E022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1AAD2-3BAA-4C8E-BC3E-E20513BCF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DF82CD-46D9-4398-9C8E-A18284CD7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073AF-3755-4BF1-90D9-0B2D42A2B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387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18451-D111-4B2A-AD1E-2F07A3899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438A5-2536-4ADE-918F-961A8150A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DB538E-90E0-4594-966D-915B9CE50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342D5F-F70B-4D94-988A-E9D834E147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DB76AA-E968-4ADB-A4E9-1631BE5B42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DCBAB-DDFB-41A3-A543-2ED2CD321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1A7A-4D70-4B39-8484-9AB03286E022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B4D2A8-C547-4251-849B-CB9D03228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81E749-05D5-4328-9027-1EEADBD60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073AF-3755-4BF1-90D9-0B2D42A2B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42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CD63C-DB77-4241-AC48-6762E6F6B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06E711-6051-4E86-A23C-0DCDE7BB6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1A7A-4D70-4B39-8484-9AB03286E022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654034-1650-4FC7-BB54-8F62B9969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EAB23B-364D-4132-B897-058988D8A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073AF-3755-4BF1-90D9-0B2D42A2B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23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137FFF-6A33-4689-8481-EE3AED78D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1A7A-4D70-4B39-8484-9AB03286E022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5E97D6-0770-468D-8C74-DA814C229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EE0E0B-5351-42AD-9F30-DDE82C72B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073AF-3755-4BF1-90D9-0B2D42A2B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748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FF93-C246-4052-B7BF-30B22476A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9F351-4DBD-4BAD-8BC2-4DF612995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86DF2D-DE31-415E-8DFC-97447EB28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3DF692-5826-4BA4-A687-E7D1CDE27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1A7A-4D70-4B39-8484-9AB03286E022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4C331-F630-4D75-8096-2FD82CB3D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69A67D-6EAA-4A66-A41F-2DB6E9FC6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073AF-3755-4BF1-90D9-0B2D42A2B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02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DBE1D-BB67-4248-9B45-9ACBE5FB2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7419AC-D5B1-433E-A979-CCF1D0F95D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83AC1-3043-4F15-B232-0977657F6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28D8D-7C6C-4269-B67C-BCFC78D11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1A7A-4D70-4B39-8484-9AB03286E022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39696C-CD76-4B4A-A35C-FEDEB68E8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8FCE9-D5C3-49A1-8861-93F4D6D78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073AF-3755-4BF1-90D9-0B2D42A2B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95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4FF66A-84F9-4AF5-AAD3-C378F65B1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7EC2A-918E-4FEB-9FD1-5F1A55046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EC3F5-426A-4F5D-BF9D-6EB3720776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31A7A-4D70-4B39-8484-9AB03286E022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272A9-ECD1-41E2-9B08-47153E3BB8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52E96-2506-4638-AA15-4806B13380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073AF-3755-4BF1-90D9-0B2D42A2B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803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87364E-4A1B-4762-968C-2AA177F8C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7689" y="3071183"/>
            <a:ext cx="9910296" cy="2590027"/>
          </a:xfrm>
        </p:spPr>
        <p:txBody>
          <a:bodyPr anchor="t">
            <a:normAutofit/>
          </a:bodyPr>
          <a:lstStyle/>
          <a:p>
            <a:pPr algn="l"/>
            <a:r>
              <a:rPr lang="en-US" sz="8000"/>
              <a:t>Volunteero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5C4C36-5D5A-405A-AC18-F99BE3EBF8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7688" y="1553518"/>
            <a:ext cx="9910295" cy="1281733"/>
          </a:xfrm>
        </p:spPr>
        <p:txBody>
          <a:bodyPr anchor="b">
            <a:normAutofit/>
          </a:bodyPr>
          <a:lstStyle/>
          <a:p>
            <a:pPr algn="l"/>
            <a:r>
              <a:rPr lang="en-US" dirty="0"/>
              <a:t>Bringing Super heroes together as one</a:t>
            </a:r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33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62B36C-35C1-4602-A9F3-54F78F3DD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FFFFFF"/>
                </a:solidFill>
              </a:rPr>
              <a:t>5 Factors for authentication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73289C-AECF-4187-8BB8-3E0C5037F6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187216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2326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6B353B-8FC8-45D8-99D2-902E1670C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What about secure storage of the data?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52913B6-F7F4-4841-96D1-F16F6ACAFF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904081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7602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D2C34C-2622-4914-AABF-5DC7659D1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Who can see beneficiary’s data?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498DCFF-0A0D-4976-BF8D-F5878885E0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759640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7216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23B12D-7D82-4FFD-971B-5B9E204D8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Why enterprise level security for hacakton?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57D501E-C63F-4223-A68E-D9D2CEFAE8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779570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0900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A28D7B-183A-4EEF-8CDB-51AFB6AAD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 get that you have pretty good cryptography, but are you scalable?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BFBB57F-A842-4A25-A707-5EE057E871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782245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8129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A3A756-AF80-4F97-90FC-2EFD5A336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Ok – did you really implemented all of this?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0A08EF6-ECEC-41B1-A3A8-AC1620ECCB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523541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0072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574F2-8C6C-49F6-AEB0-144DBEA9C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you have clients using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1A32A-CDFE-4BAA-8C68-789A77FD7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Logo 1 – Client 1</a:t>
            </a:r>
          </a:p>
          <a:p>
            <a:r>
              <a:rPr lang="en-US" dirty="0"/>
              <a:t>Logo 2 –Client 2</a:t>
            </a:r>
          </a:p>
          <a:p>
            <a:r>
              <a:rPr lang="en-US" dirty="0"/>
              <a:t>We are helping also:</a:t>
            </a:r>
          </a:p>
          <a:p>
            <a:pPr lvl="1"/>
            <a:r>
              <a:rPr lang="en-US" dirty="0"/>
              <a:t>Logo 3 – client 3</a:t>
            </a:r>
          </a:p>
          <a:p>
            <a:pPr lvl="1"/>
            <a:r>
              <a:rPr lang="en-US" dirty="0"/>
              <a:t>Logo 3 – client 3</a:t>
            </a:r>
          </a:p>
        </p:txBody>
      </p:sp>
    </p:spTree>
    <p:extLst>
      <p:ext uri="{BB962C8B-B14F-4D97-AF65-F5344CB8AC3E}">
        <p14:creationId xmlns:p14="http://schemas.microsoft.com/office/powerpoint/2010/main" val="2325567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33476-EEF0-4A18-9B9F-B4FFEC447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#</a:t>
            </a:r>
            <a:r>
              <a:rPr lang="en-US" dirty="0" err="1"/>
              <a:t>matchaton</a:t>
            </a:r>
            <a:r>
              <a:rPr lang="en-US" dirty="0"/>
              <a:t> team help?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70C91-A13F-4F38-B7F6-465CC3A97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 us match                    of super heroes – </a:t>
            </a:r>
            <a:r>
              <a:rPr lang="en-US" dirty="0" err="1"/>
              <a:t>Textul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mare pe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pagina</a:t>
            </a:r>
            <a:r>
              <a:rPr lang="en-US" dirty="0"/>
              <a:t> </a:t>
            </a:r>
          </a:p>
        </p:txBody>
      </p:sp>
      <p:pic>
        <p:nvPicPr>
          <p:cNvPr id="7170" name="Picture 2" descr="Comic Book Style Cartoon Heavy Weight Royalty Free Cliparts ...">
            <a:extLst>
              <a:ext uri="{FF2B5EF4-FFF2-40B4-BE49-F238E27FC236}">
                <a16:creationId xmlns:a16="http://schemas.microsoft.com/office/drawing/2014/main" id="{C413B10E-650F-4C1B-8BD2-649C4307E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700" y="1304925"/>
            <a:ext cx="1257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3634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C2D18A-7CD3-4B96-BAC3-B96C089B0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/>
              <a:t>More descriptive?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CCBD8-5F36-4B77-BB1E-00B7C2088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 dirty="0"/>
              <a:t>Help us to have this map full of trusted super heroes</a:t>
            </a:r>
          </a:p>
          <a:p>
            <a:r>
              <a:rPr lang="en-US" sz="2000" dirty="0"/>
              <a:t>We will take care of linking them together to make them act as one</a:t>
            </a:r>
          </a:p>
        </p:txBody>
      </p:sp>
      <p:pic>
        <p:nvPicPr>
          <p:cNvPr id="3078" name="Picture 6" descr="Map of Europe | Europe map travel, European map, Europe">
            <a:extLst>
              <a:ext uri="{FF2B5EF4-FFF2-40B4-BE49-F238E27FC236}">
                <a16:creationId xmlns:a16="http://schemas.microsoft.com/office/drawing/2014/main" id="{FD440869-6181-4B9D-98CC-10CAFB513C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81" b="12191"/>
          <a:stretch/>
        </p:blipFill>
        <p:spPr bwMode="auto">
          <a:xfrm>
            <a:off x="5297763" y="1029530"/>
            <a:ext cx="6250769" cy="4638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3040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9245A10-7F37-4569-80D2-2F692931E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8">
            <a:extLst>
              <a:ext uri="{FF2B5EF4-FFF2-40B4-BE49-F238E27FC236}">
                <a16:creationId xmlns:a16="http://schemas.microsoft.com/office/drawing/2014/main" id="{9267F70F-11C6-4597-9381-D0D80FC18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6152" y="2355786"/>
            <a:ext cx="498574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C2D18A-7CD3-4B96-BAC3-B96C089B0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812" y="2723322"/>
            <a:ext cx="3510355" cy="22367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Make us press the scale button on Azure</a:t>
            </a:r>
          </a:p>
        </p:txBody>
      </p:sp>
      <p:sp>
        <p:nvSpPr>
          <p:cNvPr id="75" name="Freeform 5">
            <a:extLst>
              <a:ext uri="{FF2B5EF4-FFF2-40B4-BE49-F238E27FC236}">
                <a16:creationId xmlns:a16="http://schemas.microsoft.com/office/drawing/2014/main" id="{2C20A93E-E407-4683-A405-147DE2613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9782" y="1654168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6">
            <a:extLst>
              <a:ext uri="{FF2B5EF4-FFF2-40B4-BE49-F238E27FC236}">
                <a16:creationId xmlns:a16="http://schemas.microsoft.com/office/drawing/2014/main" id="{9E8E3DD9-D235-48D9-A0EC-D6817EC84B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311136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7">
            <a:extLst>
              <a:ext uri="{FF2B5EF4-FFF2-40B4-BE49-F238E27FC236}">
                <a16:creationId xmlns:a16="http://schemas.microsoft.com/office/drawing/2014/main" id="{EA83A145-578D-4A0B-94A7-AEAB2027D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126737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8" name="Picture 2" descr="How To Scale Your Software Product - DevTeam.Space">
            <a:extLst>
              <a:ext uri="{FF2B5EF4-FFF2-40B4-BE49-F238E27FC236}">
                <a16:creationId xmlns:a16="http://schemas.microsoft.com/office/drawing/2014/main" id="{5C849F36-8189-443C-AD32-084A67F2B3B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5" r="3" b="2967"/>
          <a:stretch/>
        </p:blipFill>
        <p:spPr bwMode="auto">
          <a:xfrm>
            <a:off x="1258859" y="1120046"/>
            <a:ext cx="5635819" cy="3509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201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DBEAD-2D11-413B-9CD7-396F8F698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Poza </a:t>
            </a:r>
            <a:r>
              <a:rPr lang="en-US" dirty="0" err="1"/>
              <a:t>qubiz</a:t>
            </a:r>
            <a:r>
              <a:rPr lang="en-US" dirty="0"/>
              <a:t> cu </a:t>
            </a:r>
            <a:r>
              <a:rPr lang="en-US" dirty="0" err="1"/>
              <a:t>spatele</a:t>
            </a:r>
            <a:r>
              <a:rPr lang="en-US" dirty="0"/>
              <a:t> together we are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272A3-7D4E-4711-A001-B8137EBF5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1052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20887" cy="64916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80A86-020B-4843-9336-E14E08BB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209086"/>
            <a:ext cx="3876848" cy="4064925"/>
          </a:xfrm>
        </p:spPr>
        <p:txBody>
          <a:bodyPr anchor="ctr">
            <a:normAutofit/>
          </a:bodyPr>
          <a:lstStyle/>
          <a:p>
            <a:r>
              <a:rPr lang="en-US" sz="5000"/>
              <a:t>Future plans?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999B20-6058-4C55-882E-A1FB050B6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2569464"/>
            <a:ext cx="242107" cy="1340860"/>
            <a:chOff x="56167" y="2761488"/>
            <a:chExt cx="242107" cy="1340860"/>
          </a:xfrm>
        </p:grpSpPr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168AC90C-344A-4A64-BC4B-AEE98034B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47AEB9AE-7E63-42CA-A3E5-F8EF7D8CA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076031FA-B93F-4A7D-AE66-85ADC613E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C1FC8D1-E08A-4B12-A48F-BF225E5B0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F62D5F69-2C82-4007-8EF0-EBC9C2350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7FAED6-5057-4B80-B1CF-196DC022B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CE77C39F-572F-4435-85B4-9E9A35CFE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B3283BD4-0BC4-41D1-B09B-CBDC4292C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BA3E687B-951E-45B2-BEFE-4CBEB32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A49870CA-6E02-4787-82A6-28C0CB6B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5639C028-DD6E-4E69-AE6E-1CC158EDC9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B1CD1FE8-3027-45AA-AD53-5B131FB03D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1FD2B706-0BB9-4A30-9206-252E09AE0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D5783E13-BA0A-4F1E-A4F0-BFC9FF10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D0847D6C-8036-43A9-BA3E-D1E892888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1D610CBF-7C35-498A-9BDD-A2954A7CA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BCB60915-0422-4144-87E9-2289DBC04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9D64F486-DA93-45CE-9075-4110C67F1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2">
              <a:extLst>
                <a:ext uri="{FF2B5EF4-FFF2-40B4-BE49-F238E27FC236}">
                  <a16:creationId xmlns:a16="http://schemas.microsoft.com/office/drawing/2014/main" id="{DA8356F6-E822-44E0-8A11-33E5A5432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59">
              <a:extLst>
                <a:ext uri="{FF2B5EF4-FFF2-40B4-BE49-F238E27FC236}">
                  <a16:creationId xmlns:a16="http://schemas.microsoft.com/office/drawing/2014/main" id="{C825C106-0BD3-41C1-8520-50F54BD67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81B3817-CC44-48F1-AAA4-2C0E86A4C1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6466086"/>
              </p:ext>
            </p:extLst>
          </p:nvPr>
        </p:nvGraphicFramePr>
        <p:xfrm>
          <a:off x="5614416" y="457200"/>
          <a:ext cx="6117336" cy="569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67343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9D52EB-3210-4AAC-B46A-9B69B87F8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3700"/>
              <a:t>Dar din dar se face rai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96D0D-927C-4F7B-8F1D-DDC332C78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000"/>
              <a:t>This can be translated to: “Gift from gift we are making heaven”</a:t>
            </a:r>
          </a:p>
          <a:p>
            <a:endParaRPr lang="en-US" sz="200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6" name="Picture 6" descr="Dar din dar se face Rai. Chişinău - Home | Facebook">
            <a:extLst>
              <a:ext uri="{FF2B5EF4-FFF2-40B4-BE49-F238E27FC236}">
                <a16:creationId xmlns:a16="http://schemas.microsoft.com/office/drawing/2014/main" id="{64CE25EF-8F09-4928-92B5-357D74CBEE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18"/>
          <a:stretch/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20261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Rectangle 139">
            <a:extLst>
              <a:ext uri="{FF2B5EF4-FFF2-40B4-BE49-F238E27FC236}">
                <a16:creationId xmlns:a16="http://schemas.microsoft.com/office/drawing/2014/main" id="{1FBD4BA0-5E13-4403-B4A7-40DF3A0185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622F0806-F5D8-4CCD-A924-6CC3D7BB26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43" name="Freeform 5">
              <a:extLst>
                <a:ext uri="{FF2B5EF4-FFF2-40B4-BE49-F238E27FC236}">
                  <a16:creationId xmlns:a16="http://schemas.microsoft.com/office/drawing/2014/main" id="{C48C9CA8-31F2-4E7F-B5F8-52BB1996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4" name="Freeform 6">
              <a:extLst>
                <a:ext uri="{FF2B5EF4-FFF2-40B4-BE49-F238E27FC236}">
                  <a16:creationId xmlns:a16="http://schemas.microsoft.com/office/drawing/2014/main" id="{C590ED89-E9C6-402B-8700-DCDA6695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5" name="Freeform 7">
              <a:extLst>
                <a:ext uri="{FF2B5EF4-FFF2-40B4-BE49-F238E27FC236}">
                  <a16:creationId xmlns:a16="http://schemas.microsoft.com/office/drawing/2014/main" id="{1A6861F9-7385-40F8-BA83-B8DFF7F33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6" name="Freeform 8">
              <a:extLst>
                <a:ext uri="{FF2B5EF4-FFF2-40B4-BE49-F238E27FC236}">
                  <a16:creationId xmlns:a16="http://schemas.microsoft.com/office/drawing/2014/main" id="{D41F8744-72EA-46E8-ABFE-852031D4A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7" name="Freeform 9">
              <a:extLst>
                <a:ext uri="{FF2B5EF4-FFF2-40B4-BE49-F238E27FC236}">
                  <a16:creationId xmlns:a16="http://schemas.microsoft.com/office/drawing/2014/main" id="{9F0E0968-3DB0-43C4-8318-A6D9119D4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8" name="Freeform 10">
              <a:extLst>
                <a:ext uri="{FF2B5EF4-FFF2-40B4-BE49-F238E27FC236}">
                  <a16:creationId xmlns:a16="http://schemas.microsoft.com/office/drawing/2014/main" id="{33CE9E31-D43C-454C-BFBE-C030D98E2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9" name="Freeform 11">
              <a:extLst>
                <a:ext uri="{FF2B5EF4-FFF2-40B4-BE49-F238E27FC236}">
                  <a16:creationId xmlns:a16="http://schemas.microsoft.com/office/drawing/2014/main" id="{3927A156-CD49-44E3-BA78-CE0AA0250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0" name="Freeform 12">
              <a:extLst>
                <a:ext uri="{FF2B5EF4-FFF2-40B4-BE49-F238E27FC236}">
                  <a16:creationId xmlns:a16="http://schemas.microsoft.com/office/drawing/2014/main" id="{2B83C26B-3353-4E6D-86D4-9461A7A86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1" name="Freeform 13">
              <a:extLst>
                <a:ext uri="{FF2B5EF4-FFF2-40B4-BE49-F238E27FC236}">
                  <a16:creationId xmlns:a16="http://schemas.microsoft.com/office/drawing/2014/main" id="{2FB70090-1FB7-4335-9B1E-1E7EC6A2F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2" name="Freeform 14">
              <a:extLst>
                <a:ext uri="{FF2B5EF4-FFF2-40B4-BE49-F238E27FC236}">
                  <a16:creationId xmlns:a16="http://schemas.microsoft.com/office/drawing/2014/main" id="{B862257F-455F-4E18-A480-B22E8EFE1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3" name="Freeform 15">
              <a:extLst>
                <a:ext uri="{FF2B5EF4-FFF2-40B4-BE49-F238E27FC236}">
                  <a16:creationId xmlns:a16="http://schemas.microsoft.com/office/drawing/2014/main" id="{3C9DF0C4-8430-481B-B3E7-B8F79BC0F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4" name="Freeform 16">
              <a:extLst>
                <a:ext uri="{FF2B5EF4-FFF2-40B4-BE49-F238E27FC236}">
                  <a16:creationId xmlns:a16="http://schemas.microsoft.com/office/drawing/2014/main" id="{91D50B8E-D94F-4944-9FD2-08DD35E29B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5" name="Freeform 17">
              <a:extLst>
                <a:ext uri="{FF2B5EF4-FFF2-40B4-BE49-F238E27FC236}">
                  <a16:creationId xmlns:a16="http://schemas.microsoft.com/office/drawing/2014/main" id="{9B0A066C-DC3D-4E53-AC63-00DF45416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6" name="Freeform 18">
              <a:extLst>
                <a:ext uri="{FF2B5EF4-FFF2-40B4-BE49-F238E27FC236}">
                  <a16:creationId xmlns:a16="http://schemas.microsoft.com/office/drawing/2014/main" id="{D2D040EF-76C0-496D-8C72-9DB143C3AD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7" name="Freeform 19">
              <a:extLst>
                <a:ext uri="{FF2B5EF4-FFF2-40B4-BE49-F238E27FC236}">
                  <a16:creationId xmlns:a16="http://schemas.microsoft.com/office/drawing/2014/main" id="{15FC8221-21EA-4D83-809B-108B7E0C5B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8" name="Freeform 20">
              <a:extLst>
                <a:ext uri="{FF2B5EF4-FFF2-40B4-BE49-F238E27FC236}">
                  <a16:creationId xmlns:a16="http://schemas.microsoft.com/office/drawing/2014/main" id="{5A181F7D-35FA-49F3-8BCB-5D7250BA4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9" name="Freeform 21">
              <a:extLst>
                <a:ext uri="{FF2B5EF4-FFF2-40B4-BE49-F238E27FC236}">
                  <a16:creationId xmlns:a16="http://schemas.microsoft.com/office/drawing/2014/main" id="{188DFD0A-AECC-43FC-B06B-D2A8A2EB9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0" name="Freeform 22">
              <a:extLst>
                <a:ext uri="{FF2B5EF4-FFF2-40B4-BE49-F238E27FC236}">
                  <a16:creationId xmlns:a16="http://schemas.microsoft.com/office/drawing/2014/main" id="{1769DE60-D3FA-40D0-96A4-6BEAD0C38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54" name="Freeform 23">
              <a:extLst>
                <a:ext uri="{FF2B5EF4-FFF2-40B4-BE49-F238E27FC236}">
                  <a16:creationId xmlns:a16="http://schemas.microsoft.com/office/drawing/2014/main" id="{18E5EA87-065F-44FB-B99A-484483E31A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6146" name="Picture 2" descr="ziarullumina.ro/thumbs/gallery/2016/05/28/cina-...">
            <a:extLst>
              <a:ext uri="{FF2B5EF4-FFF2-40B4-BE49-F238E27FC236}">
                <a16:creationId xmlns:a16="http://schemas.microsoft.com/office/drawing/2014/main" id="{640C7DBE-1B47-42D1-A769-395B594BD5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5" r="2655" b="-1"/>
          <a:stretch/>
        </p:blipFill>
        <p:spPr bwMode="auto">
          <a:xfrm>
            <a:off x="20" y="10"/>
            <a:ext cx="12188932" cy="5696067"/>
          </a:xfrm>
          <a:custGeom>
            <a:avLst/>
            <a:gdLst/>
            <a:ahLst/>
            <a:cxnLst/>
            <a:rect l="l" t="t" r="r" b="b"/>
            <a:pathLst>
              <a:path w="12188952" h="5696077">
                <a:moveTo>
                  <a:pt x="0" y="0"/>
                </a:moveTo>
                <a:lnTo>
                  <a:pt x="12188952" y="0"/>
                </a:lnTo>
                <a:lnTo>
                  <a:pt x="12188952" y="4710335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3700" y="4833875"/>
                </a:lnTo>
                <a:lnTo>
                  <a:pt x="3700" y="5696077"/>
                </a:lnTo>
                <a:lnTo>
                  <a:pt x="0" y="569607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90C098-177F-49F4-8B76-1F8CA560B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744" y="5202936"/>
            <a:ext cx="9436608" cy="78638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Let’s make our world a heaven again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With trusted Super Heroes</a:t>
            </a:r>
          </a:p>
        </p:txBody>
      </p:sp>
    </p:spTree>
    <p:extLst>
      <p:ext uri="{BB962C8B-B14F-4D97-AF65-F5344CB8AC3E}">
        <p14:creationId xmlns:p14="http://schemas.microsoft.com/office/powerpoint/2010/main" val="944619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2542EEC-4F7C-4AE2-933E-EAC8EB3FA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655224-521B-4B1A-8898-C45A8CE84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1856" y="3113415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/>
              <a:t>Another platform for helping those in need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nother one - Slang meaning of another one at Dictionary.com">
            <a:extLst>
              <a:ext uri="{FF2B5EF4-FFF2-40B4-BE49-F238E27FC236}">
                <a16:creationId xmlns:a16="http://schemas.microsoft.com/office/drawing/2014/main" id="{0EB55573-9E84-47C1-97A9-FE280539104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267"/>
          <a:stretch/>
        </p:blipFill>
        <p:spPr bwMode="auto">
          <a:xfrm>
            <a:off x="733507" y="666728"/>
            <a:ext cx="5536001" cy="546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1035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C20DDE-51B8-4ABF-AC99-C652980D5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3700"/>
              <a:t>What’s out there and how scalable is it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A742C-039C-471D-B211-B778E822F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pPr lvl="1"/>
            <a:endParaRPr lang="en-US" sz="2000"/>
          </a:p>
          <a:p>
            <a:endParaRPr lang="en-US" sz="200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Scalability and Fast Transaction Times Are Crucial for Mass ...">
            <a:extLst>
              <a:ext uri="{FF2B5EF4-FFF2-40B4-BE49-F238E27FC236}">
                <a16:creationId xmlns:a16="http://schemas.microsoft.com/office/drawing/2014/main" id="{D7773409-AF12-43D1-BA21-D2754D1161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49" r="21282" b="-1"/>
          <a:stretch/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985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3BC831-6157-497E-9B4F-86E7259F1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NGO apps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9275981-24CE-456B-921E-89A10FAB37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162202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716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66195A-AF48-4910-8E98-7C9C03208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Apps for volunteers with centralized verification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A7775DF-2A86-4EB5-AD2F-25D402C0B0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618976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6052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3D1641-A92C-46D2-9B2A-7720C8E06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Apps where everybody is allowed to join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25DE24-3106-46F0-9634-C7BCD44830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265270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7489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85EF1-E086-4FB9-9042-8E6BFB79E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sz="3600"/>
              <a:t>Volunteero</a:t>
            </a:r>
          </a:p>
        </p:txBody>
      </p:sp>
      <p:sp>
        <p:nvSpPr>
          <p:cNvPr id="21" name="Content Placeholder 8">
            <a:extLst>
              <a:ext uri="{FF2B5EF4-FFF2-40B4-BE49-F238E27FC236}">
                <a16:creationId xmlns:a16="http://schemas.microsoft.com/office/drawing/2014/main" id="{05741EB4-03B2-4A0A-9AF8-F6DCF4596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r>
              <a:rPr lang="en-US" sz="1800" dirty="0"/>
              <a:t>Have multiple NGO’s do the manual validation</a:t>
            </a:r>
          </a:p>
          <a:p>
            <a:r>
              <a:rPr lang="en-US" sz="1800" dirty="0"/>
              <a:t>Do multiple automatic verification steps</a:t>
            </a:r>
          </a:p>
          <a:p>
            <a:r>
              <a:rPr lang="en-US" sz="1800" dirty="0"/>
              <a:t>Focus on security from start to finish</a:t>
            </a:r>
          </a:p>
          <a:p>
            <a:r>
              <a:rPr lang="en-US" sz="1800" dirty="0"/>
              <a:t>Scalability: Medium-High</a:t>
            </a:r>
          </a:p>
          <a:p>
            <a:r>
              <a:rPr lang="en-US" sz="1800" dirty="0"/>
              <a:t>Security: High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person, man, photo, wearing&#10;&#10;Description automatically generated">
            <a:extLst>
              <a:ext uri="{FF2B5EF4-FFF2-40B4-BE49-F238E27FC236}">
                <a16:creationId xmlns:a16="http://schemas.microsoft.com/office/drawing/2014/main" id="{3F17B17C-17DA-49C5-9CCB-BC43AF4411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" r="2898" b="1"/>
          <a:stretch/>
        </p:blipFill>
        <p:spPr>
          <a:xfrm>
            <a:off x="5276088" y="640082"/>
            <a:ext cx="6276250" cy="557783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6263961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A45ADEA-5EA5-4814-827E-9EA7CD17C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How Secure is it? 5 Factor Authentication*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17FC2-1C1D-4E0D-B746-267CFDD92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r>
              <a:rPr lang="en-US" sz="2400" dirty="0"/>
              <a:t>It may seem crazy to have 5FA, but we are from the same city as </a:t>
            </a:r>
            <a:r>
              <a:rPr lang="en-US" sz="2400" dirty="0" err="1"/>
              <a:t>TypingDNA</a:t>
            </a:r>
            <a:r>
              <a:rPr lang="en-US" sz="2400" dirty="0"/>
              <a:t> so it might be something with this city related to security</a:t>
            </a: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E3B904-0908-46E3-9A2C-B31460AF59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" r="10879" b="3"/>
          <a:stretch/>
        </p:blipFill>
        <p:spPr>
          <a:xfrm>
            <a:off x="6098892" y="2492376"/>
            <a:ext cx="4802404" cy="356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100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576</Words>
  <Application>Microsoft Office PowerPoint</Application>
  <PresentationFormat>Widescreen</PresentationFormat>
  <Paragraphs>74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Office Theme</vt:lpstr>
      <vt:lpstr>Volunteero</vt:lpstr>
      <vt:lpstr>Poza qubiz cu spatele together we are one</vt:lpstr>
      <vt:lpstr>Another platform for helping those in need</vt:lpstr>
      <vt:lpstr>What’s out there and how scalable is it</vt:lpstr>
      <vt:lpstr>NGO apps</vt:lpstr>
      <vt:lpstr>Apps for volunteers with centralized verification</vt:lpstr>
      <vt:lpstr>Apps where everybody is allowed to join</vt:lpstr>
      <vt:lpstr>Volunteero</vt:lpstr>
      <vt:lpstr>How Secure is it? 5 Factor Authentication*</vt:lpstr>
      <vt:lpstr>5 Factors for authentication</vt:lpstr>
      <vt:lpstr>What about secure storage of the data?</vt:lpstr>
      <vt:lpstr>Who can see beneficiary’s data?</vt:lpstr>
      <vt:lpstr>Why enterprise level security for hacakton?</vt:lpstr>
      <vt:lpstr>I get that you have pretty good cryptography, but are you scalable?</vt:lpstr>
      <vt:lpstr>Ok – did you really implemented all of this?</vt:lpstr>
      <vt:lpstr>Do you have clients using it?</vt:lpstr>
      <vt:lpstr>How can #matchaton team help?</vt:lpstr>
      <vt:lpstr>More descriptive?</vt:lpstr>
      <vt:lpstr>Make us press the scale button on Azure</vt:lpstr>
      <vt:lpstr>Future plans?</vt:lpstr>
      <vt:lpstr>Dar din dar se face rai</vt:lpstr>
      <vt:lpstr>Let’s make our world a heaven again With trusted Super Heroes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Volunteero</dc:title>
  <dc:creator>Mihai Petrutiu</dc:creator>
  <cp:lastModifiedBy>Mihai Petrutiu</cp:lastModifiedBy>
  <cp:revision>1</cp:revision>
  <dcterms:created xsi:type="dcterms:W3CDTF">2020-04-25T07:59:19Z</dcterms:created>
  <dcterms:modified xsi:type="dcterms:W3CDTF">2020-04-25T08:31:49Z</dcterms:modified>
</cp:coreProperties>
</file>