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4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9" r:id="rId6"/>
    <p:sldId id="270" r:id="rId7"/>
    <p:sldId id="272" r:id="rId8"/>
    <p:sldId id="271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embeddedFontLst>
    <p:embeddedFont>
      <p:font typeface="Arial Nova Light" panose="020B0304020202020204" pitchFamily="34" charset="0"/>
      <p:regular r:id="rId17"/>
      <p:italic r:id="rId18"/>
    </p:embeddedFont>
    <p:embeddedFont>
      <p:font typeface="IntelOne Display Regular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9am-1pm" id="{6DBF7688-A062-4760-A0A3-C1104F59FFA7}">
          <p14:sldIdLst/>
        </p14:section>
        <p14:section name="2pm - 4:30pm" id="{A0BEAA23-ECDA-451F-89CE-F4FBB8935932}">
          <p14:sldIdLst>
            <p14:sldId id="257"/>
            <p14:sldId id="269"/>
            <p14:sldId id="270"/>
            <p14:sldId id="272"/>
            <p14:sldId id="271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FF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3A990-1B43-4BD4-9291-14194247C4F6}" v="102" dt="2024-07-22T13:33:58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6" autoAdjust="0"/>
    <p:restoredTop sz="94404" autoAdjust="0"/>
  </p:normalViewPr>
  <p:slideViewPr>
    <p:cSldViewPr snapToGrid="0" showGuides="1">
      <p:cViewPr varScale="1">
        <p:scale>
          <a:sx n="67" d="100"/>
          <a:sy n="67" d="100"/>
        </p:scale>
        <p:origin x="632" y="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-7688"/>
    </p:cViewPr>
  </p:sorterViewPr>
  <p:notesViewPr>
    <p:cSldViewPr snapToGrid="0" showGuides="1">
      <p:cViewPr varScale="1">
        <p:scale>
          <a:sx n="72" d="100"/>
          <a:sy n="72" d="100"/>
        </p:scale>
        <p:origin x="355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C63DF8F-14E0-09C8-D552-EE0578089C4E}"/>
    <pc:docChg chg="modSld">
      <pc:chgData name="" userId="" providerId="" clId="Web-{4C63DF8F-14E0-09C8-D552-EE0578089C4E}" dt="2024-06-22T16:33:13.550" v="1" actId="1076"/>
      <pc:docMkLst>
        <pc:docMk/>
      </pc:docMkLst>
      <pc:sldChg chg="addSp modSp">
        <pc:chgData name="" userId="" providerId="" clId="Web-{4C63DF8F-14E0-09C8-D552-EE0578089C4E}" dt="2024-06-22T16:33:13.550" v="1" actId="1076"/>
        <pc:sldMkLst>
          <pc:docMk/>
          <pc:sldMk cId="2790625028" sldId="2147309992"/>
        </pc:sldMkLst>
        <pc:spChg chg="add mod">
          <ac:chgData name="" userId="" providerId="" clId="Web-{4C63DF8F-14E0-09C8-D552-EE0578089C4E}" dt="2024-06-22T16:33:13.550" v="1" actId="1076"/>
          <ac:spMkLst>
            <pc:docMk/>
            <pc:sldMk cId="2790625028" sldId="2147309992"/>
            <ac:spMk id="79" creationId="{5020E0C7-B056-0527-5D29-1188CB8C4962}"/>
          </ac:spMkLst>
        </pc:spChg>
      </pc:sldChg>
    </pc:docChg>
  </pc:docChgLst>
  <pc:docChgLst>
    <pc:chgData name="Florin Teodorescu" userId="b0d868d7-309d-40b8-8e5b-d66bfe89ee87" providerId="ADAL" clId="{58A3A990-1B43-4BD4-9291-14194247C4F6}"/>
    <pc:docChg chg="undo redo custSel addSld delSld modSld sldOrd modSection">
      <pc:chgData name="Florin Teodorescu" userId="b0d868d7-309d-40b8-8e5b-d66bfe89ee87" providerId="ADAL" clId="{58A3A990-1B43-4BD4-9291-14194247C4F6}" dt="2024-07-23T05:59:39.139" v="6007" actId="207"/>
      <pc:docMkLst>
        <pc:docMk/>
      </pc:docMkLst>
      <pc:sldChg chg="modSp mod">
        <pc:chgData name="Florin Teodorescu" userId="b0d868d7-309d-40b8-8e5b-d66bfe89ee87" providerId="ADAL" clId="{58A3A990-1B43-4BD4-9291-14194247C4F6}" dt="2024-07-21T05:23:58.491" v="5930" actId="20577"/>
        <pc:sldMkLst>
          <pc:docMk/>
          <pc:sldMk cId="3922985876" sldId="257"/>
        </pc:sldMkLst>
        <pc:spChg chg="mod">
          <ac:chgData name="Florin Teodorescu" userId="b0d868d7-309d-40b8-8e5b-d66bfe89ee87" providerId="ADAL" clId="{58A3A990-1B43-4BD4-9291-14194247C4F6}" dt="2024-07-21T05:23:58.491" v="5930" actId="20577"/>
          <ac:spMkLst>
            <pc:docMk/>
            <pc:sldMk cId="3922985876" sldId="257"/>
            <ac:spMk id="3" creationId="{238AD35A-F3C0-CF51-0B64-4DDFB2285514}"/>
          </ac:spMkLst>
        </pc:spChg>
      </pc:sldChg>
      <pc:sldChg chg="del">
        <pc:chgData name="Florin Teodorescu" userId="b0d868d7-309d-40b8-8e5b-d66bfe89ee87" providerId="ADAL" clId="{58A3A990-1B43-4BD4-9291-14194247C4F6}" dt="2024-07-23T05:58:20.703" v="6005" actId="47"/>
        <pc:sldMkLst>
          <pc:docMk/>
          <pc:sldMk cId="4095390437" sldId="258"/>
        </pc:sldMkLst>
      </pc:sldChg>
      <pc:sldChg chg="addSp delSp modSp mod modNotesTx">
        <pc:chgData name="Florin Teodorescu" userId="b0d868d7-309d-40b8-8e5b-d66bfe89ee87" providerId="ADAL" clId="{58A3A990-1B43-4BD4-9291-14194247C4F6}" dt="2024-07-18T06:45:39.203" v="4631" actId="207"/>
        <pc:sldMkLst>
          <pc:docMk/>
          <pc:sldMk cId="2937610664" sldId="269"/>
        </pc:sldMkLst>
        <pc:spChg chg="mod">
          <ac:chgData name="Florin Teodorescu" userId="b0d868d7-309d-40b8-8e5b-d66bfe89ee87" providerId="ADAL" clId="{58A3A990-1B43-4BD4-9291-14194247C4F6}" dt="2024-07-14T18:21:21.733" v="20" actId="20577"/>
          <ac:spMkLst>
            <pc:docMk/>
            <pc:sldMk cId="2937610664" sldId="269"/>
            <ac:spMk id="2" creationId="{EAE46A22-380C-C291-6642-6EAD013236C0}"/>
          </ac:spMkLst>
        </pc:spChg>
        <pc:spChg chg="mod">
          <ac:chgData name="Florin Teodorescu" userId="b0d868d7-309d-40b8-8e5b-d66bfe89ee87" providerId="ADAL" clId="{58A3A990-1B43-4BD4-9291-14194247C4F6}" dt="2024-07-14T18:56:49.526" v="994" actId="1035"/>
          <ac:spMkLst>
            <pc:docMk/>
            <pc:sldMk cId="2937610664" sldId="269"/>
            <ac:spMk id="3" creationId="{EBB04D58-F637-312C-7620-191B1A08E7AE}"/>
          </ac:spMkLst>
        </pc:spChg>
        <pc:spChg chg="mod">
          <ac:chgData name="Florin Teodorescu" userId="b0d868d7-309d-40b8-8e5b-d66bfe89ee87" providerId="ADAL" clId="{58A3A990-1B43-4BD4-9291-14194247C4F6}" dt="2024-07-14T18:30:13.209" v="143" actId="1037"/>
          <ac:spMkLst>
            <pc:docMk/>
            <pc:sldMk cId="2937610664" sldId="269"/>
            <ac:spMk id="4" creationId="{7D598263-1B2A-7470-A5A7-769BF905F28F}"/>
          </ac:spMkLst>
        </pc:spChg>
        <pc:spChg chg="add mod">
          <ac:chgData name="Florin Teodorescu" userId="b0d868d7-309d-40b8-8e5b-d66bfe89ee87" providerId="ADAL" clId="{58A3A990-1B43-4BD4-9291-14194247C4F6}" dt="2024-07-18T06:45:39.203" v="4631" actId="207"/>
          <ac:spMkLst>
            <pc:docMk/>
            <pc:sldMk cId="2937610664" sldId="269"/>
            <ac:spMk id="5" creationId="{FC916F56-A262-FB36-0307-53DF1B22007F}"/>
          </ac:spMkLst>
        </pc:spChg>
        <pc:spChg chg="add mod">
          <ac:chgData name="Florin Teodorescu" userId="b0d868d7-309d-40b8-8e5b-d66bfe89ee87" providerId="ADAL" clId="{58A3A990-1B43-4BD4-9291-14194247C4F6}" dt="2024-07-14T18:55:27.764" v="936" actId="1076"/>
          <ac:spMkLst>
            <pc:docMk/>
            <pc:sldMk cId="2937610664" sldId="269"/>
            <ac:spMk id="10" creationId="{6387F621-7EB8-9902-7495-C8436AAA155E}"/>
          </ac:spMkLst>
        </pc:spChg>
        <pc:spChg chg="add mod">
          <ac:chgData name="Florin Teodorescu" userId="b0d868d7-309d-40b8-8e5b-d66bfe89ee87" providerId="ADAL" clId="{58A3A990-1B43-4BD4-9291-14194247C4F6}" dt="2024-07-14T18:38:23.037" v="276" actId="1076"/>
          <ac:spMkLst>
            <pc:docMk/>
            <pc:sldMk cId="2937610664" sldId="269"/>
            <ac:spMk id="16" creationId="{8C528CF9-A32B-8CE6-68B2-664437BC7526}"/>
          </ac:spMkLst>
        </pc:spChg>
        <pc:spChg chg="add mod">
          <ac:chgData name="Florin Teodorescu" userId="b0d868d7-309d-40b8-8e5b-d66bfe89ee87" providerId="ADAL" clId="{58A3A990-1B43-4BD4-9291-14194247C4F6}" dt="2024-07-14T18:40:36.723" v="375" actId="20577"/>
          <ac:spMkLst>
            <pc:docMk/>
            <pc:sldMk cId="2937610664" sldId="269"/>
            <ac:spMk id="17" creationId="{E8B12290-F978-1857-9B30-E1E58615ED39}"/>
          </ac:spMkLst>
        </pc:spChg>
        <pc:spChg chg="add del">
          <ac:chgData name="Florin Teodorescu" userId="b0d868d7-309d-40b8-8e5b-d66bfe89ee87" providerId="ADAL" clId="{58A3A990-1B43-4BD4-9291-14194247C4F6}" dt="2024-07-14T18:40:10.774" v="374" actId="478"/>
          <ac:spMkLst>
            <pc:docMk/>
            <pc:sldMk cId="2937610664" sldId="269"/>
            <ac:spMk id="22" creationId="{8DC5FEDC-FBAA-2907-8B8F-C009038D4BEA}"/>
          </ac:spMkLst>
        </pc:spChg>
        <pc:spChg chg="add mod">
          <ac:chgData name="Florin Teodorescu" userId="b0d868d7-309d-40b8-8e5b-d66bfe89ee87" providerId="ADAL" clId="{58A3A990-1B43-4BD4-9291-14194247C4F6}" dt="2024-07-14T18:46:15.667" v="480" actId="1076"/>
          <ac:spMkLst>
            <pc:docMk/>
            <pc:sldMk cId="2937610664" sldId="269"/>
            <ac:spMk id="23" creationId="{6DB71EDC-71DC-38D5-A80C-D0984D70801D}"/>
          </ac:spMkLst>
        </pc:spChg>
        <pc:spChg chg="add mod">
          <ac:chgData name="Florin Teodorescu" userId="b0d868d7-309d-40b8-8e5b-d66bfe89ee87" providerId="ADAL" clId="{58A3A990-1B43-4BD4-9291-14194247C4F6}" dt="2024-07-14T18:42:32.446" v="392" actId="108"/>
          <ac:spMkLst>
            <pc:docMk/>
            <pc:sldMk cId="2937610664" sldId="269"/>
            <ac:spMk id="27" creationId="{E0DA63F2-5841-591F-0ECF-74823C11A93B}"/>
          </ac:spMkLst>
        </pc:spChg>
        <pc:spChg chg="add mod">
          <ac:chgData name="Florin Teodorescu" userId="b0d868d7-309d-40b8-8e5b-d66bfe89ee87" providerId="ADAL" clId="{58A3A990-1B43-4BD4-9291-14194247C4F6}" dt="2024-07-14T18:42:41.263" v="393" actId="571"/>
          <ac:spMkLst>
            <pc:docMk/>
            <pc:sldMk cId="2937610664" sldId="269"/>
            <ac:spMk id="28" creationId="{7C65065A-E961-C94D-9217-847431F293A1}"/>
          </ac:spMkLst>
        </pc:spChg>
        <pc:spChg chg="add mod">
          <ac:chgData name="Florin Teodorescu" userId="b0d868d7-309d-40b8-8e5b-d66bfe89ee87" providerId="ADAL" clId="{58A3A990-1B43-4BD4-9291-14194247C4F6}" dt="2024-07-14T18:43:31.437" v="395" actId="108"/>
          <ac:spMkLst>
            <pc:docMk/>
            <pc:sldMk cId="2937610664" sldId="269"/>
            <ac:spMk id="29" creationId="{E185CAC8-238B-047A-7F90-35BF48094DF5}"/>
          </ac:spMkLst>
        </pc:spChg>
        <pc:spChg chg="add del mod">
          <ac:chgData name="Florin Teodorescu" userId="b0d868d7-309d-40b8-8e5b-d66bfe89ee87" providerId="ADAL" clId="{58A3A990-1B43-4BD4-9291-14194247C4F6}" dt="2024-07-14T20:03:53.641" v="2826" actId="478"/>
          <ac:spMkLst>
            <pc:docMk/>
            <pc:sldMk cId="2937610664" sldId="269"/>
            <ac:spMk id="30" creationId="{56153C9B-9C14-97CA-AA0C-D3B66BAAA0FF}"/>
          </ac:spMkLst>
        </pc:spChg>
        <pc:spChg chg="add mod">
          <ac:chgData name="Florin Teodorescu" userId="b0d868d7-309d-40b8-8e5b-d66bfe89ee87" providerId="ADAL" clId="{58A3A990-1B43-4BD4-9291-14194247C4F6}" dt="2024-07-14T18:48:15.794" v="648" actId="113"/>
          <ac:spMkLst>
            <pc:docMk/>
            <pc:sldMk cId="2937610664" sldId="269"/>
            <ac:spMk id="39" creationId="{9687CBD2-784C-0615-AE2C-11DA4ECC5555}"/>
          </ac:spMkLst>
        </pc:spChg>
        <pc:spChg chg="add mod">
          <ac:chgData name="Florin Teodorescu" userId="b0d868d7-309d-40b8-8e5b-d66bfe89ee87" providerId="ADAL" clId="{58A3A990-1B43-4BD4-9291-14194247C4F6}" dt="2024-07-14T19:30:02.674" v="1750" actId="14100"/>
          <ac:spMkLst>
            <pc:docMk/>
            <pc:sldMk cId="2937610664" sldId="269"/>
            <ac:spMk id="47" creationId="{BBF07514-1727-0007-9947-4D742E8FE7B4}"/>
          </ac:spMkLst>
        </pc:spChg>
        <pc:spChg chg="add mod">
          <ac:chgData name="Florin Teodorescu" userId="b0d868d7-309d-40b8-8e5b-d66bfe89ee87" providerId="ADAL" clId="{58A3A990-1B43-4BD4-9291-14194247C4F6}" dt="2024-07-14T19:47:04.964" v="2239" actId="14100"/>
          <ac:spMkLst>
            <pc:docMk/>
            <pc:sldMk cId="2937610664" sldId="269"/>
            <ac:spMk id="59" creationId="{151466B8-7488-4F7A-09F7-DCDE1D9741CB}"/>
          </ac:spMkLst>
        </pc:spChg>
        <pc:spChg chg="add mod">
          <ac:chgData name="Florin Teodorescu" userId="b0d868d7-309d-40b8-8e5b-d66bfe89ee87" providerId="ADAL" clId="{58A3A990-1B43-4BD4-9291-14194247C4F6}" dt="2024-07-14T20:04:51.141" v="2867" actId="1038"/>
          <ac:spMkLst>
            <pc:docMk/>
            <pc:sldMk cId="2937610664" sldId="269"/>
            <ac:spMk id="74" creationId="{9710E26D-C773-F447-0C51-A9E8E384EEB3}"/>
          </ac:spMkLst>
        </pc:spChg>
        <pc:picChg chg="add del mod">
          <ac:chgData name="Florin Teodorescu" userId="b0d868d7-309d-40b8-8e5b-d66bfe89ee87" providerId="ADAL" clId="{58A3A990-1B43-4BD4-9291-14194247C4F6}" dt="2024-07-14T18:34:22.566" v="146" actId="478"/>
          <ac:picMkLst>
            <pc:docMk/>
            <pc:sldMk cId="2937610664" sldId="269"/>
            <ac:picMk id="7" creationId="{EEE81CF8-6AFD-7BB5-9DD7-52F9BDDF43D6}"/>
          </ac:picMkLst>
        </pc:picChg>
        <pc:picChg chg="add del mod ord">
          <ac:chgData name="Florin Teodorescu" userId="b0d868d7-309d-40b8-8e5b-d66bfe89ee87" providerId="ADAL" clId="{58A3A990-1B43-4BD4-9291-14194247C4F6}" dt="2024-07-14T18:46:04.252" v="475" actId="478"/>
          <ac:picMkLst>
            <pc:docMk/>
            <pc:sldMk cId="2937610664" sldId="269"/>
            <ac:picMk id="9" creationId="{B7B29B38-6F57-E03A-E0FC-E428845B6A0E}"/>
          </ac:picMkLst>
        </pc:picChg>
        <pc:picChg chg="add del mod ord">
          <ac:chgData name="Florin Teodorescu" userId="b0d868d7-309d-40b8-8e5b-d66bfe89ee87" providerId="ADAL" clId="{58A3A990-1B43-4BD4-9291-14194247C4F6}" dt="2024-07-14T18:49:10.021" v="649" actId="478"/>
          <ac:picMkLst>
            <pc:docMk/>
            <pc:sldMk cId="2937610664" sldId="269"/>
            <ac:picMk id="38" creationId="{27E259F8-EAB1-316B-799D-F31AC3AA9FF9}"/>
          </ac:picMkLst>
        </pc:picChg>
        <pc:picChg chg="add mod ord">
          <ac:chgData name="Florin Teodorescu" userId="b0d868d7-309d-40b8-8e5b-d66bfe89ee87" providerId="ADAL" clId="{58A3A990-1B43-4BD4-9291-14194247C4F6}" dt="2024-07-14T18:49:32.204" v="656" actId="1076"/>
          <ac:picMkLst>
            <pc:docMk/>
            <pc:sldMk cId="2937610664" sldId="269"/>
            <ac:picMk id="41" creationId="{4A5F9A54-915B-96AE-154B-F3DD1ECEEE0C}"/>
          </ac:picMkLst>
        </pc:picChg>
        <pc:cxnChg chg="add mod">
          <ac:chgData name="Florin Teodorescu" userId="b0d868d7-309d-40b8-8e5b-d66bfe89ee87" providerId="ADAL" clId="{58A3A990-1B43-4BD4-9291-14194247C4F6}" dt="2024-07-14T19:30:02.674" v="1750" actId="14100"/>
          <ac:cxnSpMkLst>
            <pc:docMk/>
            <pc:sldMk cId="2937610664" sldId="269"/>
            <ac:cxnSpMk id="11" creationId="{9F0B8F57-347C-A139-1A8F-F75E48537CD0}"/>
          </ac:cxnSpMkLst>
        </pc:cxnChg>
        <pc:cxnChg chg="add mod">
          <ac:chgData name="Florin Teodorescu" userId="b0d868d7-309d-40b8-8e5b-d66bfe89ee87" providerId="ADAL" clId="{58A3A990-1B43-4BD4-9291-14194247C4F6}" dt="2024-07-14T18:39:22.069" v="372" actId="14100"/>
          <ac:cxnSpMkLst>
            <pc:docMk/>
            <pc:sldMk cId="2937610664" sldId="269"/>
            <ac:cxnSpMk id="18" creationId="{5117D850-C2D9-F8B1-5303-1690C5DE9FB8}"/>
          </ac:cxnSpMkLst>
        </pc:cxnChg>
        <pc:cxnChg chg="add mod">
          <ac:chgData name="Florin Teodorescu" userId="b0d868d7-309d-40b8-8e5b-d66bfe89ee87" providerId="ADAL" clId="{58A3A990-1B43-4BD4-9291-14194247C4F6}" dt="2024-07-14T18:41:58.106" v="382" actId="14100"/>
          <ac:cxnSpMkLst>
            <pc:docMk/>
            <pc:sldMk cId="2937610664" sldId="269"/>
            <ac:cxnSpMk id="24" creationId="{472F6064-09EE-A904-6ADE-E3E4F694482D}"/>
          </ac:cxnSpMkLst>
        </pc:cxnChg>
        <pc:cxnChg chg="add del mod">
          <ac:chgData name="Florin Teodorescu" userId="b0d868d7-309d-40b8-8e5b-d66bfe89ee87" providerId="ADAL" clId="{58A3A990-1B43-4BD4-9291-14194247C4F6}" dt="2024-07-14T20:04:44.737" v="2853" actId="478"/>
          <ac:cxnSpMkLst>
            <pc:docMk/>
            <pc:sldMk cId="2937610664" sldId="269"/>
            <ac:cxnSpMk id="31" creationId="{F7A99BC8-1DAB-8CFB-573F-A8B6A7D9F27A}"/>
          </ac:cxnSpMkLst>
        </pc:cxnChg>
        <pc:cxnChg chg="add del mod">
          <ac:chgData name="Florin Teodorescu" userId="b0d868d7-309d-40b8-8e5b-d66bfe89ee87" providerId="ADAL" clId="{58A3A990-1B43-4BD4-9291-14194247C4F6}" dt="2024-07-14T20:04:42.577" v="2852" actId="478"/>
          <ac:cxnSpMkLst>
            <pc:docMk/>
            <pc:sldMk cId="2937610664" sldId="269"/>
            <ac:cxnSpMk id="34" creationId="{7333AFD4-BCCB-C533-6519-15D02A3B432A}"/>
          </ac:cxnSpMkLst>
        </pc:cxnChg>
        <pc:cxnChg chg="add mod">
          <ac:chgData name="Florin Teodorescu" userId="b0d868d7-309d-40b8-8e5b-d66bfe89ee87" providerId="ADAL" clId="{58A3A990-1B43-4BD4-9291-14194247C4F6}" dt="2024-07-14T18:55:32.217" v="937" actId="14100"/>
          <ac:cxnSpMkLst>
            <pc:docMk/>
            <pc:sldMk cId="2937610664" sldId="269"/>
            <ac:cxnSpMk id="56" creationId="{4B1DA1E6-E20E-97D2-A33C-83F8FCCA2C5D}"/>
          </ac:cxnSpMkLst>
        </pc:cxnChg>
        <pc:cxnChg chg="add mod">
          <ac:chgData name="Florin Teodorescu" userId="b0d868d7-309d-40b8-8e5b-d66bfe89ee87" providerId="ADAL" clId="{58A3A990-1B43-4BD4-9291-14194247C4F6}" dt="2024-07-14T18:56:37.176" v="987" actId="14100"/>
          <ac:cxnSpMkLst>
            <pc:docMk/>
            <pc:sldMk cId="2937610664" sldId="269"/>
            <ac:cxnSpMk id="62" creationId="{90A9A06B-DE28-C7EB-7FE1-0F86597B3A27}"/>
          </ac:cxnSpMkLst>
        </pc:cxnChg>
      </pc:sldChg>
      <pc:sldChg chg="addSp delSp modSp add mod modNotesTx">
        <pc:chgData name="Florin Teodorescu" userId="b0d868d7-309d-40b8-8e5b-d66bfe89ee87" providerId="ADAL" clId="{58A3A990-1B43-4BD4-9291-14194247C4F6}" dt="2024-07-18T06:45:44.872" v="4632" actId="207"/>
        <pc:sldMkLst>
          <pc:docMk/>
          <pc:sldMk cId="263263397" sldId="270"/>
        </pc:sldMkLst>
        <pc:spChg chg="mod">
          <ac:chgData name="Florin Teodorescu" userId="b0d868d7-309d-40b8-8e5b-d66bfe89ee87" providerId="ADAL" clId="{58A3A990-1B43-4BD4-9291-14194247C4F6}" dt="2024-07-14T19:22:04.426" v="1454" actId="1036"/>
          <ac:spMkLst>
            <pc:docMk/>
            <pc:sldMk cId="263263397" sldId="270"/>
            <ac:spMk id="3" creationId="{EBB04D58-F637-312C-7620-191B1A08E7AE}"/>
          </ac:spMkLst>
        </pc:spChg>
        <pc:spChg chg="del mod">
          <ac:chgData name="Florin Teodorescu" userId="b0d868d7-309d-40b8-8e5b-d66bfe89ee87" providerId="ADAL" clId="{58A3A990-1B43-4BD4-9291-14194247C4F6}" dt="2024-07-14T19:21:49.218" v="1439" actId="478"/>
          <ac:spMkLst>
            <pc:docMk/>
            <pc:sldMk cId="263263397" sldId="270"/>
            <ac:spMk id="4" creationId="{7D598263-1B2A-7470-A5A7-769BF905F28F}"/>
          </ac:spMkLst>
        </pc:spChg>
        <pc:spChg chg="mod">
          <ac:chgData name="Florin Teodorescu" userId="b0d868d7-309d-40b8-8e5b-d66bfe89ee87" providerId="ADAL" clId="{58A3A990-1B43-4BD4-9291-14194247C4F6}" dt="2024-07-18T06:45:44.872" v="4632" actId="207"/>
          <ac:spMkLst>
            <pc:docMk/>
            <pc:sldMk cId="263263397" sldId="270"/>
            <ac:spMk id="5" creationId="{FC916F56-A262-FB36-0307-53DF1B22007F}"/>
          </ac:spMkLst>
        </pc:spChg>
        <pc:spChg chg="add">
          <ac:chgData name="Florin Teodorescu" userId="b0d868d7-309d-40b8-8e5b-d66bfe89ee87" providerId="ADAL" clId="{58A3A990-1B43-4BD4-9291-14194247C4F6}" dt="2024-07-14T19:04:40.054" v="1248"/>
          <ac:spMkLst>
            <pc:docMk/>
            <pc:sldMk cId="263263397" sldId="270"/>
            <ac:spMk id="6" creationId="{F4E24E40-9972-24E5-9ABB-9ADD3B7EBD9F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10" creationId="{6387F621-7EB8-9902-7495-C8436AAA155E}"/>
          </ac:spMkLst>
        </pc:spChg>
        <pc:spChg chg="add mod">
          <ac:chgData name="Florin Teodorescu" userId="b0d868d7-309d-40b8-8e5b-d66bfe89ee87" providerId="ADAL" clId="{58A3A990-1B43-4BD4-9291-14194247C4F6}" dt="2024-07-14T19:48:51.154" v="2261" actId="14100"/>
          <ac:spMkLst>
            <pc:docMk/>
            <pc:sldMk cId="263263397" sldId="270"/>
            <ac:spMk id="15" creationId="{A801151D-E5DC-647E-148D-492612310B1E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16" creationId="{8C528CF9-A32B-8CE6-68B2-664437BC7526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17" creationId="{E8B12290-F978-1857-9B30-E1E58615ED39}"/>
          </ac:spMkLst>
        </pc:spChg>
        <pc:spChg chg="add mod">
          <ac:chgData name="Florin Teodorescu" userId="b0d868d7-309d-40b8-8e5b-d66bfe89ee87" providerId="ADAL" clId="{58A3A990-1B43-4BD4-9291-14194247C4F6}" dt="2024-07-14T19:49:40.033" v="2301" actId="14100"/>
          <ac:spMkLst>
            <pc:docMk/>
            <pc:sldMk cId="263263397" sldId="270"/>
            <ac:spMk id="19" creationId="{BF858B17-3A05-6FB2-1BF7-4928CBAF4601}"/>
          </ac:spMkLst>
        </pc:spChg>
        <pc:spChg chg="add mod">
          <ac:chgData name="Florin Teodorescu" userId="b0d868d7-309d-40b8-8e5b-d66bfe89ee87" providerId="ADAL" clId="{58A3A990-1B43-4BD4-9291-14194247C4F6}" dt="2024-07-14T19:19:59.765" v="1379" actId="1035"/>
          <ac:spMkLst>
            <pc:docMk/>
            <pc:sldMk cId="263263397" sldId="270"/>
            <ac:spMk id="20" creationId="{F711573A-DEAC-B0B9-56E8-E78E5B0020DB}"/>
          </ac:spMkLst>
        </pc:spChg>
        <pc:spChg chg="add mod">
          <ac:chgData name="Florin Teodorescu" userId="b0d868d7-309d-40b8-8e5b-d66bfe89ee87" providerId="ADAL" clId="{58A3A990-1B43-4BD4-9291-14194247C4F6}" dt="2024-07-14T19:19:59.765" v="1379" actId="1035"/>
          <ac:spMkLst>
            <pc:docMk/>
            <pc:sldMk cId="263263397" sldId="270"/>
            <ac:spMk id="21" creationId="{F6ABCDC5-019F-1F96-E6B4-AD181196C962}"/>
          </ac:spMkLst>
        </pc:spChg>
        <pc:spChg chg="add mod">
          <ac:chgData name="Florin Teodorescu" userId="b0d868d7-309d-40b8-8e5b-d66bfe89ee87" providerId="ADAL" clId="{58A3A990-1B43-4BD4-9291-14194247C4F6}" dt="2024-07-14T19:19:59.765" v="1379" actId="1035"/>
          <ac:spMkLst>
            <pc:docMk/>
            <pc:sldMk cId="263263397" sldId="270"/>
            <ac:spMk id="22" creationId="{8E0BC0D8-15B2-8829-881C-882BB14F168F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23" creationId="{6DB71EDC-71DC-38D5-A80C-D0984D70801D}"/>
          </ac:spMkLst>
        </pc:spChg>
        <pc:spChg chg="add mod">
          <ac:chgData name="Florin Teodorescu" userId="b0d868d7-309d-40b8-8e5b-d66bfe89ee87" providerId="ADAL" clId="{58A3A990-1B43-4BD4-9291-14194247C4F6}" dt="2024-07-14T19:24:02.116" v="1528" actId="1036"/>
          <ac:spMkLst>
            <pc:docMk/>
            <pc:sldMk cId="263263397" sldId="270"/>
            <ac:spMk id="25" creationId="{F9BCC6CD-B79A-0032-68CF-7D9E4FFE0FA3}"/>
          </ac:spMkLst>
        </pc:spChg>
        <pc:spChg chg="add mod">
          <ac:chgData name="Florin Teodorescu" userId="b0d868d7-309d-40b8-8e5b-d66bfe89ee87" providerId="ADAL" clId="{58A3A990-1B43-4BD4-9291-14194247C4F6}" dt="2024-07-14T19:23:15.917" v="1493" actId="20577"/>
          <ac:spMkLst>
            <pc:docMk/>
            <pc:sldMk cId="263263397" sldId="270"/>
            <ac:spMk id="26" creationId="{8ECADDE7-D1BE-2008-775B-8B3ABE64B18F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27" creationId="{E0DA63F2-5841-591F-0ECF-74823C11A93B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28" creationId="{7C65065A-E961-C94D-9217-847431F293A1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29" creationId="{E185CAC8-238B-047A-7F90-35BF48094DF5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30" creationId="{56153C9B-9C14-97CA-AA0C-D3B66BAAA0FF}"/>
          </ac:spMkLst>
        </pc:spChg>
        <pc:spChg chg="add del mod">
          <ac:chgData name="Florin Teodorescu" userId="b0d868d7-309d-40b8-8e5b-d66bfe89ee87" providerId="ADAL" clId="{58A3A990-1B43-4BD4-9291-14194247C4F6}" dt="2024-07-14T19:24:11.018" v="1531" actId="478"/>
          <ac:spMkLst>
            <pc:docMk/>
            <pc:sldMk cId="263263397" sldId="270"/>
            <ac:spMk id="32" creationId="{2AEAC88A-CD0D-E07B-CE31-696E6B7818F9}"/>
          </ac:spMkLst>
        </pc:spChg>
        <pc:spChg chg="add mod">
          <ac:chgData name="Florin Teodorescu" userId="b0d868d7-309d-40b8-8e5b-d66bfe89ee87" providerId="ADAL" clId="{58A3A990-1B43-4BD4-9291-14194247C4F6}" dt="2024-07-14T19:26:37.249" v="1612" actId="207"/>
          <ac:spMkLst>
            <pc:docMk/>
            <pc:sldMk cId="263263397" sldId="270"/>
            <ac:spMk id="33" creationId="{C92A7D43-66C9-10D7-3B18-D726E393E968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39" creationId="{9687CBD2-784C-0615-AE2C-11DA4ECC5555}"/>
          </ac:spMkLst>
        </pc:spChg>
        <pc:spChg chg="add mod">
          <ac:chgData name="Florin Teodorescu" userId="b0d868d7-309d-40b8-8e5b-d66bfe89ee87" providerId="ADAL" clId="{58A3A990-1B43-4BD4-9291-14194247C4F6}" dt="2024-07-14T19:26:40.421" v="1613" actId="207"/>
          <ac:spMkLst>
            <pc:docMk/>
            <pc:sldMk cId="263263397" sldId="270"/>
            <ac:spMk id="40" creationId="{D1D358CD-5D98-7337-BD23-9C6AE33D86E9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47" creationId="{BBF07514-1727-0007-9947-4D742E8FE7B4}"/>
          </ac:spMkLst>
        </pc:spChg>
        <pc:spChg chg="add mod">
          <ac:chgData name="Florin Teodorescu" userId="b0d868d7-309d-40b8-8e5b-d66bfe89ee87" providerId="ADAL" clId="{58A3A990-1B43-4BD4-9291-14194247C4F6}" dt="2024-07-14T19:48:48.591" v="2260" actId="1076"/>
          <ac:spMkLst>
            <pc:docMk/>
            <pc:sldMk cId="263263397" sldId="270"/>
            <ac:spMk id="55" creationId="{98C5B612-7435-DAFE-A842-E5CD085A3E57}"/>
          </ac:spMkLst>
        </pc:spChg>
        <pc:spChg chg="add mod">
          <ac:chgData name="Florin Teodorescu" userId="b0d868d7-309d-40b8-8e5b-d66bfe89ee87" providerId="ADAL" clId="{58A3A990-1B43-4BD4-9291-14194247C4F6}" dt="2024-07-14T19:50:57.691" v="2350" actId="207"/>
          <ac:spMkLst>
            <pc:docMk/>
            <pc:sldMk cId="263263397" sldId="270"/>
            <ac:spMk id="57" creationId="{A49F1CA8-E231-3DAD-EAD6-24D34100C144}"/>
          </ac:spMkLst>
        </pc:spChg>
        <pc:spChg chg="add mod">
          <ac:chgData name="Florin Teodorescu" userId="b0d868d7-309d-40b8-8e5b-d66bfe89ee87" providerId="ADAL" clId="{58A3A990-1B43-4BD4-9291-14194247C4F6}" dt="2024-07-14T19:49:36.718" v="2300" actId="1037"/>
          <ac:spMkLst>
            <pc:docMk/>
            <pc:sldMk cId="263263397" sldId="270"/>
            <ac:spMk id="58" creationId="{6020C7AD-4A6F-0300-59FD-B0039AD3BDDE}"/>
          </ac:spMkLst>
        </pc:spChg>
        <pc:spChg chg="del">
          <ac:chgData name="Florin Teodorescu" userId="b0d868d7-309d-40b8-8e5b-d66bfe89ee87" providerId="ADAL" clId="{58A3A990-1B43-4BD4-9291-14194247C4F6}" dt="2024-07-14T19:02:02.922" v="1221" actId="478"/>
          <ac:spMkLst>
            <pc:docMk/>
            <pc:sldMk cId="263263397" sldId="270"/>
            <ac:spMk id="59" creationId="{151466B8-7488-4F7A-09F7-DCDE1D9741CB}"/>
          </ac:spMkLst>
        </pc:spChg>
        <pc:spChg chg="add mod">
          <ac:chgData name="Florin Teodorescu" userId="b0d868d7-309d-40b8-8e5b-d66bfe89ee87" providerId="ADAL" clId="{58A3A990-1B43-4BD4-9291-14194247C4F6}" dt="2024-07-14T19:49:20.832" v="2266" actId="1076"/>
          <ac:spMkLst>
            <pc:docMk/>
            <pc:sldMk cId="263263397" sldId="270"/>
            <ac:spMk id="60" creationId="{EC7BDED4-E70D-B26E-EBB9-D77E4B0B631C}"/>
          </ac:spMkLst>
        </pc:spChg>
        <pc:spChg chg="add mod">
          <ac:chgData name="Florin Teodorescu" userId="b0d868d7-309d-40b8-8e5b-d66bfe89ee87" providerId="ADAL" clId="{58A3A990-1B43-4BD4-9291-14194247C4F6}" dt="2024-07-14T19:52:04.595" v="2370" actId="1038"/>
          <ac:spMkLst>
            <pc:docMk/>
            <pc:sldMk cId="263263397" sldId="270"/>
            <ac:spMk id="61" creationId="{79845C50-7A44-3F6A-C17A-2C19D9778DB4}"/>
          </ac:spMkLst>
        </pc:spChg>
        <pc:spChg chg="add mod">
          <ac:chgData name="Florin Teodorescu" userId="b0d868d7-309d-40b8-8e5b-d66bfe89ee87" providerId="ADAL" clId="{58A3A990-1B43-4BD4-9291-14194247C4F6}" dt="2024-07-14T19:52:17.118" v="2382" actId="1035"/>
          <ac:spMkLst>
            <pc:docMk/>
            <pc:sldMk cId="263263397" sldId="270"/>
            <ac:spMk id="63" creationId="{1D9B7A0B-AE24-0562-4051-651EB3D776B7}"/>
          </ac:spMkLst>
        </pc:spChg>
        <pc:picChg chg="add mod">
          <ac:chgData name="Florin Teodorescu" userId="b0d868d7-309d-40b8-8e5b-d66bfe89ee87" providerId="ADAL" clId="{58A3A990-1B43-4BD4-9291-14194247C4F6}" dt="2024-07-14T19:24:16.939" v="1551" actId="1036"/>
          <ac:picMkLst>
            <pc:docMk/>
            <pc:sldMk cId="263263397" sldId="270"/>
            <ac:picMk id="8" creationId="{5357E54D-6218-650B-32C5-466D961BC05D}"/>
          </ac:picMkLst>
        </pc:picChg>
        <pc:picChg chg="add mod">
          <ac:chgData name="Florin Teodorescu" userId="b0d868d7-309d-40b8-8e5b-d66bfe89ee87" providerId="ADAL" clId="{58A3A990-1B43-4BD4-9291-14194247C4F6}" dt="2024-07-14T19:19:59.765" v="1379" actId="1035"/>
          <ac:picMkLst>
            <pc:docMk/>
            <pc:sldMk cId="263263397" sldId="270"/>
            <ac:picMk id="12" creationId="{8391B72F-4CAA-2DB6-AACA-59A1330B0E65}"/>
          </ac:picMkLst>
        </pc:picChg>
        <pc:picChg chg="add mod">
          <ac:chgData name="Florin Teodorescu" userId="b0d868d7-309d-40b8-8e5b-d66bfe89ee87" providerId="ADAL" clId="{58A3A990-1B43-4BD4-9291-14194247C4F6}" dt="2024-07-14T19:24:02.116" v="1528" actId="1036"/>
          <ac:picMkLst>
            <pc:docMk/>
            <pc:sldMk cId="263263397" sldId="270"/>
            <ac:picMk id="14" creationId="{37C8F4B1-4ECD-84D7-659C-2F9013856E20}"/>
          </ac:picMkLst>
        </pc:picChg>
        <pc:picChg chg="del">
          <ac:chgData name="Florin Teodorescu" userId="b0d868d7-309d-40b8-8e5b-d66bfe89ee87" providerId="ADAL" clId="{58A3A990-1B43-4BD4-9291-14194247C4F6}" dt="2024-07-14T19:02:02.922" v="1221" actId="478"/>
          <ac:picMkLst>
            <pc:docMk/>
            <pc:sldMk cId="263263397" sldId="270"/>
            <ac:picMk id="41" creationId="{4A5F9A54-915B-96AE-154B-F3DD1ECEEE0C}"/>
          </ac:picMkLst>
        </pc:picChg>
        <pc:cxnChg chg="del mod">
          <ac:chgData name="Florin Teodorescu" userId="b0d868d7-309d-40b8-8e5b-d66bfe89ee87" providerId="ADAL" clId="{58A3A990-1B43-4BD4-9291-14194247C4F6}" dt="2024-07-14T19:02:02.922" v="1221" actId="478"/>
          <ac:cxnSpMkLst>
            <pc:docMk/>
            <pc:sldMk cId="263263397" sldId="270"/>
            <ac:cxnSpMk id="11" creationId="{9F0B8F57-347C-A139-1A8F-F75E48537CD0}"/>
          </ac:cxnSpMkLst>
        </pc:cxnChg>
        <pc:cxnChg chg="del mod">
          <ac:chgData name="Florin Teodorescu" userId="b0d868d7-309d-40b8-8e5b-d66bfe89ee87" providerId="ADAL" clId="{58A3A990-1B43-4BD4-9291-14194247C4F6}" dt="2024-07-14T19:02:02.922" v="1221" actId="478"/>
          <ac:cxnSpMkLst>
            <pc:docMk/>
            <pc:sldMk cId="263263397" sldId="270"/>
            <ac:cxnSpMk id="18" creationId="{5117D850-C2D9-F8B1-5303-1690C5DE9FB8}"/>
          </ac:cxnSpMkLst>
        </pc:cxnChg>
        <pc:cxnChg chg="del mod">
          <ac:chgData name="Florin Teodorescu" userId="b0d868d7-309d-40b8-8e5b-d66bfe89ee87" providerId="ADAL" clId="{58A3A990-1B43-4BD4-9291-14194247C4F6}" dt="2024-07-14T19:02:02.922" v="1221" actId="478"/>
          <ac:cxnSpMkLst>
            <pc:docMk/>
            <pc:sldMk cId="263263397" sldId="270"/>
            <ac:cxnSpMk id="24" creationId="{472F6064-09EE-A904-6ADE-E3E4F694482D}"/>
          </ac:cxnSpMkLst>
        </pc:cxnChg>
        <pc:cxnChg chg="del mod">
          <ac:chgData name="Florin Teodorescu" userId="b0d868d7-309d-40b8-8e5b-d66bfe89ee87" providerId="ADAL" clId="{58A3A990-1B43-4BD4-9291-14194247C4F6}" dt="2024-07-14T19:02:02.922" v="1221" actId="478"/>
          <ac:cxnSpMkLst>
            <pc:docMk/>
            <pc:sldMk cId="263263397" sldId="270"/>
            <ac:cxnSpMk id="31" creationId="{F7A99BC8-1DAB-8CFB-573F-A8B6A7D9F27A}"/>
          </ac:cxnSpMkLst>
        </pc:cxnChg>
        <pc:cxnChg chg="del mod">
          <ac:chgData name="Florin Teodorescu" userId="b0d868d7-309d-40b8-8e5b-d66bfe89ee87" providerId="ADAL" clId="{58A3A990-1B43-4BD4-9291-14194247C4F6}" dt="2024-07-14T19:02:02.922" v="1221" actId="478"/>
          <ac:cxnSpMkLst>
            <pc:docMk/>
            <pc:sldMk cId="263263397" sldId="270"/>
            <ac:cxnSpMk id="34" creationId="{7333AFD4-BCCB-C533-6519-15D02A3B432A}"/>
          </ac:cxnSpMkLst>
        </pc:cxnChg>
        <pc:cxnChg chg="add mod">
          <ac:chgData name="Florin Teodorescu" userId="b0d868d7-309d-40b8-8e5b-d66bfe89ee87" providerId="ADAL" clId="{58A3A990-1B43-4BD4-9291-14194247C4F6}" dt="2024-07-14T19:24:57.100" v="1583" actId="14100"/>
          <ac:cxnSpMkLst>
            <pc:docMk/>
            <pc:sldMk cId="263263397" sldId="270"/>
            <ac:cxnSpMk id="35" creationId="{98817AB2-C7F6-B37F-E473-9C85F63EE55A}"/>
          </ac:cxnSpMkLst>
        </pc:cxnChg>
        <pc:cxnChg chg="add mod">
          <ac:chgData name="Florin Teodorescu" userId="b0d868d7-309d-40b8-8e5b-d66bfe89ee87" providerId="ADAL" clId="{58A3A990-1B43-4BD4-9291-14194247C4F6}" dt="2024-07-14T19:25:02.254" v="1585" actId="14100"/>
          <ac:cxnSpMkLst>
            <pc:docMk/>
            <pc:sldMk cId="263263397" sldId="270"/>
            <ac:cxnSpMk id="37" creationId="{C33F0FB2-116D-96BD-7279-9F137DAFAC69}"/>
          </ac:cxnSpMkLst>
        </pc:cxnChg>
        <pc:cxnChg chg="add mod">
          <ac:chgData name="Florin Teodorescu" userId="b0d868d7-309d-40b8-8e5b-d66bfe89ee87" providerId="ADAL" clId="{58A3A990-1B43-4BD4-9291-14194247C4F6}" dt="2024-07-14T19:25:43.451" v="1601" actId="14100"/>
          <ac:cxnSpMkLst>
            <pc:docMk/>
            <pc:sldMk cId="263263397" sldId="270"/>
            <ac:cxnSpMk id="42" creationId="{FAD7E14C-52F9-4540-0ED9-99D1B7AB6F5F}"/>
          </ac:cxnSpMkLst>
        </pc:cxnChg>
        <pc:cxnChg chg="add mod">
          <ac:chgData name="Florin Teodorescu" userId="b0d868d7-309d-40b8-8e5b-d66bfe89ee87" providerId="ADAL" clId="{58A3A990-1B43-4BD4-9291-14194247C4F6}" dt="2024-07-14T19:25:50.363" v="1603" actId="14100"/>
          <ac:cxnSpMkLst>
            <pc:docMk/>
            <pc:sldMk cId="263263397" sldId="270"/>
            <ac:cxnSpMk id="45" creationId="{A2DA6DAE-28E0-53AE-1906-C6E494766C3F}"/>
          </ac:cxnSpMkLst>
        </pc:cxnChg>
        <pc:cxnChg chg="add mod">
          <ac:chgData name="Florin Teodorescu" userId="b0d868d7-309d-40b8-8e5b-d66bfe89ee87" providerId="ADAL" clId="{58A3A990-1B43-4BD4-9291-14194247C4F6}" dt="2024-07-14T19:26:00.670" v="1605" actId="14100"/>
          <ac:cxnSpMkLst>
            <pc:docMk/>
            <pc:sldMk cId="263263397" sldId="270"/>
            <ac:cxnSpMk id="48" creationId="{C7B9DBB1-C6C0-50AE-2575-786186DC6417}"/>
          </ac:cxnSpMkLst>
        </pc:cxnChg>
        <pc:cxnChg chg="add mod">
          <ac:chgData name="Florin Teodorescu" userId="b0d868d7-309d-40b8-8e5b-d66bfe89ee87" providerId="ADAL" clId="{58A3A990-1B43-4BD4-9291-14194247C4F6}" dt="2024-07-14T19:26:23.314" v="1611" actId="692"/>
          <ac:cxnSpMkLst>
            <pc:docMk/>
            <pc:sldMk cId="263263397" sldId="270"/>
            <ac:cxnSpMk id="50" creationId="{1E2764C4-4741-F89D-C7B6-019D74C1ED54}"/>
          </ac:cxnSpMkLst>
        </pc:cxnChg>
        <pc:cxnChg chg="add mod">
          <ac:chgData name="Florin Teodorescu" userId="b0d868d7-309d-40b8-8e5b-d66bfe89ee87" providerId="ADAL" clId="{58A3A990-1B43-4BD4-9291-14194247C4F6}" dt="2024-07-14T19:26:14.393" v="1610" actId="14100"/>
          <ac:cxnSpMkLst>
            <pc:docMk/>
            <pc:sldMk cId="263263397" sldId="270"/>
            <ac:cxnSpMk id="52" creationId="{5E927CC2-9313-103E-74F4-98B0C026B883}"/>
          </ac:cxnSpMkLst>
        </pc:cxnChg>
        <pc:cxnChg chg="del mod">
          <ac:chgData name="Florin Teodorescu" userId="b0d868d7-309d-40b8-8e5b-d66bfe89ee87" providerId="ADAL" clId="{58A3A990-1B43-4BD4-9291-14194247C4F6}" dt="2024-07-14T19:02:02.922" v="1221" actId="478"/>
          <ac:cxnSpMkLst>
            <pc:docMk/>
            <pc:sldMk cId="263263397" sldId="270"/>
            <ac:cxnSpMk id="56" creationId="{4B1DA1E6-E20E-97D2-A33C-83F8FCCA2C5D}"/>
          </ac:cxnSpMkLst>
        </pc:cxnChg>
        <pc:cxnChg chg="del">
          <ac:chgData name="Florin Teodorescu" userId="b0d868d7-309d-40b8-8e5b-d66bfe89ee87" providerId="ADAL" clId="{58A3A990-1B43-4BD4-9291-14194247C4F6}" dt="2024-07-14T19:02:02.922" v="1221" actId="478"/>
          <ac:cxnSpMkLst>
            <pc:docMk/>
            <pc:sldMk cId="263263397" sldId="270"/>
            <ac:cxnSpMk id="62" creationId="{90A9A06B-DE28-C7EB-7FE1-0F86597B3A27}"/>
          </ac:cxnSpMkLst>
        </pc:cxnChg>
      </pc:sldChg>
      <pc:sldChg chg="addSp delSp modSp add mod ord setBg modNotesTx">
        <pc:chgData name="Florin Teodorescu" userId="b0d868d7-309d-40b8-8e5b-d66bfe89ee87" providerId="ADAL" clId="{58A3A990-1B43-4BD4-9291-14194247C4F6}" dt="2024-07-17T00:53:44.569" v="4470" actId="114"/>
        <pc:sldMkLst>
          <pc:docMk/>
          <pc:sldMk cId="2650005461" sldId="271"/>
        </pc:sldMkLst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3" creationId="{EBB04D58-F637-312C-7620-191B1A08E7AE}"/>
          </ac:spMkLst>
        </pc:spChg>
        <pc:spChg chg="mod">
          <ac:chgData name="Florin Teodorescu" userId="b0d868d7-309d-40b8-8e5b-d66bfe89ee87" providerId="ADAL" clId="{58A3A990-1B43-4BD4-9291-14194247C4F6}" dt="2024-07-17T00:53:44.569" v="4470" actId="114"/>
          <ac:spMkLst>
            <pc:docMk/>
            <pc:sldMk cId="2650005461" sldId="271"/>
            <ac:spMk id="5" creationId="{FC916F56-A262-FB36-0307-53DF1B22007F}"/>
          </ac:spMkLst>
        </pc:spChg>
        <pc:spChg chg="add mod">
          <ac:chgData name="Florin Teodorescu" userId="b0d868d7-309d-40b8-8e5b-d66bfe89ee87" providerId="ADAL" clId="{58A3A990-1B43-4BD4-9291-14194247C4F6}" dt="2024-07-17T00:53:37.380" v="4469" actId="114"/>
          <ac:spMkLst>
            <pc:docMk/>
            <pc:sldMk cId="2650005461" sldId="271"/>
            <ac:spMk id="6" creationId="{1A0B1A27-C513-0FD6-EEBC-F93D4104DBDA}"/>
          </ac:spMkLst>
        </pc:spChg>
        <pc:spChg chg="add mod">
          <ac:chgData name="Florin Teodorescu" userId="b0d868d7-309d-40b8-8e5b-d66bfe89ee87" providerId="ADAL" clId="{58A3A990-1B43-4BD4-9291-14194247C4F6}" dt="2024-07-17T00:53:30.983" v="4468" actId="114"/>
          <ac:spMkLst>
            <pc:docMk/>
            <pc:sldMk cId="2650005461" sldId="271"/>
            <ac:spMk id="7" creationId="{7372E76F-8430-144A-EA37-5CE6AF35063C}"/>
          </ac:spMkLst>
        </pc:spChg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15" creationId="{A801151D-E5DC-647E-148D-492612310B1E}"/>
          </ac:spMkLst>
        </pc:spChg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19" creationId="{BF858B17-3A05-6FB2-1BF7-4928CBAF4601}"/>
          </ac:spMkLst>
        </pc:spChg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20" creationId="{F711573A-DEAC-B0B9-56E8-E78E5B0020DB}"/>
          </ac:spMkLst>
        </pc:spChg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21" creationId="{F6ABCDC5-019F-1F96-E6B4-AD181196C962}"/>
          </ac:spMkLst>
        </pc:spChg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22" creationId="{8E0BC0D8-15B2-8829-881C-882BB14F168F}"/>
          </ac:spMkLst>
        </pc:spChg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25" creationId="{F9BCC6CD-B79A-0032-68CF-7D9E4FFE0FA3}"/>
          </ac:spMkLst>
        </pc:spChg>
        <pc:spChg chg="mod">
          <ac:chgData name="Florin Teodorescu" userId="b0d868d7-309d-40b8-8e5b-d66bfe89ee87" providerId="ADAL" clId="{58A3A990-1B43-4BD4-9291-14194247C4F6}" dt="2024-07-17T00:51:54.930" v="4455" actId="6549"/>
          <ac:spMkLst>
            <pc:docMk/>
            <pc:sldMk cId="2650005461" sldId="271"/>
            <ac:spMk id="26" creationId="{8ECADDE7-D1BE-2008-775B-8B3ABE64B18F}"/>
          </ac:spMkLst>
        </pc:spChg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33" creationId="{C92A7D43-66C9-10D7-3B18-D726E393E968}"/>
          </ac:spMkLst>
        </pc:spChg>
        <pc:spChg chg="del">
          <ac:chgData name="Florin Teodorescu" userId="b0d868d7-309d-40b8-8e5b-d66bfe89ee87" providerId="ADAL" clId="{58A3A990-1B43-4BD4-9291-14194247C4F6}" dt="2024-07-14T19:27:44.312" v="1714" actId="478"/>
          <ac:spMkLst>
            <pc:docMk/>
            <pc:sldMk cId="2650005461" sldId="271"/>
            <ac:spMk id="40" creationId="{D1D358CD-5D98-7337-BD23-9C6AE33D86E9}"/>
          </ac:spMkLst>
        </pc:spChg>
        <pc:picChg chg="add mod">
          <ac:chgData name="Florin Teodorescu" userId="b0d868d7-309d-40b8-8e5b-d66bfe89ee87" providerId="ADAL" clId="{58A3A990-1B43-4BD4-9291-14194247C4F6}" dt="2024-07-16T23:17:47.146" v="4388" actId="1076"/>
          <ac:picMkLst>
            <pc:docMk/>
            <pc:sldMk cId="2650005461" sldId="271"/>
            <ac:picMk id="4" creationId="{6AEA5680-864A-69D6-56AB-630D498C1D69}"/>
          </ac:picMkLst>
        </pc:picChg>
        <pc:picChg chg="del">
          <ac:chgData name="Florin Teodorescu" userId="b0d868d7-309d-40b8-8e5b-d66bfe89ee87" providerId="ADAL" clId="{58A3A990-1B43-4BD4-9291-14194247C4F6}" dt="2024-07-14T19:27:44.312" v="1714" actId="478"/>
          <ac:picMkLst>
            <pc:docMk/>
            <pc:sldMk cId="2650005461" sldId="271"/>
            <ac:picMk id="8" creationId="{5357E54D-6218-650B-32C5-466D961BC05D}"/>
          </ac:picMkLst>
        </pc:picChg>
        <pc:picChg chg="del">
          <ac:chgData name="Florin Teodorescu" userId="b0d868d7-309d-40b8-8e5b-d66bfe89ee87" providerId="ADAL" clId="{58A3A990-1B43-4BD4-9291-14194247C4F6}" dt="2024-07-14T19:27:44.312" v="1714" actId="478"/>
          <ac:picMkLst>
            <pc:docMk/>
            <pc:sldMk cId="2650005461" sldId="271"/>
            <ac:picMk id="12" creationId="{8391B72F-4CAA-2DB6-AACA-59A1330B0E65}"/>
          </ac:picMkLst>
        </pc:picChg>
        <pc:picChg chg="del">
          <ac:chgData name="Florin Teodorescu" userId="b0d868d7-309d-40b8-8e5b-d66bfe89ee87" providerId="ADAL" clId="{58A3A990-1B43-4BD4-9291-14194247C4F6}" dt="2024-07-14T19:27:44.312" v="1714" actId="478"/>
          <ac:picMkLst>
            <pc:docMk/>
            <pc:sldMk cId="2650005461" sldId="271"/>
            <ac:picMk id="14" creationId="{37C8F4B1-4ECD-84D7-659C-2F9013856E20}"/>
          </ac:picMkLst>
        </pc:picChg>
        <pc:cxnChg chg="del mod">
          <ac:chgData name="Florin Teodorescu" userId="b0d868d7-309d-40b8-8e5b-d66bfe89ee87" providerId="ADAL" clId="{58A3A990-1B43-4BD4-9291-14194247C4F6}" dt="2024-07-14T19:27:44.312" v="1714" actId="478"/>
          <ac:cxnSpMkLst>
            <pc:docMk/>
            <pc:sldMk cId="2650005461" sldId="271"/>
            <ac:cxnSpMk id="35" creationId="{98817AB2-C7F6-B37F-E473-9C85F63EE55A}"/>
          </ac:cxnSpMkLst>
        </pc:cxnChg>
        <pc:cxnChg chg="del mod">
          <ac:chgData name="Florin Teodorescu" userId="b0d868d7-309d-40b8-8e5b-d66bfe89ee87" providerId="ADAL" clId="{58A3A990-1B43-4BD4-9291-14194247C4F6}" dt="2024-07-14T19:27:44.312" v="1714" actId="478"/>
          <ac:cxnSpMkLst>
            <pc:docMk/>
            <pc:sldMk cId="2650005461" sldId="271"/>
            <ac:cxnSpMk id="37" creationId="{C33F0FB2-116D-96BD-7279-9F137DAFAC69}"/>
          </ac:cxnSpMkLst>
        </pc:cxnChg>
        <pc:cxnChg chg="del mod">
          <ac:chgData name="Florin Teodorescu" userId="b0d868d7-309d-40b8-8e5b-d66bfe89ee87" providerId="ADAL" clId="{58A3A990-1B43-4BD4-9291-14194247C4F6}" dt="2024-07-14T19:27:44.312" v="1714" actId="478"/>
          <ac:cxnSpMkLst>
            <pc:docMk/>
            <pc:sldMk cId="2650005461" sldId="271"/>
            <ac:cxnSpMk id="42" creationId="{FAD7E14C-52F9-4540-0ED9-99D1B7AB6F5F}"/>
          </ac:cxnSpMkLst>
        </pc:cxnChg>
        <pc:cxnChg chg="del mod">
          <ac:chgData name="Florin Teodorescu" userId="b0d868d7-309d-40b8-8e5b-d66bfe89ee87" providerId="ADAL" clId="{58A3A990-1B43-4BD4-9291-14194247C4F6}" dt="2024-07-14T19:27:44.312" v="1714" actId="478"/>
          <ac:cxnSpMkLst>
            <pc:docMk/>
            <pc:sldMk cId="2650005461" sldId="271"/>
            <ac:cxnSpMk id="45" creationId="{A2DA6DAE-28E0-53AE-1906-C6E494766C3F}"/>
          </ac:cxnSpMkLst>
        </pc:cxnChg>
        <pc:cxnChg chg="del">
          <ac:chgData name="Florin Teodorescu" userId="b0d868d7-309d-40b8-8e5b-d66bfe89ee87" providerId="ADAL" clId="{58A3A990-1B43-4BD4-9291-14194247C4F6}" dt="2024-07-14T19:27:44.312" v="1714" actId="478"/>
          <ac:cxnSpMkLst>
            <pc:docMk/>
            <pc:sldMk cId="2650005461" sldId="271"/>
            <ac:cxnSpMk id="48" creationId="{C7B9DBB1-C6C0-50AE-2575-786186DC6417}"/>
          </ac:cxnSpMkLst>
        </pc:cxnChg>
        <pc:cxnChg chg="del mod">
          <ac:chgData name="Florin Teodorescu" userId="b0d868d7-309d-40b8-8e5b-d66bfe89ee87" providerId="ADAL" clId="{58A3A990-1B43-4BD4-9291-14194247C4F6}" dt="2024-07-14T19:27:44.312" v="1714" actId="478"/>
          <ac:cxnSpMkLst>
            <pc:docMk/>
            <pc:sldMk cId="2650005461" sldId="271"/>
            <ac:cxnSpMk id="50" creationId="{1E2764C4-4741-F89D-C7B6-019D74C1ED54}"/>
          </ac:cxnSpMkLst>
        </pc:cxnChg>
        <pc:cxnChg chg="del mod">
          <ac:chgData name="Florin Teodorescu" userId="b0d868d7-309d-40b8-8e5b-d66bfe89ee87" providerId="ADAL" clId="{58A3A990-1B43-4BD4-9291-14194247C4F6}" dt="2024-07-14T19:27:44.312" v="1714" actId="478"/>
          <ac:cxnSpMkLst>
            <pc:docMk/>
            <pc:sldMk cId="2650005461" sldId="271"/>
            <ac:cxnSpMk id="52" creationId="{5E927CC2-9313-103E-74F4-98B0C026B883}"/>
          </ac:cxnSpMkLst>
        </pc:cxnChg>
      </pc:sldChg>
      <pc:sldChg chg="addSp delSp modSp add mod modNotesTx">
        <pc:chgData name="Florin Teodorescu" userId="b0d868d7-309d-40b8-8e5b-d66bfe89ee87" providerId="ADAL" clId="{58A3A990-1B43-4BD4-9291-14194247C4F6}" dt="2024-07-23T05:59:39.139" v="6007" actId="207"/>
        <pc:sldMkLst>
          <pc:docMk/>
          <pc:sldMk cId="440115551" sldId="272"/>
        </pc:sldMkLst>
        <pc:spChg chg="mod">
          <ac:chgData name="Florin Teodorescu" userId="b0d868d7-309d-40b8-8e5b-d66bfe89ee87" providerId="ADAL" clId="{58A3A990-1B43-4BD4-9291-14194247C4F6}" dt="2024-07-14T19:42:20.413" v="2100" actId="1035"/>
          <ac:spMkLst>
            <pc:docMk/>
            <pc:sldMk cId="440115551" sldId="272"/>
            <ac:spMk id="3" creationId="{EBB04D58-F637-312C-7620-191B1A08E7AE}"/>
          </ac:spMkLst>
        </pc:spChg>
        <pc:spChg chg="mod">
          <ac:chgData name="Florin Teodorescu" userId="b0d868d7-309d-40b8-8e5b-d66bfe89ee87" providerId="ADAL" clId="{58A3A990-1B43-4BD4-9291-14194247C4F6}" dt="2024-07-18T06:45:50.258" v="4633" actId="207"/>
          <ac:spMkLst>
            <pc:docMk/>
            <pc:sldMk cId="440115551" sldId="272"/>
            <ac:spMk id="5" creationId="{FC916F56-A262-FB36-0307-53DF1B22007F}"/>
          </ac:spMkLst>
        </pc:spChg>
        <pc:spChg chg="add mod">
          <ac:chgData name="Florin Teodorescu" userId="b0d868d7-309d-40b8-8e5b-d66bfe89ee87" providerId="ADAL" clId="{58A3A990-1B43-4BD4-9291-14194247C4F6}" dt="2024-07-14T19:46:15.829" v="2232" actId="1038"/>
          <ac:spMkLst>
            <pc:docMk/>
            <pc:sldMk cId="440115551" sldId="272"/>
            <ac:spMk id="10" creationId="{C62E5B61-FDE5-8945-846C-980A866FC85B}"/>
          </ac:spMkLst>
        </pc:spChg>
        <pc:spChg chg="add mod">
          <ac:chgData name="Florin Teodorescu" userId="b0d868d7-309d-40b8-8e5b-d66bfe89ee87" providerId="ADAL" clId="{58A3A990-1B43-4BD4-9291-14194247C4F6}" dt="2024-07-14T19:51:38.961" v="2355" actId="14100"/>
          <ac:spMkLst>
            <pc:docMk/>
            <pc:sldMk cId="440115551" sldId="272"/>
            <ac:spMk id="13" creationId="{09470AC8-02EE-560F-DD93-30555642CC30}"/>
          </ac:spMkLst>
        </pc:spChg>
        <pc:spChg chg="del">
          <ac:chgData name="Florin Teodorescu" userId="b0d868d7-309d-40b8-8e5b-d66bfe89ee87" providerId="ADAL" clId="{58A3A990-1B43-4BD4-9291-14194247C4F6}" dt="2024-07-14T19:28:36.260" v="1729" actId="478"/>
          <ac:spMkLst>
            <pc:docMk/>
            <pc:sldMk cId="440115551" sldId="272"/>
            <ac:spMk id="15" creationId="{A801151D-E5DC-647E-148D-492612310B1E}"/>
          </ac:spMkLst>
        </pc:spChg>
        <pc:spChg chg="add mod">
          <ac:chgData name="Florin Teodorescu" userId="b0d868d7-309d-40b8-8e5b-d66bfe89ee87" providerId="ADAL" clId="{58A3A990-1B43-4BD4-9291-14194247C4F6}" dt="2024-07-14T19:42:24.778" v="2109" actId="1035"/>
          <ac:spMkLst>
            <pc:docMk/>
            <pc:sldMk cId="440115551" sldId="272"/>
            <ac:spMk id="18" creationId="{8BC31FDC-1941-9C78-7C3A-EECCEE5C7A8E}"/>
          </ac:spMkLst>
        </pc:spChg>
        <pc:spChg chg="del">
          <ac:chgData name="Florin Teodorescu" userId="b0d868d7-309d-40b8-8e5b-d66bfe89ee87" providerId="ADAL" clId="{58A3A990-1B43-4BD4-9291-14194247C4F6}" dt="2024-07-14T19:28:36.260" v="1729" actId="478"/>
          <ac:spMkLst>
            <pc:docMk/>
            <pc:sldMk cId="440115551" sldId="272"/>
            <ac:spMk id="19" creationId="{BF858B17-3A05-6FB2-1BF7-4928CBAF4601}"/>
          </ac:spMkLst>
        </pc:spChg>
        <pc:spChg chg="del">
          <ac:chgData name="Florin Teodorescu" userId="b0d868d7-309d-40b8-8e5b-d66bfe89ee87" providerId="ADAL" clId="{58A3A990-1B43-4BD4-9291-14194247C4F6}" dt="2024-07-14T19:28:36.260" v="1729" actId="478"/>
          <ac:spMkLst>
            <pc:docMk/>
            <pc:sldMk cId="440115551" sldId="272"/>
            <ac:spMk id="20" creationId="{F711573A-DEAC-B0B9-56E8-E78E5B0020DB}"/>
          </ac:spMkLst>
        </pc:spChg>
        <pc:spChg chg="del">
          <ac:chgData name="Florin Teodorescu" userId="b0d868d7-309d-40b8-8e5b-d66bfe89ee87" providerId="ADAL" clId="{58A3A990-1B43-4BD4-9291-14194247C4F6}" dt="2024-07-14T19:28:36.260" v="1729" actId="478"/>
          <ac:spMkLst>
            <pc:docMk/>
            <pc:sldMk cId="440115551" sldId="272"/>
            <ac:spMk id="21" creationId="{F6ABCDC5-019F-1F96-E6B4-AD181196C962}"/>
          </ac:spMkLst>
        </pc:spChg>
        <pc:spChg chg="del">
          <ac:chgData name="Florin Teodorescu" userId="b0d868d7-309d-40b8-8e5b-d66bfe89ee87" providerId="ADAL" clId="{58A3A990-1B43-4BD4-9291-14194247C4F6}" dt="2024-07-14T19:28:36.260" v="1729" actId="478"/>
          <ac:spMkLst>
            <pc:docMk/>
            <pc:sldMk cId="440115551" sldId="272"/>
            <ac:spMk id="22" creationId="{8E0BC0D8-15B2-8829-881C-882BB14F168F}"/>
          </ac:spMkLst>
        </pc:spChg>
        <pc:spChg chg="add mod">
          <ac:chgData name="Florin Teodorescu" userId="b0d868d7-309d-40b8-8e5b-d66bfe89ee87" providerId="ADAL" clId="{58A3A990-1B43-4BD4-9291-14194247C4F6}" dt="2024-07-23T05:59:39.139" v="6007" actId="207"/>
          <ac:spMkLst>
            <pc:docMk/>
            <pc:sldMk cId="440115551" sldId="272"/>
            <ac:spMk id="23" creationId="{9FAE7733-6D80-2F93-C9CE-20BF21C9AB95}"/>
          </ac:spMkLst>
        </pc:spChg>
        <pc:spChg chg="del">
          <ac:chgData name="Florin Teodorescu" userId="b0d868d7-309d-40b8-8e5b-d66bfe89ee87" providerId="ADAL" clId="{58A3A990-1B43-4BD4-9291-14194247C4F6}" dt="2024-07-14T19:28:36.260" v="1729" actId="478"/>
          <ac:spMkLst>
            <pc:docMk/>
            <pc:sldMk cId="440115551" sldId="272"/>
            <ac:spMk id="25" creationId="{F9BCC6CD-B79A-0032-68CF-7D9E4FFE0FA3}"/>
          </ac:spMkLst>
        </pc:spChg>
        <pc:spChg chg="mod">
          <ac:chgData name="Florin Teodorescu" userId="b0d868d7-309d-40b8-8e5b-d66bfe89ee87" providerId="ADAL" clId="{58A3A990-1B43-4BD4-9291-14194247C4F6}" dt="2024-07-14T19:34:30.379" v="1767" actId="20577"/>
          <ac:spMkLst>
            <pc:docMk/>
            <pc:sldMk cId="440115551" sldId="272"/>
            <ac:spMk id="26" creationId="{8ECADDE7-D1BE-2008-775B-8B3ABE64B18F}"/>
          </ac:spMkLst>
        </pc:spChg>
        <pc:spChg chg="add mod">
          <ac:chgData name="Florin Teodorescu" userId="b0d868d7-309d-40b8-8e5b-d66bfe89ee87" providerId="ADAL" clId="{58A3A990-1B43-4BD4-9291-14194247C4F6}" dt="2024-07-14T19:44:13.512" v="2126" actId="1035"/>
          <ac:spMkLst>
            <pc:docMk/>
            <pc:sldMk cId="440115551" sldId="272"/>
            <ac:spMk id="30" creationId="{D81304E2-CA0F-CDE1-A31C-E73C769523E1}"/>
          </ac:spMkLst>
        </pc:spChg>
        <pc:spChg chg="del">
          <ac:chgData name="Florin Teodorescu" userId="b0d868d7-309d-40b8-8e5b-d66bfe89ee87" providerId="ADAL" clId="{58A3A990-1B43-4BD4-9291-14194247C4F6}" dt="2024-07-14T19:28:36.260" v="1729" actId="478"/>
          <ac:spMkLst>
            <pc:docMk/>
            <pc:sldMk cId="440115551" sldId="272"/>
            <ac:spMk id="33" creationId="{C92A7D43-66C9-10D7-3B18-D726E393E968}"/>
          </ac:spMkLst>
        </pc:spChg>
        <pc:spChg chg="add mod">
          <ac:chgData name="Florin Teodorescu" userId="b0d868d7-309d-40b8-8e5b-d66bfe89ee87" providerId="ADAL" clId="{58A3A990-1B43-4BD4-9291-14194247C4F6}" dt="2024-07-14T19:52:37.931" v="2385" actId="14100"/>
          <ac:spMkLst>
            <pc:docMk/>
            <pc:sldMk cId="440115551" sldId="272"/>
            <ac:spMk id="38" creationId="{0C300CCF-43A7-2828-AD85-7E9EE638BBCA}"/>
          </ac:spMkLst>
        </pc:spChg>
        <pc:spChg chg="add mod">
          <ac:chgData name="Florin Teodorescu" userId="b0d868d7-309d-40b8-8e5b-d66bfe89ee87" providerId="ADAL" clId="{58A3A990-1B43-4BD4-9291-14194247C4F6}" dt="2024-07-14T19:46:29.445" v="2235" actId="1076"/>
          <ac:spMkLst>
            <pc:docMk/>
            <pc:sldMk cId="440115551" sldId="272"/>
            <ac:spMk id="39" creationId="{6313AAF1-3D38-045F-451D-3211A0BF47A8}"/>
          </ac:spMkLst>
        </pc:spChg>
        <pc:spChg chg="del">
          <ac:chgData name="Florin Teodorescu" userId="b0d868d7-309d-40b8-8e5b-d66bfe89ee87" providerId="ADAL" clId="{58A3A990-1B43-4BD4-9291-14194247C4F6}" dt="2024-07-14T19:28:36.260" v="1729" actId="478"/>
          <ac:spMkLst>
            <pc:docMk/>
            <pc:sldMk cId="440115551" sldId="272"/>
            <ac:spMk id="40" creationId="{D1D358CD-5D98-7337-BD23-9C6AE33D86E9}"/>
          </ac:spMkLst>
        </pc:spChg>
        <pc:spChg chg="add mod">
          <ac:chgData name="Florin Teodorescu" userId="b0d868d7-309d-40b8-8e5b-d66bfe89ee87" providerId="ADAL" clId="{58A3A990-1B43-4BD4-9291-14194247C4F6}" dt="2024-07-14T19:51:56.499" v="2357" actId="1076"/>
          <ac:spMkLst>
            <pc:docMk/>
            <pc:sldMk cId="440115551" sldId="272"/>
            <ac:spMk id="49" creationId="{EBF44FC1-9FB3-898E-15A7-17FDF849C4E0}"/>
          </ac:spMkLst>
        </pc:spChg>
        <pc:spChg chg="add mod">
          <ac:chgData name="Florin Teodorescu" userId="b0d868d7-309d-40b8-8e5b-d66bfe89ee87" providerId="ADAL" clId="{58A3A990-1B43-4BD4-9291-14194247C4F6}" dt="2024-07-14T19:51:56.499" v="2357" actId="1076"/>
          <ac:spMkLst>
            <pc:docMk/>
            <pc:sldMk cId="440115551" sldId="272"/>
            <ac:spMk id="51" creationId="{03F664B6-C6E2-090D-E12F-0DF03FB617A3}"/>
          </ac:spMkLst>
        </pc:spChg>
        <pc:spChg chg="add mod">
          <ac:chgData name="Florin Teodorescu" userId="b0d868d7-309d-40b8-8e5b-d66bfe89ee87" providerId="ADAL" clId="{58A3A990-1B43-4BD4-9291-14194247C4F6}" dt="2024-07-14T19:52:29.405" v="2384" actId="1076"/>
          <ac:spMkLst>
            <pc:docMk/>
            <pc:sldMk cId="440115551" sldId="272"/>
            <ac:spMk id="53" creationId="{779A7619-48B8-EEFA-EB9A-959852AE6D3B}"/>
          </ac:spMkLst>
        </pc:spChg>
        <pc:spChg chg="add mod">
          <ac:chgData name="Florin Teodorescu" userId="b0d868d7-309d-40b8-8e5b-d66bfe89ee87" providerId="ADAL" clId="{58A3A990-1B43-4BD4-9291-14194247C4F6}" dt="2024-07-14T19:52:29.405" v="2384" actId="1076"/>
          <ac:spMkLst>
            <pc:docMk/>
            <pc:sldMk cId="440115551" sldId="272"/>
            <ac:spMk id="54" creationId="{5FF4633F-6253-4077-4BE6-DEFE33F7AE73}"/>
          </ac:spMkLst>
        </pc:spChg>
        <pc:spChg chg="add mod">
          <ac:chgData name="Florin Teodorescu" userId="b0d868d7-309d-40b8-8e5b-d66bfe89ee87" providerId="ADAL" clId="{58A3A990-1B43-4BD4-9291-14194247C4F6}" dt="2024-07-14T19:52:56.508" v="2386" actId="571"/>
          <ac:spMkLst>
            <pc:docMk/>
            <pc:sldMk cId="440115551" sldId="272"/>
            <ac:spMk id="55" creationId="{AD54AEBA-16DE-AC9F-06D4-24732E2B8831}"/>
          </ac:spMkLst>
        </pc:spChg>
        <pc:spChg chg="add mod">
          <ac:chgData name="Florin Teodorescu" userId="b0d868d7-309d-40b8-8e5b-d66bfe89ee87" providerId="ADAL" clId="{58A3A990-1B43-4BD4-9291-14194247C4F6}" dt="2024-07-14T19:52:56.508" v="2386" actId="571"/>
          <ac:spMkLst>
            <pc:docMk/>
            <pc:sldMk cId="440115551" sldId="272"/>
            <ac:spMk id="56" creationId="{1C4A1C2F-9ABD-BFC8-B882-DF863A7A400A}"/>
          </ac:spMkLst>
        </pc:spChg>
        <pc:picChg chg="add mod">
          <ac:chgData name="Florin Teodorescu" userId="b0d868d7-309d-40b8-8e5b-d66bfe89ee87" providerId="ADAL" clId="{58A3A990-1B43-4BD4-9291-14194247C4F6}" dt="2024-07-14T19:42:24.778" v="2109" actId="1035"/>
          <ac:picMkLst>
            <pc:docMk/>
            <pc:sldMk cId="440115551" sldId="272"/>
            <ac:picMk id="6" creationId="{835D2271-961B-140B-A34B-2D5E145CE708}"/>
          </ac:picMkLst>
        </pc:picChg>
        <pc:picChg chg="del">
          <ac:chgData name="Florin Teodorescu" userId="b0d868d7-309d-40b8-8e5b-d66bfe89ee87" providerId="ADAL" clId="{58A3A990-1B43-4BD4-9291-14194247C4F6}" dt="2024-07-14T19:28:36.260" v="1729" actId="478"/>
          <ac:picMkLst>
            <pc:docMk/>
            <pc:sldMk cId="440115551" sldId="272"/>
            <ac:picMk id="8" creationId="{5357E54D-6218-650B-32C5-466D961BC05D}"/>
          </ac:picMkLst>
        </pc:picChg>
        <pc:picChg chg="add mod">
          <ac:chgData name="Florin Teodorescu" userId="b0d868d7-309d-40b8-8e5b-d66bfe89ee87" providerId="ADAL" clId="{58A3A990-1B43-4BD4-9291-14194247C4F6}" dt="2024-07-14T19:42:24.778" v="2109" actId="1035"/>
          <ac:picMkLst>
            <pc:docMk/>
            <pc:sldMk cId="440115551" sldId="272"/>
            <ac:picMk id="9" creationId="{1B4D27E4-F768-290C-F5BE-4C385E8BF9B5}"/>
          </ac:picMkLst>
        </pc:picChg>
        <pc:picChg chg="del">
          <ac:chgData name="Florin Teodorescu" userId="b0d868d7-309d-40b8-8e5b-d66bfe89ee87" providerId="ADAL" clId="{58A3A990-1B43-4BD4-9291-14194247C4F6}" dt="2024-07-14T19:28:36.260" v="1729" actId="478"/>
          <ac:picMkLst>
            <pc:docMk/>
            <pc:sldMk cId="440115551" sldId="272"/>
            <ac:picMk id="12" creationId="{8391B72F-4CAA-2DB6-AACA-59A1330B0E65}"/>
          </ac:picMkLst>
        </pc:picChg>
        <pc:picChg chg="del">
          <ac:chgData name="Florin Teodorescu" userId="b0d868d7-309d-40b8-8e5b-d66bfe89ee87" providerId="ADAL" clId="{58A3A990-1B43-4BD4-9291-14194247C4F6}" dt="2024-07-14T19:28:36.260" v="1729" actId="478"/>
          <ac:picMkLst>
            <pc:docMk/>
            <pc:sldMk cId="440115551" sldId="272"/>
            <ac:picMk id="14" creationId="{37C8F4B1-4ECD-84D7-659C-2F9013856E20}"/>
          </ac:picMkLst>
        </pc:picChg>
        <pc:picChg chg="add mod">
          <ac:chgData name="Florin Teodorescu" userId="b0d868d7-309d-40b8-8e5b-d66bfe89ee87" providerId="ADAL" clId="{58A3A990-1B43-4BD4-9291-14194247C4F6}" dt="2024-07-14T19:45:35.592" v="2206" actId="1038"/>
          <ac:picMkLst>
            <pc:docMk/>
            <pc:sldMk cId="440115551" sldId="272"/>
            <ac:picMk id="32" creationId="{6909C2B0-523C-47F1-EFFB-CBE63329112B}"/>
          </ac:picMkLst>
        </pc:picChg>
        <pc:picChg chg="add mod">
          <ac:chgData name="Florin Teodorescu" userId="b0d868d7-309d-40b8-8e5b-d66bfe89ee87" providerId="ADAL" clId="{58A3A990-1B43-4BD4-9291-14194247C4F6}" dt="2024-07-14T19:43:55.022" v="2116" actId="571"/>
          <ac:picMkLst>
            <pc:docMk/>
            <pc:sldMk cId="440115551" sldId="272"/>
            <ac:picMk id="34" creationId="{1FAC8BD6-D472-EAC4-6178-467798A5679C}"/>
          </ac:picMkLst>
        </pc:picChg>
        <pc:cxnChg chg="add mod">
          <ac:chgData name="Florin Teodorescu" userId="b0d868d7-309d-40b8-8e5b-d66bfe89ee87" providerId="ADAL" clId="{58A3A990-1B43-4BD4-9291-14194247C4F6}" dt="2024-07-14T19:51:38.961" v="2355" actId="14100"/>
          <ac:cxnSpMkLst>
            <pc:docMk/>
            <pc:sldMk cId="440115551" sldId="272"/>
            <ac:cxnSpMk id="11" creationId="{AED16D65-FBE3-1C66-5A0E-9C7B052F7C28}"/>
          </ac:cxnSpMkLst>
        </pc:cxnChg>
        <pc:cxnChg chg="add mod">
          <ac:chgData name="Florin Teodorescu" userId="b0d868d7-309d-40b8-8e5b-d66bfe89ee87" providerId="ADAL" clId="{58A3A990-1B43-4BD4-9291-14194247C4F6}" dt="2024-07-22T13:26:02.398" v="5988" actId="14100"/>
          <ac:cxnSpMkLst>
            <pc:docMk/>
            <pc:sldMk cId="440115551" sldId="272"/>
            <ac:cxnSpMk id="24" creationId="{31B332EC-EE16-B47A-9B7B-768B9B5FB2AA}"/>
          </ac:cxnSpMkLst>
        </pc:cxnChg>
        <pc:cxnChg chg="del mod">
          <ac:chgData name="Florin Teodorescu" userId="b0d868d7-309d-40b8-8e5b-d66bfe89ee87" providerId="ADAL" clId="{58A3A990-1B43-4BD4-9291-14194247C4F6}" dt="2024-07-14T19:28:36.260" v="1729" actId="478"/>
          <ac:cxnSpMkLst>
            <pc:docMk/>
            <pc:sldMk cId="440115551" sldId="272"/>
            <ac:cxnSpMk id="35" creationId="{98817AB2-C7F6-B37F-E473-9C85F63EE55A}"/>
          </ac:cxnSpMkLst>
        </pc:cxnChg>
        <pc:cxnChg chg="del mod">
          <ac:chgData name="Florin Teodorescu" userId="b0d868d7-309d-40b8-8e5b-d66bfe89ee87" providerId="ADAL" clId="{58A3A990-1B43-4BD4-9291-14194247C4F6}" dt="2024-07-14T19:28:36.260" v="1729" actId="478"/>
          <ac:cxnSpMkLst>
            <pc:docMk/>
            <pc:sldMk cId="440115551" sldId="272"/>
            <ac:cxnSpMk id="37" creationId="{C33F0FB2-116D-96BD-7279-9F137DAFAC69}"/>
          </ac:cxnSpMkLst>
        </pc:cxnChg>
        <pc:cxnChg chg="add mod">
          <ac:chgData name="Florin Teodorescu" userId="b0d868d7-309d-40b8-8e5b-d66bfe89ee87" providerId="ADAL" clId="{58A3A990-1B43-4BD4-9291-14194247C4F6}" dt="2024-07-14T19:46:34.542" v="2237" actId="14100"/>
          <ac:cxnSpMkLst>
            <pc:docMk/>
            <pc:sldMk cId="440115551" sldId="272"/>
            <ac:cxnSpMk id="41" creationId="{429D43C8-D86B-DBD0-D455-DC3B9477DB87}"/>
          </ac:cxnSpMkLst>
        </pc:cxnChg>
        <pc:cxnChg chg="del mod">
          <ac:chgData name="Florin Teodorescu" userId="b0d868d7-309d-40b8-8e5b-d66bfe89ee87" providerId="ADAL" clId="{58A3A990-1B43-4BD4-9291-14194247C4F6}" dt="2024-07-14T19:28:36.260" v="1729" actId="478"/>
          <ac:cxnSpMkLst>
            <pc:docMk/>
            <pc:sldMk cId="440115551" sldId="272"/>
            <ac:cxnSpMk id="42" creationId="{FAD7E14C-52F9-4540-0ED9-99D1B7AB6F5F}"/>
          </ac:cxnSpMkLst>
        </pc:cxnChg>
        <pc:cxnChg chg="del mod">
          <ac:chgData name="Florin Teodorescu" userId="b0d868d7-309d-40b8-8e5b-d66bfe89ee87" providerId="ADAL" clId="{58A3A990-1B43-4BD4-9291-14194247C4F6}" dt="2024-07-14T19:28:36.260" v="1729" actId="478"/>
          <ac:cxnSpMkLst>
            <pc:docMk/>
            <pc:sldMk cId="440115551" sldId="272"/>
            <ac:cxnSpMk id="45" creationId="{A2DA6DAE-28E0-53AE-1906-C6E494766C3F}"/>
          </ac:cxnSpMkLst>
        </pc:cxnChg>
        <pc:cxnChg chg="del">
          <ac:chgData name="Florin Teodorescu" userId="b0d868d7-309d-40b8-8e5b-d66bfe89ee87" providerId="ADAL" clId="{58A3A990-1B43-4BD4-9291-14194247C4F6}" dt="2024-07-14T19:28:36.260" v="1729" actId="478"/>
          <ac:cxnSpMkLst>
            <pc:docMk/>
            <pc:sldMk cId="440115551" sldId="272"/>
            <ac:cxnSpMk id="48" creationId="{C7B9DBB1-C6C0-50AE-2575-786186DC6417}"/>
          </ac:cxnSpMkLst>
        </pc:cxnChg>
        <pc:cxnChg chg="del mod">
          <ac:chgData name="Florin Teodorescu" userId="b0d868d7-309d-40b8-8e5b-d66bfe89ee87" providerId="ADAL" clId="{58A3A990-1B43-4BD4-9291-14194247C4F6}" dt="2024-07-14T19:28:36.260" v="1729" actId="478"/>
          <ac:cxnSpMkLst>
            <pc:docMk/>
            <pc:sldMk cId="440115551" sldId="272"/>
            <ac:cxnSpMk id="50" creationId="{1E2764C4-4741-F89D-C7B6-019D74C1ED54}"/>
          </ac:cxnSpMkLst>
        </pc:cxnChg>
        <pc:cxnChg chg="del mod">
          <ac:chgData name="Florin Teodorescu" userId="b0d868d7-309d-40b8-8e5b-d66bfe89ee87" providerId="ADAL" clId="{58A3A990-1B43-4BD4-9291-14194247C4F6}" dt="2024-07-14T19:28:36.260" v="1729" actId="478"/>
          <ac:cxnSpMkLst>
            <pc:docMk/>
            <pc:sldMk cId="440115551" sldId="272"/>
            <ac:cxnSpMk id="52" creationId="{5E927CC2-9313-103E-74F4-98B0C026B883}"/>
          </ac:cxnSpMkLst>
        </pc:cxnChg>
      </pc:sldChg>
      <pc:sldChg chg="addSp delSp modSp add del mod modNotesTx">
        <pc:chgData name="Florin Teodorescu" userId="b0d868d7-309d-40b8-8e5b-d66bfe89ee87" providerId="ADAL" clId="{58A3A990-1B43-4BD4-9291-14194247C4F6}" dt="2024-07-17T00:54:02.900" v="4471" actId="2696"/>
        <pc:sldMkLst>
          <pc:docMk/>
          <pc:sldMk cId="808724178" sldId="273"/>
        </pc:sldMkLst>
        <pc:spChg chg="add mod">
          <ac:chgData name="Florin Teodorescu" userId="b0d868d7-309d-40b8-8e5b-d66bfe89ee87" providerId="ADAL" clId="{58A3A990-1B43-4BD4-9291-14194247C4F6}" dt="2024-07-14T19:54:16.708" v="2495" actId="14100"/>
          <ac:spMkLst>
            <pc:docMk/>
            <pc:sldMk cId="808724178" sldId="273"/>
            <ac:spMk id="3" creationId="{EEF3F668-D202-3407-9A08-FA2D26F85907}"/>
          </ac:spMkLst>
        </pc:spChg>
        <pc:spChg chg="add mod">
          <ac:chgData name="Florin Teodorescu" userId="b0d868d7-309d-40b8-8e5b-d66bfe89ee87" providerId="ADAL" clId="{58A3A990-1B43-4BD4-9291-14194247C4F6}" dt="2024-07-17T00:49:25.534" v="4434" actId="1076"/>
          <ac:spMkLst>
            <pc:docMk/>
            <pc:sldMk cId="808724178" sldId="273"/>
            <ac:spMk id="4" creationId="{DC78CEC6-6ED5-E906-3658-7DDBD560F47F}"/>
          </ac:spMkLst>
        </pc:spChg>
        <pc:spChg chg="del mod">
          <ac:chgData name="Florin Teodorescu" userId="b0d868d7-309d-40b8-8e5b-d66bfe89ee87" providerId="ADAL" clId="{58A3A990-1B43-4BD4-9291-14194247C4F6}" dt="2024-07-17T00:49:07.799" v="4431" actId="478"/>
          <ac:spMkLst>
            <pc:docMk/>
            <pc:sldMk cId="808724178" sldId="273"/>
            <ac:spMk id="5" creationId="{FC916F56-A262-FB36-0307-53DF1B22007F}"/>
          </ac:spMkLst>
        </pc:spChg>
        <pc:spChg chg="mod">
          <ac:chgData name="Florin Teodorescu" userId="b0d868d7-309d-40b8-8e5b-d66bfe89ee87" providerId="ADAL" clId="{58A3A990-1B43-4BD4-9291-14194247C4F6}" dt="2024-07-14T19:53:13.931" v="2394" actId="108"/>
          <ac:spMkLst>
            <pc:docMk/>
            <pc:sldMk cId="808724178" sldId="273"/>
            <ac:spMk id="26" creationId="{8ECADDE7-D1BE-2008-775B-8B3ABE64B18F}"/>
          </ac:spMkLst>
        </pc:spChg>
      </pc:sldChg>
      <pc:sldChg chg="addSp delSp modSp add mod modNotesTx">
        <pc:chgData name="Florin Teodorescu" userId="b0d868d7-309d-40b8-8e5b-d66bfe89ee87" providerId="ADAL" clId="{58A3A990-1B43-4BD4-9291-14194247C4F6}" dt="2024-07-18T06:45:32.025" v="4630" actId="207"/>
        <pc:sldMkLst>
          <pc:docMk/>
          <pc:sldMk cId="2102972930" sldId="274"/>
        </pc:sldMkLst>
        <pc:spChg chg="mod">
          <ac:chgData name="Florin Teodorescu" userId="b0d868d7-309d-40b8-8e5b-d66bfe89ee87" providerId="ADAL" clId="{58A3A990-1B43-4BD4-9291-14194247C4F6}" dt="2024-07-14T20:12:41.848" v="3169" actId="20577"/>
          <ac:spMkLst>
            <pc:docMk/>
            <pc:sldMk cId="2102972930" sldId="274"/>
            <ac:spMk id="3" creationId="{EBB04D58-F637-312C-7620-191B1A08E7AE}"/>
          </ac:spMkLst>
        </pc:spChg>
        <pc:spChg chg="mod">
          <ac:chgData name="Florin Teodorescu" userId="b0d868d7-309d-40b8-8e5b-d66bfe89ee87" providerId="ADAL" clId="{58A3A990-1B43-4BD4-9291-14194247C4F6}" dt="2024-07-18T06:45:32.025" v="4630" actId="207"/>
          <ac:spMkLst>
            <pc:docMk/>
            <pc:sldMk cId="2102972930" sldId="274"/>
            <ac:spMk id="5" creationId="{FC916F56-A262-FB36-0307-53DF1B22007F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10" creationId="{C62E5B61-FDE5-8945-846C-980A866FC85B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13" creationId="{09470AC8-02EE-560F-DD93-30555642CC30}"/>
          </ac:spMkLst>
        </pc:spChg>
        <pc:spChg chg="add mod">
          <ac:chgData name="Florin Teodorescu" userId="b0d868d7-309d-40b8-8e5b-d66bfe89ee87" providerId="ADAL" clId="{58A3A990-1B43-4BD4-9291-14194247C4F6}" dt="2024-07-14T20:13:09.982" v="3174" actId="14100"/>
          <ac:spMkLst>
            <pc:docMk/>
            <pc:sldMk cId="2102972930" sldId="274"/>
            <ac:spMk id="14" creationId="{5E198C08-B953-FD76-DFD4-71A417AA0C61}"/>
          </ac:spMkLst>
        </pc:spChg>
        <pc:spChg chg="add mod">
          <ac:chgData name="Florin Teodorescu" userId="b0d868d7-309d-40b8-8e5b-d66bfe89ee87" providerId="ADAL" clId="{58A3A990-1B43-4BD4-9291-14194247C4F6}" dt="2024-07-14T20:13:29.848" v="3177" actId="14100"/>
          <ac:spMkLst>
            <pc:docMk/>
            <pc:sldMk cId="2102972930" sldId="274"/>
            <ac:spMk id="15" creationId="{6784F000-7805-BEB5-387B-E49BE721806D}"/>
          </ac:spMkLst>
        </pc:spChg>
        <pc:spChg chg="add mod">
          <ac:chgData name="Florin Teodorescu" userId="b0d868d7-309d-40b8-8e5b-d66bfe89ee87" providerId="ADAL" clId="{58A3A990-1B43-4BD4-9291-14194247C4F6}" dt="2024-07-14T20:14:23.385" v="3193" actId="14100"/>
          <ac:spMkLst>
            <pc:docMk/>
            <pc:sldMk cId="2102972930" sldId="274"/>
            <ac:spMk id="16" creationId="{0FEB4236-4953-0F7B-2495-87B076375348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18" creationId="{8BC31FDC-1941-9C78-7C3A-EECCEE5C7A8E}"/>
          </ac:spMkLst>
        </pc:spChg>
        <pc:spChg chg="add mod">
          <ac:chgData name="Florin Teodorescu" userId="b0d868d7-309d-40b8-8e5b-d66bfe89ee87" providerId="ADAL" clId="{58A3A990-1B43-4BD4-9291-14194247C4F6}" dt="2024-07-14T20:14:56.928" v="3236" actId="14100"/>
          <ac:spMkLst>
            <pc:docMk/>
            <pc:sldMk cId="2102972930" sldId="274"/>
            <ac:spMk id="20" creationId="{FDCF0868-1DAD-2E49-79D5-B105135607EC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23" creationId="{9FAE7733-6D80-2F93-C9CE-20BF21C9AB95}"/>
          </ac:spMkLst>
        </pc:spChg>
        <pc:spChg chg="mod">
          <ac:chgData name="Florin Teodorescu" userId="b0d868d7-309d-40b8-8e5b-d66bfe89ee87" providerId="ADAL" clId="{58A3A990-1B43-4BD4-9291-14194247C4F6}" dt="2024-07-14T19:57:29.738" v="2509" actId="20577"/>
          <ac:spMkLst>
            <pc:docMk/>
            <pc:sldMk cId="2102972930" sldId="274"/>
            <ac:spMk id="26" creationId="{8ECADDE7-D1BE-2008-775B-8B3ABE64B18F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30" creationId="{D81304E2-CA0F-CDE1-A31C-E73C769523E1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38" creationId="{0C300CCF-43A7-2828-AD85-7E9EE638BBCA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39" creationId="{6313AAF1-3D38-045F-451D-3211A0BF47A8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49" creationId="{EBF44FC1-9FB3-898E-15A7-17FDF849C4E0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51" creationId="{03F664B6-C6E2-090D-E12F-0DF03FB617A3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53" creationId="{779A7619-48B8-EEFA-EB9A-959852AE6D3B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54" creationId="{5FF4633F-6253-4077-4BE6-DEFE33F7AE73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55" creationId="{AD54AEBA-16DE-AC9F-06D4-24732E2B8831}"/>
          </ac:spMkLst>
        </pc:spChg>
        <pc:spChg chg="del">
          <ac:chgData name="Florin Teodorescu" userId="b0d868d7-309d-40b8-8e5b-d66bfe89ee87" providerId="ADAL" clId="{58A3A990-1B43-4BD4-9291-14194247C4F6}" dt="2024-07-14T19:57:45.957" v="2523" actId="478"/>
          <ac:spMkLst>
            <pc:docMk/>
            <pc:sldMk cId="2102972930" sldId="274"/>
            <ac:spMk id="56" creationId="{1C4A1C2F-9ABD-BFC8-B882-DF863A7A400A}"/>
          </ac:spMkLst>
        </pc:spChg>
        <pc:picChg chg="del">
          <ac:chgData name="Florin Teodorescu" userId="b0d868d7-309d-40b8-8e5b-d66bfe89ee87" providerId="ADAL" clId="{58A3A990-1B43-4BD4-9291-14194247C4F6}" dt="2024-07-14T19:57:45.957" v="2523" actId="478"/>
          <ac:picMkLst>
            <pc:docMk/>
            <pc:sldMk cId="2102972930" sldId="274"/>
            <ac:picMk id="6" creationId="{835D2271-961B-140B-A34B-2D5E145CE708}"/>
          </ac:picMkLst>
        </pc:picChg>
        <pc:picChg chg="add mod">
          <ac:chgData name="Florin Teodorescu" userId="b0d868d7-309d-40b8-8e5b-d66bfe89ee87" providerId="ADAL" clId="{58A3A990-1B43-4BD4-9291-14194247C4F6}" dt="2024-07-14T20:06:46.865" v="2870" actId="1076"/>
          <ac:picMkLst>
            <pc:docMk/>
            <pc:sldMk cId="2102972930" sldId="274"/>
            <ac:picMk id="7" creationId="{869C1C6A-C55B-6D50-E59F-D8349D2B5D45}"/>
          </ac:picMkLst>
        </pc:picChg>
        <pc:picChg chg="del">
          <ac:chgData name="Florin Teodorescu" userId="b0d868d7-309d-40b8-8e5b-d66bfe89ee87" providerId="ADAL" clId="{58A3A990-1B43-4BD4-9291-14194247C4F6}" dt="2024-07-14T19:57:45.957" v="2523" actId="478"/>
          <ac:picMkLst>
            <pc:docMk/>
            <pc:sldMk cId="2102972930" sldId="274"/>
            <ac:picMk id="9" creationId="{1B4D27E4-F768-290C-F5BE-4C385E8BF9B5}"/>
          </ac:picMkLst>
        </pc:picChg>
        <pc:picChg chg="add mod">
          <ac:chgData name="Florin Teodorescu" userId="b0d868d7-309d-40b8-8e5b-d66bfe89ee87" providerId="ADAL" clId="{58A3A990-1B43-4BD4-9291-14194247C4F6}" dt="2024-07-14T20:08:15.102" v="2874" actId="1076"/>
          <ac:picMkLst>
            <pc:docMk/>
            <pc:sldMk cId="2102972930" sldId="274"/>
            <ac:picMk id="12" creationId="{20CF2D44-02BE-540C-94BC-CE66C7DDF905}"/>
          </ac:picMkLst>
        </pc:picChg>
        <pc:picChg chg="del">
          <ac:chgData name="Florin Teodorescu" userId="b0d868d7-309d-40b8-8e5b-d66bfe89ee87" providerId="ADAL" clId="{58A3A990-1B43-4BD4-9291-14194247C4F6}" dt="2024-07-14T19:57:45.957" v="2523" actId="478"/>
          <ac:picMkLst>
            <pc:docMk/>
            <pc:sldMk cId="2102972930" sldId="274"/>
            <ac:picMk id="32" creationId="{6909C2B0-523C-47F1-EFFB-CBE63329112B}"/>
          </ac:picMkLst>
        </pc:picChg>
        <pc:cxnChg chg="del mod">
          <ac:chgData name="Florin Teodorescu" userId="b0d868d7-309d-40b8-8e5b-d66bfe89ee87" providerId="ADAL" clId="{58A3A990-1B43-4BD4-9291-14194247C4F6}" dt="2024-07-14T19:57:45.957" v="2523" actId="478"/>
          <ac:cxnSpMkLst>
            <pc:docMk/>
            <pc:sldMk cId="2102972930" sldId="274"/>
            <ac:cxnSpMk id="11" creationId="{AED16D65-FBE3-1C66-5A0E-9C7B052F7C28}"/>
          </ac:cxnSpMkLst>
        </pc:cxnChg>
        <pc:cxnChg chg="add mod">
          <ac:chgData name="Florin Teodorescu" userId="b0d868d7-309d-40b8-8e5b-d66bfe89ee87" providerId="ADAL" clId="{58A3A990-1B43-4BD4-9291-14194247C4F6}" dt="2024-07-14T20:13:59.031" v="3181" actId="14100"/>
          <ac:cxnSpMkLst>
            <pc:docMk/>
            <pc:sldMk cId="2102972930" sldId="274"/>
            <ac:cxnSpMk id="17" creationId="{24A3F47F-4381-9523-78D6-EC2B6A7F8CB6}"/>
          </ac:cxnSpMkLst>
        </pc:cxnChg>
        <pc:cxnChg chg="add mod">
          <ac:chgData name="Florin Teodorescu" userId="b0d868d7-309d-40b8-8e5b-d66bfe89ee87" providerId="ADAL" clId="{58A3A990-1B43-4BD4-9291-14194247C4F6}" dt="2024-07-14T20:14:56.928" v="3236" actId="14100"/>
          <ac:cxnSpMkLst>
            <pc:docMk/>
            <pc:sldMk cId="2102972930" sldId="274"/>
            <ac:cxnSpMk id="21" creationId="{5C35D2A1-DD22-54F4-C793-BDAF0D796B7A}"/>
          </ac:cxnSpMkLst>
        </pc:cxnChg>
        <pc:cxnChg chg="del mod">
          <ac:chgData name="Florin Teodorescu" userId="b0d868d7-309d-40b8-8e5b-d66bfe89ee87" providerId="ADAL" clId="{58A3A990-1B43-4BD4-9291-14194247C4F6}" dt="2024-07-14T19:57:45.957" v="2523" actId="478"/>
          <ac:cxnSpMkLst>
            <pc:docMk/>
            <pc:sldMk cId="2102972930" sldId="274"/>
            <ac:cxnSpMk id="24" creationId="{31B332EC-EE16-B47A-9B7B-768B9B5FB2AA}"/>
          </ac:cxnSpMkLst>
        </pc:cxnChg>
        <pc:cxnChg chg="del mod">
          <ac:chgData name="Florin Teodorescu" userId="b0d868d7-309d-40b8-8e5b-d66bfe89ee87" providerId="ADAL" clId="{58A3A990-1B43-4BD4-9291-14194247C4F6}" dt="2024-07-14T19:57:45.957" v="2523" actId="478"/>
          <ac:cxnSpMkLst>
            <pc:docMk/>
            <pc:sldMk cId="2102972930" sldId="274"/>
            <ac:cxnSpMk id="41" creationId="{429D43C8-D86B-DBD0-D455-DC3B9477DB87}"/>
          </ac:cxnSpMkLst>
        </pc:cxnChg>
      </pc:sldChg>
      <pc:sldChg chg="addSp delSp modSp add mod modNotesTx">
        <pc:chgData name="Florin Teodorescu" userId="b0d868d7-309d-40b8-8e5b-d66bfe89ee87" providerId="ADAL" clId="{58A3A990-1B43-4BD4-9291-14194247C4F6}" dt="2024-07-16T19:47:59.018" v="4378" actId="14100"/>
        <pc:sldMkLst>
          <pc:docMk/>
          <pc:sldMk cId="131764307" sldId="275"/>
        </pc:sldMkLst>
        <pc:spChg chg="add mod ord">
          <ac:chgData name="Florin Teodorescu" userId="b0d868d7-309d-40b8-8e5b-d66bfe89ee87" providerId="ADAL" clId="{58A3A990-1B43-4BD4-9291-14194247C4F6}" dt="2024-07-16T19:45:18.174" v="4364" actId="1076"/>
          <ac:spMkLst>
            <pc:docMk/>
            <pc:sldMk cId="131764307" sldId="275"/>
            <ac:spMk id="3" creationId="{D3A7E677-9947-8F34-CE8C-48103D62CCD0}"/>
          </ac:spMkLst>
        </pc:spChg>
        <pc:spChg chg="del">
          <ac:chgData name="Florin Teodorescu" userId="b0d868d7-309d-40b8-8e5b-d66bfe89ee87" providerId="ADAL" clId="{58A3A990-1B43-4BD4-9291-14194247C4F6}" dt="2024-07-14T20:17:29.437" v="3255" actId="478"/>
          <ac:spMkLst>
            <pc:docMk/>
            <pc:sldMk cId="131764307" sldId="275"/>
            <ac:spMk id="3" creationId="{EBB04D58-F637-312C-7620-191B1A08E7AE}"/>
          </ac:spMkLst>
        </pc:spChg>
        <pc:spChg chg="del">
          <ac:chgData name="Florin Teodorescu" userId="b0d868d7-309d-40b8-8e5b-d66bfe89ee87" providerId="ADAL" clId="{58A3A990-1B43-4BD4-9291-14194247C4F6}" dt="2024-07-14T20:17:29.437" v="3255" actId="478"/>
          <ac:spMkLst>
            <pc:docMk/>
            <pc:sldMk cId="131764307" sldId="275"/>
            <ac:spMk id="5" creationId="{FC916F56-A262-FB36-0307-53DF1B22007F}"/>
          </ac:spMkLst>
        </pc:spChg>
        <pc:spChg chg="add mod">
          <ac:chgData name="Florin Teodorescu" userId="b0d868d7-309d-40b8-8e5b-d66bfe89ee87" providerId="ADAL" clId="{58A3A990-1B43-4BD4-9291-14194247C4F6}" dt="2024-07-16T19:36:25.467" v="3502" actId="14100"/>
          <ac:spMkLst>
            <pc:docMk/>
            <pc:sldMk cId="131764307" sldId="275"/>
            <ac:spMk id="7" creationId="{7D14C81D-9827-6CBA-45E6-C057AAD5051A}"/>
          </ac:spMkLst>
        </pc:spChg>
        <pc:spChg chg="add mod">
          <ac:chgData name="Florin Teodorescu" userId="b0d868d7-309d-40b8-8e5b-d66bfe89ee87" providerId="ADAL" clId="{58A3A990-1B43-4BD4-9291-14194247C4F6}" dt="2024-07-16T19:37:38.583" v="3579" actId="571"/>
          <ac:spMkLst>
            <pc:docMk/>
            <pc:sldMk cId="131764307" sldId="275"/>
            <ac:spMk id="14" creationId="{1E40D9A5-1D28-8126-4E65-1594CC4AE05A}"/>
          </ac:spMkLst>
        </pc:spChg>
        <pc:spChg chg="del">
          <ac:chgData name="Florin Teodorescu" userId="b0d868d7-309d-40b8-8e5b-d66bfe89ee87" providerId="ADAL" clId="{58A3A990-1B43-4BD4-9291-14194247C4F6}" dt="2024-07-14T20:17:29.437" v="3255" actId="478"/>
          <ac:spMkLst>
            <pc:docMk/>
            <pc:sldMk cId="131764307" sldId="275"/>
            <ac:spMk id="14" creationId="{5E198C08-B953-FD76-DFD4-71A417AA0C61}"/>
          </ac:spMkLst>
        </pc:spChg>
        <pc:spChg chg="add mod">
          <ac:chgData name="Florin Teodorescu" userId="b0d868d7-309d-40b8-8e5b-d66bfe89ee87" providerId="ADAL" clId="{58A3A990-1B43-4BD4-9291-14194247C4F6}" dt="2024-07-16T19:47:59.018" v="4378" actId="14100"/>
          <ac:spMkLst>
            <pc:docMk/>
            <pc:sldMk cId="131764307" sldId="275"/>
            <ac:spMk id="15" creationId="{278B1FB8-87C9-9F6A-FD00-9B1B3D6E93D4}"/>
          </ac:spMkLst>
        </pc:spChg>
        <pc:spChg chg="del">
          <ac:chgData name="Florin Teodorescu" userId="b0d868d7-309d-40b8-8e5b-d66bfe89ee87" providerId="ADAL" clId="{58A3A990-1B43-4BD4-9291-14194247C4F6}" dt="2024-07-14T20:17:29.437" v="3255" actId="478"/>
          <ac:spMkLst>
            <pc:docMk/>
            <pc:sldMk cId="131764307" sldId="275"/>
            <ac:spMk id="15" creationId="{6784F000-7805-BEB5-387B-E49BE721806D}"/>
          </ac:spMkLst>
        </pc:spChg>
        <pc:spChg chg="del">
          <ac:chgData name="Florin Teodorescu" userId="b0d868d7-309d-40b8-8e5b-d66bfe89ee87" providerId="ADAL" clId="{58A3A990-1B43-4BD4-9291-14194247C4F6}" dt="2024-07-14T20:17:29.437" v="3255" actId="478"/>
          <ac:spMkLst>
            <pc:docMk/>
            <pc:sldMk cId="131764307" sldId="275"/>
            <ac:spMk id="16" creationId="{0FEB4236-4953-0F7B-2495-87B076375348}"/>
          </ac:spMkLst>
        </pc:spChg>
        <pc:spChg chg="add mod">
          <ac:chgData name="Florin Teodorescu" userId="b0d868d7-309d-40b8-8e5b-d66bfe89ee87" providerId="ADAL" clId="{58A3A990-1B43-4BD4-9291-14194247C4F6}" dt="2024-07-16T19:39:35.301" v="3821" actId="1076"/>
          <ac:spMkLst>
            <pc:docMk/>
            <pc:sldMk cId="131764307" sldId="275"/>
            <ac:spMk id="17" creationId="{57A5113B-D0F5-2BB5-3459-45B7F79DFD40}"/>
          </ac:spMkLst>
        </pc:spChg>
        <pc:spChg chg="del">
          <ac:chgData name="Florin Teodorescu" userId="b0d868d7-309d-40b8-8e5b-d66bfe89ee87" providerId="ADAL" clId="{58A3A990-1B43-4BD4-9291-14194247C4F6}" dt="2024-07-14T20:17:29.437" v="3255" actId="478"/>
          <ac:spMkLst>
            <pc:docMk/>
            <pc:sldMk cId="131764307" sldId="275"/>
            <ac:spMk id="20" creationId="{FDCF0868-1DAD-2E49-79D5-B105135607EC}"/>
          </ac:spMkLst>
        </pc:spChg>
        <pc:spChg chg="add mod">
          <ac:chgData name="Florin Teodorescu" userId="b0d868d7-309d-40b8-8e5b-d66bfe89ee87" providerId="ADAL" clId="{58A3A990-1B43-4BD4-9291-14194247C4F6}" dt="2024-07-16T19:40:29.638" v="3879" actId="14100"/>
          <ac:spMkLst>
            <pc:docMk/>
            <pc:sldMk cId="131764307" sldId="275"/>
            <ac:spMk id="22" creationId="{3DDBEBFF-CA75-D3D5-C484-09CA3E0B54F4}"/>
          </ac:spMkLst>
        </pc:spChg>
        <pc:spChg chg="add mod">
          <ac:chgData name="Florin Teodorescu" userId="b0d868d7-309d-40b8-8e5b-d66bfe89ee87" providerId="ADAL" clId="{58A3A990-1B43-4BD4-9291-14194247C4F6}" dt="2024-07-16T19:41:29.548" v="4002" actId="14100"/>
          <ac:spMkLst>
            <pc:docMk/>
            <pc:sldMk cId="131764307" sldId="275"/>
            <ac:spMk id="23" creationId="{9C444C6E-AA12-7255-4501-2F1453B5ACAA}"/>
          </ac:spMkLst>
        </pc:spChg>
        <pc:spChg chg="mod">
          <ac:chgData name="Florin Teodorescu" userId="b0d868d7-309d-40b8-8e5b-d66bfe89ee87" providerId="ADAL" clId="{58A3A990-1B43-4BD4-9291-14194247C4F6}" dt="2024-07-16T19:45:00.233" v="4362" actId="1076"/>
          <ac:spMkLst>
            <pc:docMk/>
            <pc:sldMk cId="131764307" sldId="275"/>
            <ac:spMk id="26" creationId="{8ECADDE7-D1BE-2008-775B-8B3ABE64B18F}"/>
          </ac:spMkLst>
        </pc:spChg>
        <pc:spChg chg="add mod">
          <ac:chgData name="Florin Teodorescu" userId="b0d868d7-309d-40b8-8e5b-d66bfe89ee87" providerId="ADAL" clId="{58A3A990-1B43-4BD4-9291-14194247C4F6}" dt="2024-07-16T19:41:58.108" v="4007" actId="14100"/>
          <ac:spMkLst>
            <pc:docMk/>
            <pc:sldMk cId="131764307" sldId="275"/>
            <ac:spMk id="27" creationId="{CDFD5516-E68D-F3AD-39BB-6C27F3B276B1}"/>
          </ac:spMkLst>
        </pc:spChg>
        <pc:spChg chg="add mod">
          <ac:chgData name="Florin Teodorescu" userId="b0d868d7-309d-40b8-8e5b-d66bfe89ee87" providerId="ADAL" clId="{58A3A990-1B43-4BD4-9291-14194247C4F6}" dt="2024-07-16T19:42:49.633" v="4166" actId="1038"/>
          <ac:spMkLst>
            <pc:docMk/>
            <pc:sldMk cId="131764307" sldId="275"/>
            <ac:spMk id="28" creationId="{82A1A724-8A56-EA8B-4188-C691FC8AEBBA}"/>
          </ac:spMkLst>
        </pc:spChg>
        <pc:spChg chg="add mod">
          <ac:chgData name="Florin Teodorescu" userId="b0d868d7-309d-40b8-8e5b-d66bfe89ee87" providerId="ADAL" clId="{58A3A990-1B43-4BD4-9291-14194247C4F6}" dt="2024-07-16T19:43:11.456" v="4179" actId="1038"/>
          <ac:spMkLst>
            <pc:docMk/>
            <pc:sldMk cId="131764307" sldId="275"/>
            <ac:spMk id="31" creationId="{4A9C573D-473D-D03F-27CC-369547E552B6}"/>
          </ac:spMkLst>
        </pc:spChg>
        <pc:spChg chg="add mod">
          <ac:chgData name="Florin Teodorescu" userId="b0d868d7-309d-40b8-8e5b-d66bfe89ee87" providerId="ADAL" clId="{58A3A990-1B43-4BD4-9291-14194247C4F6}" dt="2024-07-16T19:45:07.237" v="4363" actId="1076"/>
          <ac:spMkLst>
            <pc:docMk/>
            <pc:sldMk cId="131764307" sldId="275"/>
            <ac:spMk id="32" creationId="{3AE73161-72F0-71FB-EBEC-9D96F8AB0B99}"/>
          </ac:spMkLst>
        </pc:spChg>
        <pc:picChg chg="add mod">
          <ac:chgData name="Florin Teodorescu" userId="b0d868d7-309d-40b8-8e5b-d66bfe89ee87" providerId="ADAL" clId="{58A3A990-1B43-4BD4-9291-14194247C4F6}" dt="2024-07-16T19:43:11.456" v="4179" actId="1038"/>
          <ac:picMkLst>
            <pc:docMk/>
            <pc:sldMk cId="131764307" sldId="275"/>
            <ac:picMk id="4" creationId="{E3EB97BC-C918-FB6C-A293-E5B98437A35D}"/>
          </ac:picMkLst>
        </pc:picChg>
        <pc:picChg chg="add mod">
          <ac:chgData name="Florin Teodorescu" userId="b0d868d7-309d-40b8-8e5b-d66bfe89ee87" providerId="ADAL" clId="{58A3A990-1B43-4BD4-9291-14194247C4F6}" dt="2024-07-14T20:28:33.156" v="3325" actId="1076"/>
          <ac:picMkLst>
            <pc:docMk/>
            <pc:sldMk cId="131764307" sldId="275"/>
            <ac:picMk id="6" creationId="{60A0E346-AE49-07D2-061C-2A09CE3FF82E}"/>
          </ac:picMkLst>
        </pc:picChg>
        <pc:picChg chg="del">
          <ac:chgData name="Florin Teodorescu" userId="b0d868d7-309d-40b8-8e5b-d66bfe89ee87" providerId="ADAL" clId="{58A3A990-1B43-4BD4-9291-14194247C4F6}" dt="2024-07-14T20:17:29.437" v="3255" actId="478"/>
          <ac:picMkLst>
            <pc:docMk/>
            <pc:sldMk cId="131764307" sldId="275"/>
            <ac:picMk id="7" creationId="{869C1C6A-C55B-6D50-E59F-D8349D2B5D45}"/>
          </ac:picMkLst>
        </pc:picChg>
        <pc:picChg chg="add mod">
          <ac:chgData name="Florin Teodorescu" userId="b0d868d7-309d-40b8-8e5b-d66bfe89ee87" providerId="ADAL" clId="{58A3A990-1B43-4BD4-9291-14194247C4F6}" dt="2024-07-16T19:39:48.355" v="3862" actId="1036"/>
          <ac:picMkLst>
            <pc:docMk/>
            <pc:sldMk cId="131764307" sldId="275"/>
            <ac:picMk id="9" creationId="{00F7C2DA-11A3-875C-B710-7D6A271D70DE}"/>
          </ac:picMkLst>
        </pc:picChg>
        <pc:picChg chg="add mod">
          <ac:chgData name="Florin Teodorescu" userId="b0d868d7-309d-40b8-8e5b-d66bfe89ee87" providerId="ADAL" clId="{58A3A990-1B43-4BD4-9291-14194247C4F6}" dt="2024-07-16T19:40:21.165" v="3877" actId="1076"/>
          <ac:picMkLst>
            <pc:docMk/>
            <pc:sldMk cId="131764307" sldId="275"/>
            <ac:picMk id="11" creationId="{BEE223E2-C1AF-82C5-B0DD-D01140D3E655}"/>
          </ac:picMkLst>
        </pc:picChg>
        <pc:picChg chg="del">
          <ac:chgData name="Florin Teodorescu" userId="b0d868d7-309d-40b8-8e5b-d66bfe89ee87" providerId="ADAL" clId="{58A3A990-1B43-4BD4-9291-14194247C4F6}" dt="2024-07-14T20:17:29.437" v="3255" actId="478"/>
          <ac:picMkLst>
            <pc:docMk/>
            <pc:sldMk cId="131764307" sldId="275"/>
            <ac:picMk id="12" creationId="{20CF2D44-02BE-540C-94BC-CE66C7DDF905}"/>
          </ac:picMkLst>
        </pc:picChg>
        <pc:picChg chg="add mod">
          <ac:chgData name="Florin Teodorescu" userId="b0d868d7-309d-40b8-8e5b-d66bfe89ee87" providerId="ADAL" clId="{58A3A990-1B43-4BD4-9291-14194247C4F6}" dt="2024-07-16T19:37:38.583" v="3579" actId="571"/>
          <ac:picMkLst>
            <pc:docMk/>
            <pc:sldMk cId="131764307" sldId="275"/>
            <ac:picMk id="13" creationId="{819412EC-FCDB-8067-2412-1FB6DF361854}"/>
          </ac:picMkLst>
        </pc:picChg>
        <pc:picChg chg="add mod">
          <ac:chgData name="Florin Teodorescu" userId="b0d868d7-309d-40b8-8e5b-d66bfe89ee87" providerId="ADAL" clId="{58A3A990-1B43-4BD4-9291-14194247C4F6}" dt="2024-07-16T19:41:43.917" v="4005" actId="1076"/>
          <ac:picMkLst>
            <pc:docMk/>
            <pc:sldMk cId="131764307" sldId="275"/>
            <ac:picMk id="18" creationId="{4EFD068F-B7E2-5BD9-B5C8-4885B9E561A6}"/>
          </ac:picMkLst>
        </pc:picChg>
        <pc:picChg chg="add del mod">
          <ac:chgData name="Florin Teodorescu" userId="b0d868d7-309d-40b8-8e5b-d66bfe89ee87" providerId="ADAL" clId="{58A3A990-1B43-4BD4-9291-14194247C4F6}" dt="2024-07-15T17:11:14.099" v="3493" actId="478"/>
          <ac:picMkLst>
            <pc:docMk/>
            <pc:sldMk cId="131764307" sldId="275"/>
            <ac:picMk id="22" creationId="{6752AF02-8F7A-B635-04A6-B7B75D99A0E1}"/>
          </ac:picMkLst>
        </pc:picChg>
        <pc:cxnChg chg="add mod">
          <ac:chgData name="Florin Teodorescu" userId="b0d868d7-309d-40b8-8e5b-d66bfe89ee87" providerId="ADAL" clId="{58A3A990-1B43-4BD4-9291-14194247C4F6}" dt="2024-07-16T19:45:18.174" v="4364" actId="1076"/>
          <ac:cxnSpMkLst>
            <pc:docMk/>
            <pc:sldMk cId="131764307" sldId="275"/>
            <ac:cxnSpMk id="5" creationId="{C4BA5478-3469-1546-BDE4-B1F154F248FC}"/>
          </ac:cxnSpMkLst>
        </pc:cxnChg>
        <pc:cxnChg chg="del">
          <ac:chgData name="Florin Teodorescu" userId="b0d868d7-309d-40b8-8e5b-d66bfe89ee87" providerId="ADAL" clId="{58A3A990-1B43-4BD4-9291-14194247C4F6}" dt="2024-07-14T20:17:29.437" v="3255" actId="478"/>
          <ac:cxnSpMkLst>
            <pc:docMk/>
            <pc:sldMk cId="131764307" sldId="275"/>
            <ac:cxnSpMk id="17" creationId="{24A3F47F-4381-9523-78D6-EC2B6A7F8CB6}"/>
          </ac:cxnSpMkLst>
        </pc:cxnChg>
        <pc:cxnChg chg="add mod">
          <ac:chgData name="Florin Teodorescu" userId="b0d868d7-309d-40b8-8e5b-d66bfe89ee87" providerId="ADAL" clId="{58A3A990-1B43-4BD4-9291-14194247C4F6}" dt="2024-07-16T19:39:59.168" v="3865" actId="14100"/>
          <ac:cxnSpMkLst>
            <pc:docMk/>
            <pc:sldMk cId="131764307" sldId="275"/>
            <ac:cxnSpMk id="19" creationId="{AA3057C3-DA87-8089-A027-272BC9BD2F7C}"/>
          </ac:cxnSpMkLst>
        </pc:cxnChg>
        <pc:cxnChg chg="del mod">
          <ac:chgData name="Florin Teodorescu" userId="b0d868d7-309d-40b8-8e5b-d66bfe89ee87" providerId="ADAL" clId="{58A3A990-1B43-4BD4-9291-14194247C4F6}" dt="2024-07-14T20:17:29.437" v="3255" actId="478"/>
          <ac:cxnSpMkLst>
            <pc:docMk/>
            <pc:sldMk cId="131764307" sldId="275"/>
            <ac:cxnSpMk id="21" creationId="{5C35D2A1-DD22-54F4-C793-BDAF0D796B7A}"/>
          </ac:cxnSpMkLst>
        </pc:cxnChg>
        <pc:cxnChg chg="add mod">
          <ac:chgData name="Florin Teodorescu" userId="b0d868d7-309d-40b8-8e5b-d66bfe89ee87" providerId="ADAL" clId="{58A3A990-1B43-4BD4-9291-14194247C4F6}" dt="2024-07-16T19:41:40.153" v="4004" actId="14100"/>
          <ac:cxnSpMkLst>
            <pc:docMk/>
            <pc:sldMk cId="131764307" sldId="275"/>
            <ac:cxnSpMk id="24" creationId="{02FDDA46-63DD-69F0-178F-916DD0AAC0F1}"/>
          </ac:cxnSpMkLst>
        </pc:cxnChg>
        <pc:cxnChg chg="add mod">
          <ac:chgData name="Florin Teodorescu" userId="b0d868d7-309d-40b8-8e5b-d66bfe89ee87" providerId="ADAL" clId="{58A3A990-1B43-4BD4-9291-14194247C4F6}" dt="2024-07-16T19:42:57.561" v="4168" actId="14100"/>
          <ac:cxnSpMkLst>
            <pc:docMk/>
            <pc:sldMk cId="131764307" sldId="275"/>
            <ac:cxnSpMk id="29" creationId="{94E452E7-6858-C12E-69A3-63AD9AA77AF4}"/>
          </ac:cxnSpMkLst>
        </pc:cxnChg>
        <pc:cxnChg chg="add mod">
          <ac:chgData name="Florin Teodorescu" userId="b0d868d7-309d-40b8-8e5b-d66bfe89ee87" providerId="ADAL" clId="{58A3A990-1B43-4BD4-9291-14194247C4F6}" dt="2024-07-16T19:45:07.237" v="4363" actId="1076"/>
          <ac:cxnSpMkLst>
            <pc:docMk/>
            <pc:sldMk cId="131764307" sldId="275"/>
            <ac:cxnSpMk id="33" creationId="{5CD33F4E-6B07-40A5-4DBC-02512C5CBEB2}"/>
          </ac:cxnSpMkLst>
        </pc:cxnChg>
      </pc:sldChg>
      <pc:sldChg chg="addSp delSp modSp add mod modNotesTx">
        <pc:chgData name="Florin Teodorescu" userId="b0d868d7-309d-40b8-8e5b-d66bfe89ee87" providerId="ADAL" clId="{58A3A990-1B43-4BD4-9291-14194247C4F6}" dt="2024-07-18T07:57:32.223" v="5620"/>
        <pc:sldMkLst>
          <pc:docMk/>
          <pc:sldMk cId="1912887850" sldId="276"/>
        </pc:sldMkLst>
        <pc:spChg chg="mod">
          <ac:chgData name="Florin Teodorescu" userId="b0d868d7-309d-40b8-8e5b-d66bfe89ee87" providerId="ADAL" clId="{58A3A990-1B43-4BD4-9291-14194247C4F6}" dt="2024-07-17T01:14:15.698" v="4492" actId="14100"/>
          <ac:spMkLst>
            <pc:docMk/>
            <pc:sldMk cId="1912887850" sldId="276"/>
            <ac:spMk id="3" creationId="{EEF3F668-D202-3407-9A08-FA2D26F85907}"/>
          </ac:spMkLst>
        </pc:spChg>
        <pc:spChg chg="add mod">
          <ac:chgData name="Florin Teodorescu" userId="b0d868d7-309d-40b8-8e5b-d66bfe89ee87" providerId="ADAL" clId="{58A3A990-1B43-4BD4-9291-14194247C4F6}" dt="2024-07-17T01:14:27.344" v="4513" actId="1038"/>
          <ac:spMkLst>
            <pc:docMk/>
            <pc:sldMk cId="1912887850" sldId="276"/>
            <ac:spMk id="4" creationId="{5EFD1E44-5290-4252-7145-889C6E63AE15}"/>
          </ac:spMkLst>
        </pc:spChg>
        <pc:spChg chg="mod">
          <ac:chgData name="Florin Teodorescu" userId="b0d868d7-309d-40b8-8e5b-d66bfe89ee87" providerId="ADAL" clId="{58A3A990-1B43-4BD4-9291-14194247C4F6}" dt="2024-07-17T00:54:13.526" v="4472" actId="1076"/>
          <ac:spMkLst>
            <pc:docMk/>
            <pc:sldMk cId="1912887850" sldId="276"/>
            <ac:spMk id="5" creationId="{FC916F56-A262-FB36-0307-53DF1B22007F}"/>
          </ac:spMkLst>
        </pc:spChg>
        <pc:spChg chg="add del mod">
          <ac:chgData name="Florin Teodorescu" userId="b0d868d7-309d-40b8-8e5b-d66bfe89ee87" providerId="ADAL" clId="{58A3A990-1B43-4BD4-9291-14194247C4F6}" dt="2024-07-14T20:42:17.004" v="3422" actId="478"/>
          <ac:spMkLst>
            <pc:docMk/>
            <pc:sldMk cId="1912887850" sldId="276"/>
            <ac:spMk id="6" creationId="{65FAEFD5-2726-77F9-0537-7FF441D53B5B}"/>
          </ac:spMkLst>
        </pc:spChg>
        <pc:spChg chg="add mod">
          <ac:chgData name="Florin Teodorescu" userId="b0d868d7-309d-40b8-8e5b-d66bfe89ee87" providerId="ADAL" clId="{58A3A990-1B43-4BD4-9291-14194247C4F6}" dt="2024-07-17T01:14:27.344" v="4513" actId="1038"/>
          <ac:spMkLst>
            <pc:docMk/>
            <pc:sldMk cId="1912887850" sldId="276"/>
            <ac:spMk id="6" creationId="{6DEC95CE-A10E-178A-8F79-4BC43D408B2F}"/>
          </ac:spMkLst>
        </pc:spChg>
        <pc:spChg chg="mod">
          <ac:chgData name="Florin Teodorescu" userId="b0d868d7-309d-40b8-8e5b-d66bfe89ee87" providerId="ADAL" clId="{58A3A990-1B43-4BD4-9291-14194247C4F6}" dt="2024-07-14T20:41:28.424" v="3358" actId="20577"/>
          <ac:spMkLst>
            <pc:docMk/>
            <pc:sldMk cId="1912887850" sldId="276"/>
            <ac:spMk id="26" creationId="{8ECADDE7-D1BE-2008-775B-8B3ABE64B18F}"/>
          </ac:spMkLst>
        </pc:spChg>
        <pc:picChg chg="add del mod">
          <ac:chgData name="Florin Teodorescu" userId="b0d868d7-309d-40b8-8e5b-d66bfe89ee87" providerId="ADAL" clId="{58A3A990-1B43-4BD4-9291-14194247C4F6}" dt="2024-07-17T01:15:37.567" v="4515" actId="478"/>
          <ac:picMkLst>
            <pc:docMk/>
            <pc:sldMk cId="1912887850" sldId="276"/>
            <ac:picMk id="8" creationId="{A7982A7B-D7D7-6D64-6620-726EF22C28CB}"/>
          </ac:picMkLst>
        </pc:picChg>
        <pc:picChg chg="add mod">
          <ac:chgData name="Florin Teodorescu" userId="b0d868d7-309d-40b8-8e5b-d66bfe89ee87" providerId="ADAL" clId="{58A3A990-1B43-4BD4-9291-14194247C4F6}" dt="2024-07-17T01:15:47.169" v="4518" actId="1076"/>
          <ac:picMkLst>
            <pc:docMk/>
            <pc:sldMk cId="1912887850" sldId="276"/>
            <ac:picMk id="10" creationId="{60C7809C-54FF-2FE8-5CDD-4D8C396DD158}"/>
          </ac:picMkLst>
        </pc:picChg>
      </pc:sldChg>
      <pc:sldChg chg="addSp delSp modSp add mod modNotesTx">
        <pc:chgData name="Florin Teodorescu" userId="b0d868d7-309d-40b8-8e5b-d66bfe89ee87" providerId="ADAL" clId="{58A3A990-1B43-4BD4-9291-14194247C4F6}" dt="2024-07-18T07:19:37.868" v="5527"/>
        <pc:sldMkLst>
          <pc:docMk/>
          <pc:sldMk cId="164315565" sldId="277"/>
        </pc:sldMkLst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3" creationId="{D3A7E677-9947-8F34-CE8C-48103D62CCD0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7" creationId="{7D14C81D-9827-6CBA-45E6-C057AAD5051A}"/>
          </ac:spMkLst>
        </pc:spChg>
        <pc:spChg chg="add mod">
          <ac:chgData name="Florin Teodorescu" userId="b0d868d7-309d-40b8-8e5b-d66bfe89ee87" providerId="ADAL" clId="{58A3A990-1B43-4BD4-9291-14194247C4F6}" dt="2024-07-18T06:45:23.192" v="4629" actId="207"/>
          <ac:spMkLst>
            <pc:docMk/>
            <pc:sldMk cId="164315565" sldId="277"/>
            <ac:spMk id="8" creationId="{2B2A1122-53B3-728D-A2AD-6183E6A48FBF}"/>
          </ac:spMkLst>
        </pc:spChg>
        <pc:spChg chg="add mod">
          <ac:chgData name="Florin Teodorescu" userId="b0d868d7-309d-40b8-8e5b-d66bfe89ee87" providerId="ADAL" clId="{58A3A990-1B43-4BD4-9291-14194247C4F6}" dt="2024-07-18T07:12:02.891" v="5525" actId="20577"/>
          <ac:spMkLst>
            <pc:docMk/>
            <pc:sldMk cId="164315565" sldId="277"/>
            <ac:spMk id="10" creationId="{0C29D544-4C79-1A70-B476-7F20535DCE57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15" creationId="{278B1FB8-87C9-9F6A-FD00-9B1B3D6E93D4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17" creationId="{57A5113B-D0F5-2BB5-3459-45B7F79DFD40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22" creationId="{3DDBEBFF-CA75-D3D5-C484-09CA3E0B54F4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23" creationId="{9C444C6E-AA12-7255-4501-2F1453B5ACAA}"/>
          </ac:spMkLst>
        </pc:spChg>
        <pc:spChg chg="mod">
          <ac:chgData name="Florin Teodorescu" userId="b0d868d7-309d-40b8-8e5b-d66bfe89ee87" providerId="ADAL" clId="{58A3A990-1B43-4BD4-9291-14194247C4F6}" dt="2024-07-18T06:07:55.158" v="4544" actId="6549"/>
          <ac:spMkLst>
            <pc:docMk/>
            <pc:sldMk cId="164315565" sldId="277"/>
            <ac:spMk id="26" creationId="{8ECADDE7-D1BE-2008-775B-8B3ABE64B18F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27" creationId="{CDFD5516-E68D-F3AD-39BB-6C27F3B276B1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28" creationId="{82A1A724-8A56-EA8B-4188-C691FC8AEBBA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31" creationId="{4A9C573D-473D-D03F-27CC-369547E552B6}"/>
          </ac:spMkLst>
        </pc:spChg>
        <pc:spChg chg="del">
          <ac:chgData name="Florin Teodorescu" userId="b0d868d7-309d-40b8-8e5b-d66bfe89ee87" providerId="ADAL" clId="{58A3A990-1B43-4BD4-9291-14194247C4F6}" dt="2024-07-18T06:07:37.364" v="4543" actId="478"/>
          <ac:spMkLst>
            <pc:docMk/>
            <pc:sldMk cId="164315565" sldId="277"/>
            <ac:spMk id="32" creationId="{3AE73161-72F0-71FB-EBEC-9D96F8AB0B99}"/>
          </ac:spMkLst>
        </pc:spChg>
        <pc:picChg chg="del">
          <ac:chgData name="Florin Teodorescu" userId="b0d868d7-309d-40b8-8e5b-d66bfe89ee87" providerId="ADAL" clId="{58A3A990-1B43-4BD4-9291-14194247C4F6}" dt="2024-07-18T06:07:37.364" v="4543" actId="478"/>
          <ac:picMkLst>
            <pc:docMk/>
            <pc:sldMk cId="164315565" sldId="277"/>
            <ac:picMk id="4" creationId="{E3EB97BC-C918-FB6C-A293-E5B98437A35D}"/>
          </ac:picMkLst>
        </pc:picChg>
        <pc:picChg chg="del">
          <ac:chgData name="Florin Teodorescu" userId="b0d868d7-309d-40b8-8e5b-d66bfe89ee87" providerId="ADAL" clId="{58A3A990-1B43-4BD4-9291-14194247C4F6}" dt="2024-07-18T06:07:37.364" v="4543" actId="478"/>
          <ac:picMkLst>
            <pc:docMk/>
            <pc:sldMk cId="164315565" sldId="277"/>
            <ac:picMk id="6" creationId="{60A0E346-AE49-07D2-061C-2A09CE3FF82E}"/>
          </ac:picMkLst>
        </pc:picChg>
        <pc:picChg chg="del">
          <ac:chgData name="Florin Teodorescu" userId="b0d868d7-309d-40b8-8e5b-d66bfe89ee87" providerId="ADAL" clId="{58A3A990-1B43-4BD4-9291-14194247C4F6}" dt="2024-07-18T06:07:37.364" v="4543" actId="478"/>
          <ac:picMkLst>
            <pc:docMk/>
            <pc:sldMk cId="164315565" sldId="277"/>
            <ac:picMk id="9" creationId="{00F7C2DA-11A3-875C-B710-7D6A271D70DE}"/>
          </ac:picMkLst>
        </pc:picChg>
        <pc:picChg chg="del">
          <ac:chgData name="Florin Teodorescu" userId="b0d868d7-309d-40b8-8e5b-d66bfe89ee87" providerId="ADAL" clId="{58A3A990-1B43-4BD4-9291-14194247C4F6}" dt="2024-07-18T06:07:37.364" v="4543" actId="478"/>
          <ac:picMkLst>
            <pc:docMk/>
            <pc:sldMk cId="164315565" sldId="277"/>
            <ac:picMk id="11" creationId="{BEE223E2-C1AF-82C5-B0DD-D01140D3E655}"/>
          </ac:picMkLst>
        </pc:picChg>
        <pc:picChg chg="del">
          <ac:chgData name="Florin Teodorescu" userId="b0d868d7-309d-40b8-8e5b-d66bfe89ee87" providerId="ADAL" clId="{58A3A990-1B43-4BD4-9291-14194247C4F6}" dt="2024-07-18T06:07:37.364" v="4543" actId="478"/>
          <ac:picMkLst>
            <pc:docMk/>
            <pc:sldMk cId="164315565" sldId="277"/>
            <ac:picMk id="18" creationId="{4EFD068F-B7E2-5BD9-B5C8-4885B9E561A6}"/>
          </ac:picMkLst>
        </pc:picChg>
        <pc:cxnChg chg="del mod">
          <ac:chgData name="Florin Teodorescu" userId="b0d868d7-309d-40b8-8e5b-d66bfe89ee87" providerId="ADAL" clId="{58A3A990-1B43-4BD4-9291-14194247C4F6}" dt="2024-07-18T06:07:37.364" v="4543" actId="478"/>
          <ac:cxnSpMkLst>
            <pc:docMk/>
            <pc:sldMk cId="164315565" sldId="277"/>
            <ac:cxnSpMk id="5" creationId="{C4BA5478-3469-1546-BDE4-B1F154F248FC}"/>
          </ac:cxnSpMkLst>
        </pc:cxnChg>
        <pc:cxnChg chg="del">
          <ac:chgData name="Florin Teodorescu" userId="b0d868d7-309d-40b8-8e5b-d66bfe89ee87" providerId="ADAL" clId="{58A3A990-1B43-4BD4-9291-14194247C4F6}" dt="2024-07-18T06:07:37.364" v="4543" actId="478"/>
          <ac:cxnSpMkLst>
            <pc:docMk/>
            <pc:sldMk cId="164315565" sldId="277"/>
            <ac:cxnSpMk id="19" creationId="{AA3057C3-DA87-8089-A027-272BC9BD2F7C}"/>
          </ac:cxnSpMkLst>
        </pc:cxnChg>
        <pc:cxnChg chg="del mod">
          <ac:chgData name="Florin Teodorescu" userId="b0d868d7-309d-40b8-8e5b-d66bfe89ee87" providerId="ADAL" clId="{58A3A990-1B43-4BD4-9291-14194247C4F6}" dt="2024-07-18T06:07:37.364" v="4543" actId="478"/>
          <ac:cxnSpMkLst>
            <pc:docMk/>
            <pc:sldMk cId="164315565" sldId="277"/>
            <ac:cxnSpMk id="24" creationId="{02FDDA46-63DD-69F0-178F-916DD0AAC0F1}"/>
          </ac:cxnSpMkLst>
        </pc:cxnChg>
        <pc:cxnChg chg="del">
          <ac:chgData name="Florin Teodorescu" userId="b0d868d7-309d-40b8-8e5b-d66bfe89ee87" providerId="ADAL" clId="{58A3A990-1B43-4BD4-9291-14194247C4F6}" dt="2024-07-18T06:07:37.364" v="4543" actId="478"/>
          <ac:cxnSpMkLst>
            <pc:docMk/>
            <pc:sldMk cId="164315565" sldId="277"/>
            <ac:cxnSpMk id="29" creationId="{94E452E7-6858-C12E-69A3-63AD9AA77AF4}"/>
          </ac:cxnSpMkLst>
        </pc:cxnChg>
        <pc:cxnChg chg="del mod">
          <ac:chgData name="Florin Teodorescu" userId="b0d868d7-309d-40b8-8e5b-d66bfe89ee87" providerId="ADAL" clId="{58A3A990-1B43-4BD4-9291-14194247C4F6}" dt="2024-07-18T06:07:37.364" v="4543" actId="478"/>
          <ac:cxnSpMkLst>
            <pc:docMk/>
            <pc:sldMk cId="164315565" sldId="277"/>
            <ac:cxnSpMk id="33" creationId="{5CD33F4E-6B07-40A5-4DBC-02512C5CBEB2}"/>
          </ac:cxnSpMkLst>
        </pc:cxnChg>
      </pc:sldChg>
      <pc:sldChg chg="addSp delSp modSp add mod modNotesTx">
        <pc:chgData name="Florin Teodorescu" userId="b0d868d7-309d-40b8-8e5b-d66bfe89ee87" providerId="ADAL" clId="{58A3A990-1B43-4BD4-9291-14194247C4F6}" dt="2024-07-19T06:05:07.259" v="5925" actId="20577"/>
        <pc:sldMkLst>
          <pc:docMk/>
          <pc:sldMk cId="2811581484" sldId="278"/>
        </pc:sldMkLst>
        <pc:spChg chg="del">
          <ac:chgData name="Florin Teodorescu" userId="b0d868d7-309d-40b8-8e5b-d66bfe89ee87" providerId="ADAL" clId="{58A3A990-1B43-4BD4-9291-14194247C4F6}" dt="2024-07-18T12:53:10.204" v="5733" actId="478"/>
          <ac:spMkLst>
            <pc:docMk/>
            <pc:sldMk cId="2811581484" sldId="278"/>
            <ac:spMk id="3" creationId="{EEF3F668-D202-3407-9A08-FA2D26F85907}"/>
          </ac:spMkLst>
        </pc:spChg>
        <pc:spChg chg="del mod">
          <ac:chgData name="Florin Teodorescu" userId="b0d868d7-309d-40b8-8e5b-d66bfe89ee87" providerId="ADAL" clId="{58A3A990-1B43-4BD4-9291-14194247C4F6}" dt="2024-07-18T12:53:10.204" v="5733" actId="478"/>
          <ac:spMkLst>
            <pc:docMk/>
            <pc:sldMk cId="2811581484" sldId="278"/>
            <ac:spMk id="4" creationId="{5EFD1E44-5290-4252-7145-889C6E63AE15}"/>
          </ac:spMkLst>
        </pc:spChg>
        <pc:spChg chg="mod">
          <ac:chgData name="Florin Teodorescu" userId="b0d868d7-309d-40b8-8e5b-d66bfe89ee87" providerId="ADAL" clId="{58A3A990-1B43-4BD4-9291-14194247C4F6}" dt="2024-07-18T08:16:37.672" v="5691" actId="14100"/>
          <ac:spMkLst>
            <pc:docMk/>
            <pc:sldMk cId="2811581484" sldId="278"/>
            <ac:spMk id="5" creationId="{FC916F56-A262-FB36-0307-53DF1B22007F}"/>
          </ac:spMkLst>
        </pc:spChg>
        <pc:spChg chg="del">
          <ac:chgData name="Florin Teodorescu" userId="b0d868d7-309d-40b8-8e5b-d66bfe89ee87" providerId="ADAL" clId="{58A3A990-1B43-4BD4-9291-14194247C4F6}" dt="2024-07-18T12:53:10.204" v="5733" actId="478"/>
          <ac:spMkLst>
            <pc:docMk/>
            <pc:sldMk cId="2811581484" sldId="278"/>
            <ac:spMk id="6" creationId="{6DEC95CE-A10E-178A-8F79-4BC43D408B2F}"/>
          </ac:spMkLst>
        </pc:spChg>
        <pc:spChg chg="add mod">
          <ac:chgData name="Florin Teodorescu" userId="b0d868d7-309d-40b8-8e5b-d66bfe89ee87" providerId="ADAL" clId="{58A3A990-1B43-4BD4-9291-14194247C4F6}" dt="2024-07-18T13:10:00.911" v="5752" actId="14100"/>
          <ac:spMkLst>
            <pc:docMk/>
            <pc:sldMk cId="2811581484" sldId="278"/>
            <ac:spMk id="9" creationId="{D6589FAA-7B81-4131-467D-FAF087863029}"/>
          </ac:spMkLst>
        </pc:spChg>
        <pc:spChg chg="add mod">
          <ac:chgData name="Florin Teodorescu" userId="b0d868d7-309d-40b8-8e5b-d66bfe89ee87" providerId="ADAL" clId="{58A3A990-1B43-4BD4-9291-14194247C4F6}" dt="2024-07-18T18:38:40.679" v="5842" actId="14100"/>
          <ac:spMkLst>
            <pc:docMk/>
            <pc:sldMk cId="2811581484" sldId="278"/>
            <ac:spMk id="15" creationId="{EFC0BE56-4FD0-D4A0-607F-D5CDCD7167BF}"/>
          </ac:spMkLst>
        </pc:spChg>
        <pc:spChg chg="add mod">
          <ac:chgData name="Florin Teodorescu" userId="b0d868d7-309d-40b8-8e5b-d66bfe89ee87" providerId="ADAL" clId="{58A3A990-1B43-4BD4-9291-14194247C4F6}" dt="2024-07-18T18:47:33.875" v="5850" actId="1076"/>
          <ac:spMkLst>
            <pc:docMk/>
            <pc:sldMk cId="2811581484" sldId="278"/>
            <ac:spMk id="16" creationId="{D9978253-0768-5D3A-6A1C-0C4CA70A1922}"/>
          </ac:spMkLst>
        </pc:spChg>
        <pc:spChg chg="mod">
          <ac:chgData name="Florin Teodorescu" userId="b0d868d7-309d-40b8-8e5b-d66bfe89ee87" providerId="ADAL" clId="{58A3A990-1B43-4BD4-9291-14194247C4F6}" dt="2024-07-18T07:22:09.944" v="5619" actId="20577"/>
          <ac:spMkLst>
            <pc:docMk/>
            <pc:sldMk cId="2811581484" sldId="278"/>
            <ac:spMk id="26" creationId="{8ECADDE7-D1BE-2008-775B-8B3ABE64B18F}"/>
          </ac:spMkLst>
        </pc:spChg>
        <pc:picChg chg="add del mod">
          <ac:chgData name="Florin Teodorescu" userId="b0d868d7-309d-40b8-8e5b-d66bfe89ee87" providerId="ADAL" clId="{58A3A990-1B43-4BD4-9291-14194247C4F6}" dt="2024-07-18T08:17:34.195" v="5692" actId="478"/>
          <ac:picMkLst>
            <pc:docMk/>
            <pc:sldMk cId="2811581484" sldId="278"/>
            <ac:picMk id="8" creationId="{1BADFE52-8660-C625-0ED5-1A2130EB8919}"/>
          </ac:picMkLst>
        </pc:picChg>
        <pc:picChg chg="add del mod">
          <ac:chgData name="Florin Teodorescu" userId="b0d868d7-309d-40b8-8e5b-d66bfe89ee87" providerId="ADAL" clId="{58A3A990-1B43-4BD4-9291-14194247C4F6}" dt="2024-07-18T13:04:15.131" v="5741" actId="478"/>
          <ac:picMkLst>
            <pc:docMk/>
            <pc:sldMk cId="2811581484" sldId="278"/>
            <ac:picMk id="8" creationId="{41713BD7-00D0-68A1-95A8-1CA1BF9E6646}"/>
          </ac:picMkLst>
        </pc:picChg>
        <pc:picChg chg="del">
          <ac:chgData name="Florin Teodorescu" userId="b0d868d7-309d-40b8-8e5b-d66bfe89ee87" providerId="ADAL" clId="{58A3A990-1B43-4BD4-9291-14194247C4F6}" dt="2024-07-18T08:16:16.484" v="5685" actId="478"/>
          <ac:picMkLst>
            <pc:docMk/>
            <pc:sldMk cId="2811581484" sldId="278"/>
            <ac:picMk id="10" creationId="{60C7809C-54FF-2FE8-5CDD-4D8C396DD158}"/>
          </ac:picMkLst>
        </pc:picChg>
        <pc:picChg chg="add del mod">
          <ac:chgData name="Florin Teodorescu" userId="b0d868d7-309d-40b8-8e5b-d66bfe89ee87" providerId="ADAL" clId="{58A3A990-1B43-4BD4-9291-14194247C4F6}" dt="2024-07-18T13:03:52.832" v="5734" actId="478"/>
          <ac:picMkLst>
            <pc:docMk/>
            <pc:sldMk cId="2811581484" sldId="278"/>
            <ac:picMk id="11" creationId="{F701E4D6-C873-E704-0C73-8D19ACCD97B8}"/>
          </ac:picMkLst>
        </pc:picChg>
        <pc:picChg chg="add mod">
          <ac:chgData name="Florin Teodorescu" userId="b0d868d7-309d-40b8-8e5b-d66bfe89ee87" providerId="ADAL" clId="{58A3A990-1B43-4BD4-9291-14194247C4F6}" dt="2024-07-18T13:09:51.455" v="5751" actId="1035"/>
          <ac:picMkLst>
            <pc:docMk/>
            <pc:sldMk cId="2811581484" sldId="278"/>
            <ac:picMk id="12" creationId="{CDDC604F-9A4B-2609-DC15-539B99B45D89}"/>
          </ac:picMkLst>
        </pc:picChg>
        <pc:picChg chg="add mod">
          <ac:chgData name="Florin Teodorescu" userId="b0d868d7-309d-40b8-8e5b-d66bfe89ee87" providerId="ADAL" clId="{58A3A990-1B43-4BD4-9291-14194247C4F6}" dt="2024-07-18T13:09:51.455" v="5751" actId="1035"/>
          <ac:picMkLst>
            <pc:docMk/>
            <pc:sldMk cId="2811581484" sldId="278"/>
            <ac:picMk id="14" creationId="{1D3BF7EE-6455-125B-A29B-450F02974987}"/>
          </ac:picMkLst>
        </pc:picChg>
      </pc:sldChg>
      <pc:sldChg chg="addSp delSp modSp add del mod">
        <pc:chgData name="Florin Teodorescu" userId="b0d868d7-309d-40b8-8e5b-d66bfe89ee87" providerId="ADAL" clId="{58A3A990-1B43-4BD4-9291-14194247C4F6}" dt="2024-07-18T07:21:51.506" v="5581" actId="2696"/>
        <pc:sldMkLst>
          <pc:docMk/>
          <pc:sldMk cId="3878583732" sldId="278"/>
        </pc:sldMkLst>
        <pc:spChg chg="add mod">
          <ac:chgData name="Florin Teodorescu" userId="b0d868d7-309d-40b8-8e5b-d66bfe89ee87" providerId="ADAL" clId="{58A3A990-1B43-4BD4-9291-14194247C4F6}" dt="2024-07-18T07:21:03.216" v="5543"/>
          <ac:spMkLst>
            <pc:docMk/>
            <pc:sldMk cId="3878583732" sldId="278"/>
            <ac:spMk id="3" creationId="{31DA5553-4AD7-4AA0-EC6A-D98E0397CDC3}"/>
          </ac:spMkLst>
        </pc:spChg>
        <pc:spChg chg="add mod">
          <ac:chgData name="Florin Teodorescu" userId="b0d868d7-309d-40b8-8e5b-d66bfe89ee87" providerId="ADAL" clId="{58A3A990-1B43-4BD4-9291-14194247C4F6}" dt="2024-07-18T07:21:20.802" v="5578" actId="20577"/>
          <ac:spMkLst>
            <pc:docMk/>
            <pc:sldMk cId="3878583732" sldId="278"/>
            <ac:spMk id="4" creationId="{8FB89EC4-1AFA-6F16-3390-C60515022C4B}"/>
          </ac:spMkLst>
        </pc:spChg>
        <pc:spChg chg="del">
          <ac:chgData name="Florin Teodorescu" userId="b0d868d7-309d-40b8-8e5b-d66bfe89ee87" providerId="ADAL" clId="{58A3A990-1B43-4BD4-9291-14194247C4F6}" dt="2024-07-18T07:21:26.722" v="5579" actId="478"/>
          <ac:spMkLst>
            <pc:docMk/>
            <pc:sldMk cId="3878583732" sldId="278"/>
            <ac:spMk id="8" creationId="{2B2A1122-53B3-728D-A2AD-6183E6A48FBF}"/>
          </ac:spMkLst>
        </pc:spChg>
        <pc:spChg chg="del">
          <ac:chgData name="Florin Teodorescu" userId="b0d868d7-309d-40b8-8e5b-d66bfe89ee87" providerId="ADAL" clId="{58A3A990-1B43-4BD4-9291-14194247C4F6}" dt="2024-07-18T07:21:30.273" v="5580" actId="478"/>
          <ac:spMkLst>
            <pc:docMk/>
            <pc:sldMk cId="3878583732" sldId="278"/>
            <ac:spMk id="10" creationId="{0C29D544-4C79-1A70-B476-7F20535DCE57}"/>
          </ac:spMkLst>
        </pc:spChg>
        <pc:spChg chg="del mod">
          <ac:chgData name="Florin Teodorescu" userId="b0d868d7-309d-40b8-8e5b-d66bfe89ee87" providerId="ADAL" clId="{58A3A990-1B43-4BD4-9291-14194247C4F6}" dt="2024-07-18T07:21:08.070" v="5544" actId="478"/>
          <ac:spMkLst>
            <pc:docMk/>
            <pc:sldMk cId="3878583732" sldId="278"/>
            <ac:spMk id="26" creationId="{8ECADDE7-D1BE-2008-775B-8B3ABE64B18F}"/>
          </ac:spMkLst>
        </pc:spChg>
      </pc:sldChg>
    </pc:docChg>
  </pc:docChgLst>
  <pc:docChgLst>
    <pc:chgData name="Monica Ene-Pietroșanu" userId="S::enepiemon@tealslwhs.onmicrosoft.com::1180be4e-9580-4b79-bdba-6b96b1d51d62" providerId="AD" clId="Web-{4C63DF8F-14E0-09C8-D552-EE0578089C4E}"/>
    <pc:docChg chg="modSld">
      <pc:chgData name="Monica Ene-Pietroșanu" userId="S::enepiemon@tealslwhs.onmicrosoft.com::1180be4e-9580-4b79-bdba-6b96b1d51d62" providerId="AD" clId="Web-{4C63DF8F-14E0-09C8-D552-EE0578089C4E}" dt="2024-06-22T16:58:10.052" v="209" actId="1076"/>
      <pc:docMkLst>
        <pc:docMk/>
      </pc:docMkLst>
      <pc:sldChg chg="delSp modSp">
        <pc:chgData name="Monica Ene-Pietroșanu" userId="S::enepiemon@tealslwhs.onmicrosoft.com::1180be4e-9580-4b79-bdba-6b96b1d51d62" providerId="AD" clId="Web-{4C63DF8F-14E0-09C8-D552-EE0578089C4E}" dt="2024-06-22T16:38:38.296" v="48" actId="20577"/>
        <pc:sldMkLst>
          <pc:docMk/>
          <pc:sldMk cId="2790625028" sldId="2147309992"/>
        </pc:sldMkLst>
        <pc:spChg chg="mod">
          <ac:chgData name="Monica Ene-Pietroșanu" userId="S::enepiemon@tealslwhs.onmicrosoft.com::1180be4e-9580-4b79-bdba-6b96b1d51d62" providerId="AD" clId="Web-{4C63DF8F-14E0-09C8-D552-EE0578089C4E}" dt="2024-06-22T16:38:38.296" v="48" actId="20577"/>
          <ac:spMkLst>
            <pc:docMk/>
            <pc:sldMk cId="2790625028" sldId="2147309992"/>
            <ac:spMk id="20" creationId="{539AE660-3E99-23FD-FBC6-FCD49CCFE4BC}"/>
          </ac:spMkLst>
        </pc:spChg>
        <pc:spChg chg="del mod">
          <ac:chgData name="Monica Ene-Pietroșanu" userId="S::enepiemon@tealslwhs.onmicrosoft.com::1180be4e-9580-4b79-bdba-6b96b1d51d62" providerId="AD" clId="Web-{4C63DF8F-14E0-09C8-D552-EE0578089C4E}" dt="2024-06-22T16:38:34.827" v="46"/>
          <ac:spMkLst>
            <pc:docMk/>
            <pc:sldMk cId="2790625028" sldId="2147309992"/>
            <ac:spMk id="79" creationId="{5020E0C7-B056-0527-5D29-1188CB8C4962}"/>
          </ac:spMkLst>
        </pc:spChg>
      </pc:sldChg>
      <pc:sldChg chg="addSp delSp modSp">
        <pc:chgData name="Monica Ene-Pietroșanu" userId="S::enepiemon@tealslwhs.onmicrosoft.com::1180be4e-9580-4b79-bdba-6b96b1d51d62" providerId="AD" clId="Web-{4C63DF8F-14E0-09C8-D552-EE0578089C4E}" dt="2024-06-22T16:58:10.052" v="209" actId="1076"/>
        <pc:sldMkLst>
          <pc:docMk/>
          <pc:sldMk cId="2409496320" sldId="2147309994"/>
        </pc:sldMkLst>
        <pc:spChg chg="del mod">
          <ac:chgData name="Monica Ene-Pietroșanu" userId="S::enepiemon@tealslwhs.onmicrosoft.com::1180be4e-9580-4b79-bdba-6b96b1d51d62" providerId="AD" clId="Web-{4C63DF8F-14E0-09C8-D552-EE0578089C4E}" dt="2024-06-22T16:57:23.799" v="196"/>
          <ac:spMkLst>
            <pc:docMk/>
            <pc:sldMk cId="2409496320" sldId="2147309994"/>
            <ac:spMk id="2" creationId="{EA063DB3-976E-ED8A-EAE7-0776E5222947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1:57.072" v="148" actId="20577"/>
          <ac:spMkLst>
            <pc:docMk/>
            <pc:sldMk cId="2409496320" sldId="2147309994"/>
            <ac:spMk id="3" creationId="{F002C47D-106A-2960-EF0B-ED3459DE29B7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7:03.844" v="192" actId="20577"/>
          <ac:spMkLst>
            <pc:docMk/>
            <pc:sldMk cId="2409496320" sldId="2147309994"/>
            <ac:spMk id="4" creationId="{25B7D3E5-59E3-48F2-C6DB-09C300969D6B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8:08.599" v="208" actId="1076"/>
          <ac:spMkLst>
            <pc:docMk/>
            <pc:sldMk cId="2409496320" sldId="2147309994"/>
            <ac:spMk id="5" creationId="{4D7B0EAF-37D6-75EF-6B86-C9BC2CD8C441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5:49.558" v="154" actId="1076"/>
          <ac:spMkLst>
            <pc:docMk/>
            <pc:sldMk cId="2409496320" sldId="2147309994"/>
            <ac:spMk id="6" creationId="{A52D764F-A075-A0B3-84CA-03660F16FE23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1:10.397" v="122" actId="20577"/>
          <ac:spMkLst>
            <pc:docMk/>
            <pc:sldMk cId="2409496320" sldId="2147309994"/>
            <ac:spMk id="7" creationId="{26D62A75-C34D-672D-4FAE-F6C48C9B0CAC}"/>
          </ac:spMkLst>
        </pc:spChg>
        <pc:spChg chg="mod">
          <ac:chgData name="Monica Ene-Pietroșanu" userId="S::enepiemon@tealslwhs.onmicrosoft.com::1180be4e-9580-4b79-bdba-6b96b1d51d62" providerId="AD" clId="Web-{4C63DF8F-14E0-09C8-D552-EE0578089C4E}" dt="2024-06-22T16:57:36.409" v="199" actId="14100"/>
          <ac:spMkLst>
            <pc:docMk/>
            <pc:sldMk cId="2409496320" sldId="2147309994"/>
            <ac:spMk id="8" creationId="{9673C30C-0D2D-14D9-69F0-80CE5FDF2404}"/>
          </ac:spMkLst>
        </pc:spChg>
        <pc:picChg chg="add mod">
          <ac:chgData name="Monica Ene-Pietroșanu" userId="S::enepiemon@tealslwhs.onmicrosoft.com::1180be4e-9580-4b79-bdba-6b96b1d51d62" providerId="AD" clId="Web-{4C63DF8F-14E0-09C8-D552-EE0578089C4E}" dt="2024-06-22T16:57:14.876" v="195" actId="1076"/>
          <ac:picMkLst>
            <pc:docMk/>
            <pc:sldMk cId="2409496320" sldId="2147309994"/>
            <ac:picMk id="10" creationId="{C03F1BFB-4CBD-1E3D-E94D-61616381620C}"/>
          </ac:picMkLst>
        </pc:picChg>
        <pc:picChg chg="mod modCrop">
          <ac:chgData name="Monica Ene-Pietroșanu" userId="S::enepiemon@tealslwhs.onmicrosoft.com::1180be4e-9580-4b79-bdba-6b96b1d51d62" providerId="AD" clId="Web-{4C63DF8F-14E0-09C8-D552-EE0578089C4E}" dt="2024-06-22T16:57:08.767" v="194" actId="1076"/>
          <ac:picMkLst>
            <pc:docMk/>
            <pc:sldMk cId="2409496320" sldId="2147309994"/>
            <ac:picMk id="1030" creationId="{4D59BA49-4166-7E92-C11C-9348C724DA40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7:26.002" v="197" actId="1076"/>
          <ac:picMkLst>
            <pc:docMk/>
            <pc:sldMk cId="2409496320" sldId="2147309994"/>
            <ac:picMk id="1034" creationId="{60532B46-9C0E-A15E-C909-15B1F0EE7B67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7:52.895" v="203" actId="1076"/>
          <ac:picMkLst>
            <pc:docMk/>
            <pc:sldMk cId="2409496320" sldId="2147309994"/>
            <ac:picMk id="1036" creationId="{40D7A714-6FFE-558A-FB49-E3D0F23F9658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8:10.052" v="209" actId="1076"/>
          <ac:picMkLst>
            <pc:docMk/>
            <pc:sldMk cId="2409496320" sldId="2147309994"/>
            <ac:picMk id="1038" creationId="{68BD5F45-9411-A306-34FC-8A3B3130C5EB}"/>
          </ac:picMkLst>
        </pc:picChg>
        <pc:picChg chg="mod">
          <ac:chgData name="Monica Ene-Pietroșanu" userId="S::enepiemon@tealslwhs.onmicrosoft.com::1180be4e-9580-4b79-bdba-6b96b1d51d62" providerId="AD" clId="Web-{4C63DF8F-14E0-09C8-D552-EE0578089C4E}" dt="2024-06-22T16:58:04.193" v="206" actId="1076"/>
          <ac:picMkLst>
            <pc:docMk/>
            <pc:sldMk cId="2409496320" sldId="2147309994"/>
            <ac:picMk id="3074" creationId="{660FB883-3F69-32AD-5ECC-18FE6603657C}"/>
          </ac:picMkLst>
        </pc:picChg>
      </pc:sldChg>
      <pc:sldChg chg="modSp">
        <pc:chgData name="Monica Ene-Pietroșanu" userId="S::enepiemon@tealslwhs.onmicrosoft.com::1180be4e-9580-4b79-bdba-6b96b1d51d62" providerId="AD" clId="Web-{4C63DF8F-14E0-09C8-D552-EE0578089C4E}" dt="2024-06-22T16:50:26.753" v="119" actId="20577"/>
        <pc:sldMkLst>
          <pc:docMk/>
          <pc:sldMk cId="1177636794" sldId="2147309995"/>
        </pc:sldMkLst>
        <pc:spChg chg="mod">
          <ac:chgData name="Monica Ene-Pietroșanu" userId="S::enepiemon@tealslwhs.onmicrosoft.com::1180be4e-9580-4b79-bdba-6b96b1d51d62" providerId="AD" clId="Web-{4C63DF8F-14E0-09C8-D552-EE0578089C4E}" dt="2024-06-22T16:50:26.753" v="119" actId="20577"/>
          <ac:spMkLst>
            <pc:docMk/>
            <pc:sldMk cId="1177636794" sldId="2147309995"/>
            <ac:spMk id="6" creationId="{BDD556EB-E820-41B2-513E-C6412A167513}"/>
          </ac:spMkLst>
        </pc:spChg>
        <pc:graphicFrameChg chg="mod modGraphic">
          <ac:chgData name="Monica Ene-Pietroșanu" userId="S::enepiemon@tealslwhs.onmicrosoft.com::1180be4e-9580-4b79-bdba-6b96b1d51d62" providerId="AD" clId="Web-{4C63DF8F-14E0-09C8-D552-EE0578089C4E}" dt="2024-06-22T16:49:55.595" v="101"/>
          <ac:graphicFrameMkLst>
            <pc:docMk/>
            <pc:sldMk cId="1177636794" sldId="2147309995"/>
            <ac:graphicFrameMk id="2" creationId="{B6608380-9EDF-E10F-C678-76649DEF4380}"/>
          </ac:graphicFrameMkLst>
        </pc:graphicFrameChg>
      </pc:sldChg>
    </pc:docChg>
  </pc:docChgLst>
  <pc:docChgLst>
    <pc:chgData name="Ene-Pietrosanu, Monica" userId="631147a4-d776-4c8f-b14b-363097263468" providerId="ADAL" clId="{B7758750-7AE8-471A-9153-090B09C84921}"/>
    <pc:docChg chg="undo custSel addSld modSld sldOrd">
      <pc:chgData name="Ene-Pietrosanu, Monica" userId="631147a4-d776-4c8f-b14b-363097263468" providerId="ADAL" clId="{B7758750-7AE8-471A-9153-090B09C84921}" dt="2024-06-22T16:14:25.660" v="318"/>
      <pc:docMkLst>
        <pc:docMk/>
      </pc:docMkLst>
      <pc:sldChg chg="ord">
        <pc:chgData name="Ene-Pietrosanu, Monica" userId="631147a4-d776-4c8f-b14b-363097263468" providerId="ADAL" clId="{B7758750-7AE8-471A-9153-090B09C84921}" dt="2024-06-22T14:39:46.801" v="4"/>
        <pc:sldMkLst>
          <pc:docMk/>
          <pc:sldMk cId="2355249261" sldId="259"/>
        </pc:sldMkLst>
      </pc:sldChg>
      <pc:sldChg chg="delSp modSp add mod ord setBg delDesignElem">
        <pc:chgData name="Ene-Pietrosanu, Monica" userId="631147a4-d776-4c8f-b14b-363097263468" providerId="ADAL" clId="{B7758750-7AE8-471A-9153-090B09C84921}" dt="2024-06-22T16:09:55.031" v="295"/>
        <pc:sldMkLst>
          <pc:docMk/>
          <pc:sldMk cId="2042806491" sldId="2147309989"/>
        </pc:sldMkLst>
        <pc:spChg chg="mod">
          <ac:chgData name="Ene-Pietrosanu, Monica" userId="631147a4-d776-4c8f-b14b-363097263468" providerId="ADAL" clId="{B7758750-7AE8-471A-9153-090B09C84921}" dt="2024-06-22T15:54:12.058" v="64" actId="20577"/>
          <ac:spMkLst>
            <pc:docMk/>
            <pc:sldMk cId="2042806491" sldId="2147309989"/>
            <ac:spMk id="3" creationId="{C7B88318-3DDA-8E9B-78E0-7B357F16D536}"/>
          </ac:spMkLst>
        </pc:spChg>
        <pc:spChg chg="del">
          <ac:chgData name="Ene-Pietrosanu, Monica" userId="631147a4-d776-4c8f-b14b-363097263468" providerId="ADAL" clId="{B7758750-7AE8-471A-9153-090B09C84921}" dt="2024-06-22T14:39:10.911" v="1"/>
          <ac:spMkLst>
            <pc:docMk/>
            <pc:sldMk cId="2042806491" sldId="2147309989"/>
            <ac:spMk id="17" creationId="{1A95671B-3CC6-4792-9114-B74FAEA224E6}"/>
          </ac:spMkLst>
        </pc:spChg>
        <pc:graphicFrameChg chg="mod modGraphic">
          <ac:chgData name="Ene-Pietrosanu, Monica" userId="631147a4-d776-4c8f-b14b-363097263468" providerId="ADAL" clId="{B7758750-7AE8-471A-9153-090B09C84921}" dt="2024-06-22T15:55:48.706" v="140" actId="20577"/>
          <ac:graphicFrameMkLst>
            <pc:docMk/>
            <pc:sldMk cId="2042806491" sldId="2147309989"/>
            <ac:graphicFrameMk id="12" creationId="{01B0E396-4956-72F5-B244-B6FE54EB5898}"/>
          </ac:graphicFrameMkLst>
        </pc:graphicFrameChg>
      </pc:sldChg>
      <pc:sldChg chg="add">
        <pc:chgData name="Ene-Pietrosanu, Monica" userId="631147a4-d776-4c8f-b14b-363097263468" providerId="ADAL" clId="{B7758750-7AE8-471A-9153-090B09C84921}" dt="2024-06-22T14:39:44.207" v="2"/>
        <pc:sldMkLst>
          <pc:docMk/>
          <pc:sldMk cId="1092223161" sldId="2147309990"/>
        </pc:sldMkLst>
      </pc:sldChg>
      <pc:sldChg chg="modSp mod">
        <pc:chgData name="Ene-Pietrosanu, Monica" userId="631147a4-d776-4c8f-b14b-363097263468" providerId="ADAL" clId="{B7758750-7AE8-471A-9153-090B09C84921}" dt="2024-06-22T15:50:35.464" v="56" actId="14100"/>
        <pc:sldMkLst>
          <pc:docMk/>
          <pc:sldMk cId="2790625028" sldId="2147309992"/>
        </pc:sldMkLst>
        <pc:spChg chg="mod">
          <ac:chgData name="Ene-Pietrosanu, Monica" userId="631147a4-d776-4c8f-b14b-363097263468" providerId="ADAL" clId="{B7758750-7AE8-471A-9153-090B09C84921}" dt="2024-06-22T15:50:17.439" v="55" actId="20577"/>
          <ac:spMkLst>
            <pc:docMk/>
            <pc:sldMk cId="2790625028" sldId="2147309992"/>
            <ac:spMk id="13" creationId="{F214CE3C-10E8-8F6C-62C3-CF451AA9F603}"/>
          </ac:spMkLst>
        </pc:spChg>
        <pc:spChg chg="mod">
          <ac:chgData name="Ene-Pietrosanu, Monica" userId="631147a4-d776-4c8f-b14b-363097263468" providerId="ADAL" clId="{B7758750-7AE8-471A-9153-090B09C84921}" dt="2024-06-22T15:50:35.464" v="56" actId="14100"/>
          <ac:spMkLst>
            <pc:docMk/>
            <pc:sldMk cId="2790625028" sldId="2147309992"/>
            <ac:spMk id="20" creationId="{539AE660-3E99-23FD-FBC6-FCD49CCFE4BC}"/>
          </ac:spMkLst>
        </pc:spChg>
        <pc:graphicFrameChg chg="mod">
          <ac:chgData name="Ene-Pietrosanu, Monica" userId="631147a4-d776-4c8f-b14b-363097263468" providerId="ADAL" clId="{B7758750-7AE8-471A-9153-090B09C84921}" dt="2024-06-22T15:49:11.259" v="53" actId="20577"/>
          <ac:graphicFrameMkLst>
            <pc:docMk/>
            <pc:sldMk cId="2790625028" sldId="2147309992"/>
            <ac:graphicFrameMk id="5" creationId="{0FABFBDD-9772-4726-4DBE-AD2B7D75D10F}"/>
          </ac:graphicFrameMkLst>
        </pc:graphicFrameChg>
      </pc:sldChg>
      <pc:sldChg chg="modSp mod">
        <pc:chgData name="Ene-Pietrosanu, Monica" userId="631147a4-d776-4c8f-b14b-363097263468" providerId="ADAL" clId="{B7758750-7AE8-471A-9153-090B09C84921}" dt="2024-06-22T15:51:52.348" v="58" actId="1076"/>
        <pc:sldMkLst>
          <pc:docMk/>
          <pc:sldMk cId="2409496320" sldId="2147309994"/>
        </pc:sldMkLst>
        <pc:spChg chg="mod">
          <ac:chgData name="Ene-Pietrosanu, Monica" userId="631147a4-d776-4c8f-b14b-363097263468" providerId="ADAL" clId="{B7758750-7AE8-471A-9153-090B09C84921}" dt="2024-06-22T15:51:52.348" v="58" actId="1076"/>
          <ac:spMkLst>
            <pc:docMk/>
            <pc:sldMk cId="2409496320" sldId="2147309994"/>
            <ac:spMk id="2" creationId="{EA063DB3-976E-ED8A-EAE7-0776E5222947}"/>
          </ac:spMkLst>
        </pc:spChg>
        <pc:picChg chg="mod">
          <ac:chgData name="Ene-Pietrosanu, Monica" userId="631147a4-d776-4c8f-b14b-363097263468" providerId="ADAL" clId="{B7758750-7AE8-471A-9153-090B09C84921}" dt="2024-06-22T15:51:49.678" v="57" actId="1076"/>
          <ac:picMkLst>
            <pc:docMk/>
            <pc:sldMk cId="2409496320" sldId="2147309994"/>
            <ac:picMk id="1034" creationId="{60532B46-9C0E-A15E-C909-15B1F0EE7B67}"/>
          </ac:picMkLst>
        </pc:picChg>
      </pc:sldChg>
      <pc:sldChg chg="modSp add mod setBg">
        <pc:chgData name="Ene-Pietrosanu, Monica" userId="631147a4-d776-4c8f-b14b-363097263468" providerId="ADAL" clId="{B7758750-7AE8-471A-9153-090B09C84921}" dt="2024-06-22T16:14:25.660" v="318"/>
        <pc:sldMkLst>
          <pc:docMk/>
          <pc:sldMk cId="1177636794" sldId="2147309995"/>
        </pc:sldMkLst>
        <pc:spChg chg="mod">
          <ac:chgData name="Ene-Pietrosanu, Monica" userId="631147a4-d776-4c8f-b14b-363097263468" providerId="ADAL" clId="{B7758750-7AE8-471A-9153-090B09C84921}" dt="2024-06-22T16:06:28.834" v="254" actId="207"/>
          <ac:spMkLst>
            <pc:docMk/>
            <pc:sldMk cId="1177636794" sldId="2147309995"/>
            <ac:spMk id="15" creationId="{865C98C1-3D0D-15E5-1FC6-E91188889D2C}"/>
          </ac:spMkLst>
        </pc:spChg>
        <pc:graphicFrameChg chg="mod modGraphic">
          <ac:chgData name="Ene-Pietrosanu, Monica" userId="631147a4-d776-4c8f-b14b-363097263468" providerId="ADAL" clId="{B7758750-7AE8-471A-9153-090B09C84921}" dt="2024-06-22T16:14:25.660" v="318"/>
          <ac:graphicFrameMkLst>
            <pc:docMk/>
            <pc:sldMk cId="1177636794" sldId="2147309995"/>
            <ac:graphicFrameMk id="2" creationId="{B6608380-9EDF-E10F-C678-76649DEF4380}"/>
          </ac:graphicFrameMkLst>
        </pc:graphicFrameChg>
      </pc:sldChg>
      <pc:sldChg chg="addSp delSp modSp new mod modClrScheme chgLayout">
        <pc:chgData name="Ene-Pietrosanu, Monica" userId="631147a4-d776-4c8f-b14b-363097263468" providerId="ADAL" clId="{B7758750-7AE8-471A-9153-090B09C84921}" dt="2024-06-22T16:10:12.892" v="305" actId="20577"/>
        <pc:sldMkLst>
          <pc:docMk/>
          <pc:sldMk cId="2355044954" sldId="2147309996"/>
        </pc:sldMkLst>
        <pc:spChg chg="del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2" creationId="{2FF15103-D6A1-DBD1-A9DC-432D5BC8B33D}"/>
          </ac:spMkLst>
        </pc:spChg>
        <pc:spChg chg="del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3" creationId="{8522B313-1521-5333-4082-C7D7C3C2B085}"/>
          </ac:spMkLst>
        </pc:spChg>
        <pc:spChg chg="del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4" creationId="{54B1D98C-CB3F-B159-F66A-B6F2C61BD1B3}"/>
          </ac:spMkLst>
        </pc:spChg>
        <pc:spChg chg="add mod ord">
          <ac:chgData name="Ene-Pietrosanu, Monica" userId="631147a4-d776-4c8f-b14b-363097263468" providerId="ADAL" clId="{B7758750-7AE8-471A-9153-090B09C84921}" dt="2024-06-22T16:10:12.892" v="305" actId="20577"/>
          <ac:spMkLst>
            <pc:docMk/>
            <pc:sldMk cId="2355044954" sldId="2147309996"/>
            <ac:spMk id="5" creationId="{74BBC38B-77B2-7C62-D142-8BDEC627992B}"/>
          </ac:spMkLst>
        </pc:spChg>
        <pc:spChg chg="add mod ord">
          <ac:chgData name="Ene-Pietrosanu, Monica" userId="631147a4-d776-4c8f-b14b-363097263468" providerId="ADAL" clId="{B7758750-7AE8-471A-9153-090B09C84921}" dt="2024-06-22T16:10:08.398" v="297" actId="700"/>
          <ac:spMkLst>
            <pc:docMk/>
            <pc:sldMk cId="2355044954" sldId="2147309996"/>
            <ac:spMk id="6" creationId="{683BA630-F240-D4E5-0EF7-C1FBF82D6A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11007-55DD-4953-AA4C-568C7B960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67F65-DC68-4D72-B0D6-C6DEFAE5A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F017-A209-439E-A6E7-15E23391106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66DC2-A8B8-4C33-A060-005B53726C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70C6-85C2-4AE0-96F9-E1FC620A5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D0A4D-AC6F-4705-8F3E-F6ED0C7AB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09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C105-3E63-4709-9ECA-2EB22CB2AA3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92567-D7D7-4223-A842-9A06E6D4E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: 42,64	&gt; D C B</a:t>
            </a:r>
          </a:p>
          <a:p>
            <a:r>
              <a:rPr lang="pt-BR" dirty="0"/>
              <a:t>B : 28,130	&gt; C</a:t>
            </a:r>
          </a:p>
          <a:p>
            <a:r>
              <a:rPr lang="pt-BR" dirty="0"/>
              <a:t>C : 102,151	&gt; D G</a:t>
            </a:r>
          </a:p>
          <a:p>
            <a:r>
              <a:rPr lang="pt-BR" dirty="0"/>
              <a:t>D : 150,92	&gt; K F C</a:t>
            </a:r>
          </a:p>
          <a:p>
            <a:r>
              <a:rPr lang="pt-BR" dirty="0"/>
              <a:t>E : 290,113	&gt; F</a:t>
            </a:r>
          </a:p>
          <a:p>
            <a:r>
              <a:rPr lang="pt-BR" dirty="0"/>
              <a:t>F : 212,147	&gt; C J</a:t>
            </a:r>
          </a:p>
          <a:p>
            <a:r>
              <a:rPr lang="pt-BR" dirty="0"/>
              <a:t>G : 42,211	&gt; B H</a:t>
            </a:r>
          </a:p>
          <a:p>
            <a:r>
              <a:rPr lang="pt-BR" dirty="0"/>
              <a:t>H : 152,218	&gt; C F</a:t>
            </a:r>
          </a:p>
          <a:p>
            <a:r>
              <a:rPr lang="pt-BR" dirty="0"/>
              <a:t>I : 268,218	&gt; F E H</a:t>
            </a:r>
          </a:p>
          <a:p>
            <a:r>
              <a:rPr lang="pt-BR" dirty="0"/>
              <a:t>J : 239,34	&gt; D E</a:t>
            </a:r>
          </a:p>
          <a:p>
            <a:r>
              <a:rPr lang="pt-BR" dirty="0"/>
              <a:t>K : 108,31	&gt; A J</a:t>
            </a:r>
          </a:p>
          <a:p>
            <a:r>
              <a:rPr lang="pt-BR" dirty="0"/>
              <a:t>L : 386,40	&gt; N</a:t>
            </a:r>
          </a:p>
          <a:p>
            <a:r>
              <a:rPr lang="pt-BR" dirty="0"/>
              <a:t>M : 338,135	&gt; L N</a:t>
            </a:r>
          </a:p>
          <a:p>
            <a:r>
              <a:rPr lang="pt-BR" dirty="0"/>
              <a:t>N : 416,224	&gt;</a:t>
            </a:r>
          </a:p>
          <a:p>
            <a:r>
              <a:rPr lang="pt-BR" dirty="0"/>
              <a:t>O : 320,52	&gt;</a:t>
            </a:r>
          </a:p>
          <a:p>
            <a:r>
              <a:rPr lang="pt-BR" dirty="0"/>
              <a:t>P : 324,192	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: 63,56	&gt;</a:t>
            </a:r>
          </a:p>
          <a:p>
            <a:r>
              <a:rPr lang="pt-BR" dirty="0"/>
              <a:t>B : 60,120	&gt; C</a:t>
            </a:r>
          </a:p>
          <a:p>
            <a:r>
              <a:rPr lang="pt-BR" dirty="0"/>
              <a:t>C : 121,121	&gt; D</a:t>
            </a:r>
          </a:p>
          <a:p>
            <a:r>
              <a:rPr lang="pt-BR" dirty="0"/>
              <a:t>D : 182,120	&gt; E</a:t>
            </a:r>
          </a:p>
          <a:p>
            <a:r>
              <a:rPr lang="pt-BR" dirty="0"/>
              <a:t>E : 248,120	&gt;</a:t>
            </a:r>
          </a:p>
          <a:p>
            <a:r>
              <a:rPr lang="pt-BR" dirty="0"/>
              <a:t>F : 212,334	&gt; G H</a:t>
            </a:r>
          </a:p>
          <a:p>
            <a:r>
              <a:rPr lang="pt-BR" dirty="0"/>
              <a:t>G : 339,337	&gt;</a:t>
            </a:r>
          </a:p>
          <a:p>
            <a:r>
              <a:rPr lang="pt-BR" dirty="0"/>
              <a:t>H : 291,372	&gt;</a:t>
            </a:r>
          </a:p>
          <a:p>
            <a:r>
              <a:rPr lang="pt-BR" dirty="0"/>
              <a:t>I : 212,213	&gt; J</a:t>
            </a:r>
          </a:p>
          <a:p>
            <a:r>
              <a:rPr lang="pt-BR" dirty="0"/>
              <a:t>J : 276,215	&gt;</a:t>
            </a:r>
          </a:p>
          <a:p>
            <a:r>
              <a:rPr lang="pt-BR" dirty="0"/>
              <a:t>K : 338,216	&gt; L</a:t>
            </a:r>
          </a:p>
          <a:p>
            <a:r>
              <a:rPr lang="pt-BR" dirty="0"/>
              <a:t>L : 400,218	&gt;</a:t>
            </a:r>
          </a:p>
          <a:p>
            <a:r>
              <a:rPr lang="pt-BR" dirty="0"/>
              <a:t>M : 212,272	&gt; N</a:t>
            </a:r>
          </a:p>
          <a:p>
            <a:r>
              <a:rPr lang="pt-BR" dirty="0"/>
              <a:t>N : 272,272	&gt; O</a:t>
            </a:r>
          </a:p>
          <a:p>
            <a:r>
              <a:rPr lang="pt-BR" dirty="0"/>
              <a:t>O : 340,274	&gt; P N</a:t>
            </a:r>
          </a:p>
          <a:p>
            <a:r>
              <a:rPr lang="pt-BR" dirty="0"/>
              <a:t>P : 402,275	&gt;</a:t>
            </a:r>
          </a:p>
          <a:p>
            <a:r>
              <a:rPr lang="pt-BR" dirty="0"/>
              <a:t>Q : 416,440	&gt; R</a:t>
            </a:r>
          </a:p>
          <a:p>
            <a:r>
              <a:rPr lang="pt-BR" dirty="0"/>
              <a:t>R : 472,442	&gt; S</a:t>
            </a:r>
          </a:p>
          <a:p>
            <a:r>
              <a:rPr lang="pt-BR" dirty="0"/>
              <a:t>S : 528,444	&gt; T</a:t>
            </a:r>
          </a:p>
          <a:p>
            <a:r>
              <a:rPr lang="pt-BR" dirty="0"/>
              <a:t>T : 593,445	&gt; U</a:t>
            </a:r>
          </a:p>
          <a:p>
            <a:r>
              <a:rPr lang="pt-BR" dirty="0"/>
              <a:t>U : 658,447	&gt; V</a:t>
            </a:r>
          </a:p>
          <a:p>
            <a:r>
              <a:rPr lang="pt-BR" dirty="0"/>
              <a:t>V : 700,393	&gt; W</a:t>
            </a:r>
          </a:p>
          <a:p>
            <a:r>
              <a:rPr lang="pt-BR" dirty="0"/>
              <a:t>W : 632,364	&gt; X</a:t>
            </a:r>
          </a:p>
          <a:p>
            <a:r>
              <a:rPr lang="pt-BR" dirty="0"/>
              <a:t>X : 556,390	&gt;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: 58,97	&gt; B</a:t>
            </a:r>
          </a:p>
          <a:p>
            <a:r>
              <a:rPr lang="pt-BR" dirty="0"/>
              <a:t>B : 124,98	&gt; A C</a:t>
            </a:r>
          </a:p>
          <a:p>
            <a:r>
              <a:rPr lang="pt-BR" dirty="0"/>
              <a:t>C : 195,98	&gt; B D</a:t>
            </a:r>
          </a:p>
          <a:p>
            <a:r>
              <a:rPr lang="pt-BR" dirty="0"/>
              <a:t>D : 269,98	&gt; C</a:t>
            </a:r>
          </a:p>
          <a:p>
            <a:r>
              <a:rPr lang="pt-BR" dirty="0"/>
              <a:t>E : 116,245	&gt; F J</a:t>
            </a:r>
          </a:p>
          <a:p>
            <a:r>
              <a:rPr lang="pt-BR" dirty="0"/>
              <a:t>G : 267,244	&gt; H F</a:t>
            </a:r>
          </a:p>
          <a:p>
            <a:r>
              <a:rPr lang="pt-BR" dirty="0"/>
              <a:t>H : 264,183	&gt; I G</a:t>
            </a:r>
          </a:p>
          <a:p>
            <a:r>
              <a:rPr lang="pt-BR" dirty="0"/>
              <a:t>I : 195,184	&gt; J H</a:t>
            </a:r>
          </a:p>
          <a:p>
            <a:r>
              <a:rPr lang="pt-BR" dirty="0"/>
              <a:t>J : 114,184	&gt; E I</a:t>
            </a:r>
          </a:p>
          <a:p>
            <a:r>
              <a:rPr lang="pt-BR" dirty="0"/>
              <a:t>F : 196,245	&gt; G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: 44,69	&gt; B</a:t>
            </a:r>
          </a:p>
          <a:p>
            <a:r>
              <a:rPr lang="pt-BR" dirty="0"/>
              <a:t>B : 127,54	&gt; C</a:t>
            </a:r>
          </a:p>
          <a:p>
            <a:r>
              <a:rPr lang="pt-BR" dirty="0"/>
              <a:t>C : 221,70	&gt; D</a:t>
            </a:r>
          </a:p>
          <a:p>
            <a:r>
              <a:rPr lang="pt-BR" dirty="0"/>
              <a:t>D : 286,131	&gt; E</a:t>
            </a:r>
          </a:p>
          <a:p>
            <a:r>
              <a:rPr lang="pt-BR" dirty="0"/>
              <a:t>E : 281,193	&gt; F</a:t>
            </a:r>
          </a:p>
          <a:p>
            <a:r>
              <a:rPr lang="pt-BR" dirty="0"/>
              <a:t>F : 201,236	&gt; G B</a:t>
            </a:r>
          </a:p>
          <a:p>
            <a:r>
              <a:rPr lang="pt-BR" dirty="0"/>
              <a:t>G : 112,248	&gt; H</a:t>
            </a:r>
          </a:p>
          <a:p>
            <a:r>
              <a:rPr lang="pt-BR" dirty="0"/>
              <a:t>H : 32,198	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: 149,52	&gt; B C</a:t>
            </a:r>
          </a:p>
          <a:p>
            <a:r>
              <a:rPr lang="pt-BR" dirty="0"/>
              <a:t>B : 83,112	&gt; E D F</a:t>
            </a:r>
          </a:p>
          <a:p>
            <a:r>
              <a:rPr lang="pt-BR" dirty="0"/>
              <a:t>C : 195,111	&gt; G</a:t>
            </a:r>
          </a:p>
          <a:p>
            <a:r>
              <a:rPr lang="pt-BR" dirty="0"/>
              <a:t>D : 36,178	&gt;</a:t>
            </a:r>
          </a:p>
          <a:p>
            <a:r>
              <a:rPr lang="pt-BR" dirty="0"/>
              <a:t>E : 94,175	&gt; H I</a:t>
            </a:r>
          </a:p>
          <a:p>
            <a:r>
              <a:rPr lang="pt-BR" dirty="0"/>
              <a:t>F : 149,178	&gt;</a:t>
            </a:r>
          </a:p>
          <a:p>
            <a:r>
              <a:rPr lang="pt-BR" dirty="0"/>
              <a:t>G : 228,175	&gt; J K L</a:t>
            </a:r>
          </a:p>
          <a:p>
            <a:r>
              <a:rPr lang="pt-BR" dirty="0"/>
              <a:t>H : 58,240	&gt;</a:t>
            </a:r>
          </a:p>
          <a:p>
            <a:r>
              <a:rPr lang="pt-BR" dirty="0"/>
              <a:t>I : 117,238	&gt;</a:t>
            </a:r>
          </a:p>
          <a:p>
            <a:r>
              <a:rPr lang="pt-BR" dirty="0"/>
              <a:t>J : 178,240	&gt;</a:t>
            </a:r>
          </a:p>
          <a:p>
            <a:r>
              <a:rPr lang="pt-BR" dirty="0"/>
              <a:t>K : 238,240	&gt;</a:t>
            </a:r>
          </a:p>
          <a:p>
            <a:r>
              <a:rPr lang="pt-BR" dirty="0"/>
              <a:t>L : 290,239	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: 149,52	&gt; B C</a:t>
            </a:r>
          </a:p>
          <a:p>
            <a:r>
              <a:rPr lang="pt-BR" dirty="0"/>
              <a:t>B : 83,112	&gt; E D F</a:t>
            </a:r>
          </a:p>
          <a:p>
            <a:r>
              <a:rPr lang="pt-BR" dirty="0"/>
              <a:t>C : 195,111	&gt; G</a:t>
            </a:r>
          </a:p>
          <a:p>
            <a:r>
              <a:rPr lang="pt-BR" dirty="0"/>
              <a:t>D : 36,178	&gt;</a:t>
            </a:r>
          </a:p>
          <a:p>
            <a:r>
              <a:rPr lang="pt-BR" dirty="0"/>
              <a:t>E : 94,175	&gt; H I</a:t>
            </a:r>
          </a:p>
          <a:p>
            <a:r>
              <a:rPr lang="pt-BR" dirty="0"/>
              <a:t>F : 149,178	&gt;</a:t>
            </a:r>
          </a:p>
          <a:p>
            <a:r>
              <a:rPr lang="pt-BR" dirty="0"/>
              <a:t>G : 228,175	&gt; J K L</a:t>
            </a:r>
          </a:p>
          <a:p>
            <a:r>
              <a:rPr lang="pt-BR" dirty="0"/>
              <a:t>H : 58,240	&gt;</a:t>
            </a:r>
          </a:p>
          <a:p>
            <a:r>
              <a:rPr lang="pt-BR" dirty="0"/>
              <a:t>I : 117,238	&gt;</a:t>
            </a:r>
          </a:p>
          <a:p>
            <a:r>
              <a:rPr lang="pt-BR" dirty="0"/>
              <a:t>J : 178,240	&gt;</a:t>
            </a:r>
          </a:p>
          <a:p>
            <a:r>
              <a:rPr lang="pt-BR" dirty="0"/>
              <a:t>K : 238,240	&gt;</a:t>
            </a:r>
          </a:p>
          <a:p>
            <a:r>
              <a:rPr lang="pt-BR" dirty="0"/>
              <a:t>L : 290,239	&gt;</a:t>
            </a:r>
          </a:p>
          <a:p>
            <a:r>
              <a:rPr lang="en-US" dirty="0"/>
              <a:t>-------------</a:t>
            </a:r>
            <a:br>
              <a:rPr lang="en-US" dirty="0"/>
            </a:br>
            <a:r>
              <a:rPr lang="pl-PL" dirty="0"/>
              <a:t>D : 265,74	&gt; ART O IG</a:t>
            </a:r>
          </a:p>
          <a:p>
            <a:r>
              <a:rPr lang="pl-PL" dirty="0"/>
              <a:t>ART : 201,133	&gt;</a:t>
            </a:r>
          </a:p>
          <a:p>
            <a:r>
              <a:rPr lang="pl-PL" dirty="0"/>
              <a:t>O : 319,139	&gt; C NE</a:t>
            </a:r>
          </a:p>
          <a:p>
            <a:r>
              <a:rPr lang="pl-PL" dirty="0"/>
              <a:t>C : 290,187	&gt; TOR ILE K</a:t>
            </a:r>
          </a:p>
          <a:p>
            <a:r>
              <a:rPr lang="pl-PL" dirty="0"/>
              <a:t>TOR : 321,235	&gt;</a:t>
            </a:r>
          </a:p>
          <a:p>
            <a:r>
              <a:rPr lang="pl-PL" dirty="0"/>
              <a:t>ILE : 215,236	&gt;</a:t>
            </a:r>
          </a:p>
          <a:p>
            <a:r>
              <a:rPr lang="pl-PL" dirty="0"/>
              <a:t>K : 267,235	&gt;</a:t>
            </a:r>
          </a:p>
          <a:p>
            <a:r>
              <a:rPr lang="pl-PL" dirty="0"/>
              <a:t>NE : 355,193	&gt;</a:t>
            </a:r>
          </a:p>
          <a:p>
            <a:r>
              <a:rPr lang="pl-PL" dirty="0"/>
              <a:t>IG : 262,137	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: 188,83	&gt; B C</a:t>
            </a:r>
          </a:p>
          <a:p>
            <a:r>
              <a:rPr lang="pt-BR" dirty="0"/>
              <a:t>B : 143,144	&gt; D E</a:t>
            </a:r>
          </a:p>
          <a:p>
            <a:r>
              <a:rPr lang="pt-BR" dirty="0"/>
              <a:t>C : 232,140	&gt; F</a:t>
            </a:r>
          </a:p>
          <a:p>
            <a:r>
              <a:rPr lang="pt-BR" dirty="0"/>
              <a:t>D : 86,219	&gt;</a:t>
            </a:r>
          </a:p>
          <a:p>
            <a:r>
              <a:rPr lang="pt-BR" dirty="0"/>
              <a:t>E : 182,212	&gt; G</a:t>
            </a:r>
          </a:p>
          <a:p>
            <a:r>
              <a:rPr lang="pt-BR" dirty="0"/>
              <a:t>F : 279,212	&gt; H I</a:t>
            </a:r>
          </a:p>
          <a:p>
            <a:r>
              <a:rPr lang="pt-BR" dirty="0"/>
              <a:t>G : 132,284	&gt; J K</a:t>
            </a:r>
          </a:p>
          <a:p>
            <a:r>
              <a:rPr lang="pt-BR" dirty="0"/>
              <a:t>H : 221,274	&gt; L</a:t>
            </a:r>
          </a:p>
          <a:p>
            <a:r>
              <a:rPr lang="pt-BR" dirty="0"/>
              <a:t>I : 316,276	&gt;</a:t>
            </a:r>
          </a:p>
          <a:p>
            <a:r>
              <a:rPr lang="pt-BR" dirty="0"/>
              <a:t>J : 81,350	&gt;</a:t>
            </a:r>
          </a:p>
          <a:p>
            <a:r>
              <a:rPr lang="pt-BR" dirty="0"/>
              <a:t>K : 156,342	&gt;</a:t>
            </a:r>
          </a:p>
          <a:p>
            <a:r>
              <a:rPr lang="pt-BR" dirty="0"/>
              <a:t>L : 259,341	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1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: 36,82	&gt;</a:t>
            </a:r>
          </a:p>
          <a:p>
            <a:r>
              <a:rPr lang="en-US" dirty="0"/>
              <a:t>* : 85,36	&gt; 6 +</a:t>
            </a:r>
          </a:p>
          <a:p>
            <a:r>
              <a:rPr lang="en-US" dirty="0"/>
              <a:t>+ : 134,88	&gt; 3 /</a:t>
            </a:r>
          </a:p>
          <a:p>
            <a:r>
              <a:rPr lang="en-US" dirty="0"/>
              <a:t>3 : 89,132	&gt;</a:t>
            </a:r>
          </a:p>
          <a:p>
            <a:r>
              <a:rPr lang="en-US" dirty="0"/>
              <a:t>/ : 173,138	&gt; 8 -</a:t>
            </a:r>
          </a:p>
          <a:p>
            <a:r>
              <a:rPr lang="en-US" dirty="0"/>
              <a:t>- : 217,198	&gt; 7 3</a:t>
            </a:r>
          </a:p>
          <a:p>
            <a:r>
              <a:rPr lang="en-US" dirty="0"/>
              <a:t>8 : 134,194	&gt;</a:t>
            </a:r>
          </a:p>
          <a:p>
            <a:r>
              <a:rPr lang="en-US" dirty="0"/>
              <a:t>7 : 180,259	&gt;</a:t>
            </a:r>
          </a:p>
          <a:p>
            <a:r>
              <a:rPr lang="en-US" dirty="0"/>
              <a:t>3 : 264,260	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0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 Find the root of the tree.</a:t>
            </a:r>
          </a:p>
          <a:p>
            <a:r>
              <a:rPr lang="en-US" dirty="0"/>
              <a:t>2.  Start with an empty stack.</a:t>
            </a:r>
          </a:p>
          <a:p>
            <a:r>
              <a:rPr lang="en-US" dirty="0"/>
              <a:t>3.  </a:t>
            </a:r>
            <a:r>
              <a:rPr lang="en-US" dirty="0" err="1"/>
              <a:t>stack.push</a:t>
            </a:r>
            <a:r>
              <a:rPr lang="en-US" dirty="0"/>
              <a:t>(root).</a:t>
            </a:r>
          </a:p>
          <a:p>
            <a:r>
              <a:rPr lang="en-US" dirty="0"/>
              <a:t>4.  while stack is not empty do</a:t>
            </a:r>
          </a:p>
          <a:p>
            <a:r>
              <a:rPr lang="en-US" dirty="0"/>
              <a:t>5.    node = </a:t>
            </a:r>
            <a:r>
              <a:rPr lang="en-US" dirty="0" err="1"/>
              <a:t>stack.pop</a:t>
            </a:r>
            <a:r>
              <a:rPr lang="en-US" dirty="0"/>
              <a:t>().</a:t>
            </a:r>
          </a:p>
          <a:p>
            <a:r>
              <a:rPr lang="en-US" dirty="0"/>
              <a:t>6.    mark the node / print its label.</a:t>
            </a:r>
          </a:p>
          <a:p>
            <a:r>
              <a:rPr lang="en-US" dirty="0"/>
              <a:t>7.    for each of the node's descendants do</a:t>
            </a:r>
          </a:p>
          <a:p>
            <a:r>
              <a:rPr lang="en-US" dirty="0"/>
              <a:t>8.      </a:t>
            </a:r>
            <a:r>
              <a:rPr lang="en-US" dirty="0" err="1"/>
              <a:t>stack.push</a:t>
            </a:r>
            <a:r>
              <a:rPr lang="en-US" dirty="0"/>
              <a:t>(descendant).</a:t>
            </a:r>
          </a:p>
          <a:p>
            <a:r>
              <a:rPr lang="en-US" dirty="0"/>
              <a:t>9.    </a:t>
            </a:r>
            <a:r>
              <a:rPr lang="en-US" dirty="0" err="1"/>
              <a:t>endFor</a:t>
            </a:r>
            <a:r>
              <a:rPr lang="en-US" dirty="0"/>
              <a:t>.</a:t>
            </a:r>
          </a:p>
          <a:p>
            <a:r>
              <a:rPr lang="en-US" dirty="0"/>
              <a:t>10. </a:t>
            </a:r>
            <a:r>
              <a:rPr lang="en-US" dirty="0" err="1"/>
              <a:t>endWhile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----------</a:t>
            </a:r>
            <a:endParaRPr lang="pt-BR" dirty="0"/>
          </a:p>
          <a:p>
            <a:r>
              <a:rPr lang="pt-BR" dirty="0"/>
              <a:t>A : 209,90	&gt; B C</a:t>
            </a:r>
          </a:p>
          <a:p>
            <a:r>
              <a:rPr lang="pt-BR" dirty="0"/>
              <a:t>B : 143,144	&gt; D E</a:t>
            </a:r>
          </a:p>
          <a:p>
            <a:r>
              <a:rPr lang="pt-BR" dirty="0"/>
              <a:t>C : 256,143	&gt; F</a:t>
            </a:r>
          </a:p>
          <a:p>
            <a:r>
              <a:rPr lang="pt-BR" dirty="0"/>
              <a:t>D : 78,208	&gt;</a:t>
            </a:r>
          </a:p>
          <a:p>
            <a:r>
              <a:rPr lang="pt-BR" dirty="0"/>
              <a:t>E : 184,208	&gt; G H</a:t>
            </a:r>
          </a:p>
          <a:p>
            <a:r>
              <a:rPr lang="pt-BR" dirty="0"/>
              <a:t>F : 307,208	&gt; I J</a:t>
            </a:r>
          </a:p>
          <a:p>
            <a:r>
              <a:rPr lang="pt-BR" dirty="0"/>
              <a:t>G : 135,276	&gt; K L</a:t>
            </a:r>
          </a:p>
          <a:p>
            <a:r>
              <a:rPr lang="pt-BR" dirty="0"/>
              <a:t>I : 272,278	&gt; M</a:t>
            </a:r>
          </a:p>
          <a:p>
            <a:r>
              <a:rPr lang="pt-BR" dirty="0"/>
              <a:t>J : 363,274	&gt;</a:t>
            </a:r>
          </a:p>
          <a:p>
            <a:r>
              <a:rPr lang="pt-BR" dirty="0"/>
              <a:t>K : 90,338	&gt;</a:t>
            </a:r>
          </a:p>
          <a:p>
            <a:r>
              <a:rPr lang="pt-BR" dirty="0"/>
              <a:t>L : 167,338	&gt;</a:t>
            </a:r>
          </a:p>
          <a:p>
            <a:r>
              <a:rPr lang="pt-BR" dirty="0"/>
              <a:t>M : 303,336	&gt;</a:t>
            </a:r>
          </a:p>
          <a:p>
            <a:r>
              <a:rPr lang="pt-BR" dirty="0"/>
              <a:t>H : 212,278	&gt;</a:t>
            </a:r>
          </a:p>
          <a:p>
            <a:endParaRPr lang="en-US" dirty="0"/>
          </a:p>
          <a:p>
            <a:r>
              <a:rPr lang="en-US" dirty="0"/>
              <a:t>----[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(5 + 8*4 / (15 + 1)) * 3 ]----</a:t>
            </a:r>
          </a:p>
          <a:p>
            <a:r>
              <a:rPr lang="en-US" dirty="0"/>
              <a:t>+#1 : 231,230	&gt; 15 1</a:t>
            </a:r>
          </a:p>
          <a:p>
            <a:r>
              <a:rPr lang="en-US" dirty="0"/>
              <a:t>15  : 194,279	&gt;</a:t>
            </a:r>
          </a:p>
          <a:p>
            <a:r>
              <a:rPr lang="en-US" dirty="0"/>
              <a:t>1   : 277,279	&gt;</a:t>
            </a:r>
          </a:p>
          <a:p>
            <a:r>
              <a:rPr lang="en-US" dirty="0"/>
              <a:t>/   : 160,175	&gt; *#1 +#1</a:t>
            </a:r>
          </a:p>
          <a:p>
            <a:r>
              <a:rPr lang="en-US" dirty="0"/>
              <a:t>*#1 : 114,220	&gt; 8 4</a:t>
            </a:r>
          </a:p>
          <a:p>
            <a:r>
              <a:rPr lang="en-US" dirty="0"/>
              <a:t>8   : 68,276	&gt;</a:t>
            </a:r>
          </a:p>
          <a:p>
            <a:r>
              <a:rPr lang="en-US" dirty="0"/>
              <a:t>4   : 152,278	&gt;</a:t>
            </a:r>
          </a:p>
          <a:p>
            <a:r>
              <a:rPr lang="en-US" dirty="0"/>
              <a:t>+#2 : 94,125	&gt; 5 /</a:t>
            </a:r>
          </a:p>
          <a:p>
            <a:r>
              <a:rPr lang="en-US" dirty="0"/>
              <a:t>5   : 39,175	&gt;</a:t>
            </a:r>
          </a:p>
          <a:p>
            <a:r>
              <a:rPr lang="en-US" dirty="0"/>
              <a:t>*#2 : 157,69	&gt; +#2 3</a:t>
            </a:r>
          </a:p>
          <a:p>
            <a:r>
              <a:rPr lang="en-US" dirty="0"/>
              <a:t>3   : 224,130	&gt;</a:t>
            </a:r>
          </a:p>
          <a:p>
            <a:endParaRPr lang="en-US" dirty="0"/>
          </a:p>
          <a:p>
            <a:r>
              <a:rPr lang="en-US" dirty="0"/>
              <a:t>----[ 5 * (6 – (3 + 8) / 2) ]----</a:t>
            </a:r>
          </a:p>
          <a:p>
            <a:r>
              <a:rPr lang="en-US" dirty="0"/>
              <a:t>+ : 246,240	&gt; 3 8</a:t>
            </a:r>
          </a:p>
          <a:p>
            <a:r>
              <a:rPr lang="en-US" dirty="0"/>
              <a:t>3 : 196,314	&gt;</a:t>
            </a:r>
          </a:p>
          <a:p>
            <a:r>
              <a:rPr lang="en-US" dirty="0"/>
              <a:t>8 : 287,314	&gt;</a:t>
            </a:r>
          </a:p>
          <a:p>
            <a:r>
              <a:rPr lang="en-US" dirty="0"/>
              <a:t>/ : 296,166	&gt; + 2</a:t>
            </a:r>
          </a:p>
          <a:p>
            <a:r>
              <a:rPr lang="en-US" dirty="0"/>
              <a:t>2 : 342,238	&gt;</a:t>
            </a:r>
          </a:p>
          <a:p>
            <a:r>
              <a:rPr lang="en-US" dirty="0"/>
              <a:t>- : 260,92	&gt; 6 /</a:t>
            </a:r>
          </a:p>
          <a:p>
            <a:r>
              <a:rPr lang="en-US" dirty="0"/>
              <a:t>6 : 214,164	&gt;</a:t>
            </a:r>
          </a:p>
          <a:p>
            <a:r>
              <a:rPr lang="en-US" dirty="0"/>
              <a:t>* : 206,32	&gt; 5 -</a:t>
            </a:r>
          </a:p>
          <a:p>
            <a:r>
              <a:rPr lang="en-US" dirty="0"/>
              <a:t>5 : 167,89	&gt;</a:t>
            </a:r>
          </a:p>
          <a:p>
            <a:endParaRPr lang="en-US" dirty="0"/>
          </a:p>
          <a:p>
            <a:r>
              <a:rPr lang="en-US" dirty="0"/>
              <a:t>----[ 5 / 3 * (7 - 5 * (3 / 2 - 1) + 7) * (4 - 2 / (8 - 6)) ]----</a:t>
            </a:r>
          </a:p>
          <a:p>
            <a:r>
              <a:rPr lang="en-US" dirty="0"/>
              <a:t>8   : 236,254	&gt;</a:t>
            </a:r>
          </a:p>
          <a:p>
            <a:r>
              <a:rPr lang="en-US" dirty="0"/>
              <a:t>6   : 287,254	&gt;</a:t>
            </a:r>
          </a:p>
          <a:p>
            <a:r>
              <a:rPr lang="en-US" dirty="0"/>
              <a:t>-#1 : 254,212	&gt; 8 6</a:t>
            </a:r>
          </a:p>
          <a:p>
            <a:r>
              <a:rPr lang="en-US" dirty="0"/>
              <a:t>/#1 : 219,169	&gt; 2#1 -#1</a:t>
            </a:r>
          </a:p>
          <a:p>
            <a:r>
              <a:rPr lang="en-US" dirty="0"/>
              <a:t>2#1 : 202,210	&gt;</a:t>
            </a:r>
          </a:p>
          <a:p>
            <a:r>
              <a:rPr lang="en-US" dirty="0"/>
              <a:t>-#2 : 184,131	&gt; 4 /#1</a:t>
            </a:r>
          </a:p>
          <a:p>
            <a:r>
              <a:rPr lang="en-US" dirty="0"/>
              <a:t>4   : 168,172	&gt;</a:t>
            </a:r>
          </a:p>
          <a:p>
            <a:r>
              <a:rPr lang="en-US" dirty="0"/>
              <a:t>*#1 : 138,90	&gt; + -#2</a:t>
            </a:r>
          </a:p>
          <a:p>
            <a:r>
              <a:rPr lang="en-US" dirty="0"/>
              <a:t>3#1 : 94,334	&gt;</a:t>
            </a:r>
          </a:p>
          <a:p>
            <a:r>
              <a:rPr lang="en-US" dirty="0"/>
              <a:t>2#2 : 137,334	&gt;</a:t>
            </a:r>
          </a:p>
          <a:p>
            <a:r>
              <a:rPr lang="en-US" dirty="0"/>
              <a:t>/#2 : 121,292	&gt; 3#1 2#2</a:t>
            </a:r>
          </a:p>
          <a:p>
            <a:r>
              <a:rPr lang="en-US" dirty="0"/>
              <a:t>1   : 169,290	&gt;</a:t>
            </a:r>
          </a:p>
          <a:p>
            <a:r>
              <a:rPr lang="en-US" dirty="0"/>
              <a:t>-#3 : 144,248	&gt; /#2 1</a:t>
            </a:r>
          </a:p>
          <a:p>
            <a:r>
              <a:rPr lang="en-US" dirty="0"/>
              <a:t>*#2 : 119,203	&gt; 5#1 -#3</a:t>
            </a:r>
          </a:p>
          <a:p>
            <a:r>
              <a:rPr lang="en-US" dirty="0"/>
              <a:t>5#1 : 92,247	&gt;</a:t>
            </a:r>
          </a:p>
          <a:p>
            <a:r>
              <a:rPr lang="en-US" dirty="0"/>
              <a:t>-#4 : 88,170	&gt; 7#1 *#2</a:t>
            </a:r>
          </a:p>
          <a:p>
            <a:r>
              <a:rPr lang="en-US" dirty="0"/>
              <a:t>7#1 : 64,203	&gt;</a:t>
            </a:r>
          </a:p>
          <a:p>
            <a:r>
              <a:rPr lang="en-US" dirty="0"/>
              <a:t>+   : 117,132	&gt; -#4 7#2</a:t>
            </a:r>
          </a:p>
          <a:p>
            <a:r>
              <a:rPr lang="en-US" dirty="0"/>
              <a:t>7#2 : 139,171	&gt;</a:t>
            </a:r>
          </a:p>
          <a:p>
            <a:r>
              <a:rPr lang="en-US" dirty="0"/>
              <a:t>5#2 : 31,130	&gt;</a:t>
            </a:r>
          </a:p>
          <a:p>
            <a:r>
              <a:rPr lang="en-US" dirty="0"/>
              <a:t>3#2 : 75,131	&gt;</a:t>
            </a:r>
          </a:p>
          <a:p>
            <a:r>
              <a:rPr lang="en-US" dirty="0"/>
              <a:t>/#3 : 58,93	&gt; 5#2 3#2</a:t>
            </a:r>
          </a:p>
          <a:p>
            <a:r>
              <a:rPr lang="en-US" dirty="0"/>
              <a:t>*#3 : 92,54	&gt; /#3 *#1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92567-D7D7-4223-A842-9A06E6D4E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477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757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22513"/>
            <a:ext cx="10972800" cy="495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</a:extLst>
          </p:cNvPr>
          <p:cNvSpPr/>
          <p:nvPr userDrawn="1"/>
        </p:nvSpPr>
        <p:spPr>
          <a:xfrm>
            <a:off x="0" y="6393292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B6E8EF-3C09-431E-AABF-712F77C9A26E}"/>
              </a:ext>
            </a:extLst>
          </p:cNvPr>
          <p:cNvSpPr/>
          <p:nvPr userDrawn="1"/>
        </p:nvSpPr>
        <p:spPr>
          <a:xfrm>
            <a:off x="2687973" y="6460712"/>
            <a:ext cx="7557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2024 Copyright © by InProTEd –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I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nternational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Pro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fessionals for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T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echnology and </a:t>
            </a:r>
            <a:r>
              <a:rPr lang="en-US" sz="1100" b="1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Ed</a:t>
            </a:r>
            <a:r>
              <a:rPr lang="en-US" sz="1100" kern="0" baseline="0">
                <a:solidFill>
                  <a:schemeClr val="tx1"/>
                </a:solidFill>
                <a:latin typeface="Arial Nova Light" panose="020B03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ucation. All rights reserved </a:t>
            </a:r>
            <a:r>
              <a:rPr lang="en-US" sz="1100" kern="0" baseline="0" dirty="0">
                <a:solidFill>
                  <a:schemeClr val="tx1"/>
                </a:solidFill>
                <a:latin typeface="Arial" panose="020B0604020202020204" pitchFamily="34" charset="0"/>
                <a:ea typeface="Intel Clear" panose="020B060402020302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2050" name="Picture 2" descr="May be an image of text that says 'code S'">
            <a:extLst>
              <a:ext uri="{FF2B5EF4-FFF2-40B4-BE49-F238E27FC236}">
                <a16:creationId xmlns:a16="http://schemas.microsoft.com/office/drawing/2014/main" id="{6FB3FDA9-4671-0D72-1505-9B2335156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470" y="64881"/>
            <a:ext cx="871330" cy="48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Aptos" panose="020B00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kern="1200">
          <a:solidFill>
            <a:schemeClr val="tx1"/>
          </a:solidFill>
          <a:latin typeface="Aptos" panose="020B00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023184" y="1169868"/>
            <a:ext cx="99590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1"/>
                </a:solidFill>
                <a:latin typeface="Aptos" panose="020B0004020202020204" pitchFamily="34" charset="0"/>
              </a:rPr>
              <a:t>Basic Data Structures</a:t>
            </a:r>
            <a:endParaRPr lang="en-US" sz="3200" dirty="0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r>
              <a:rPr lang="ro-RO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Tuesday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 July 2</a:t>
            </a:r>
            <a:r>
              <a:rPr lang="ro-RO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3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: </a:t>
            </a:r>
            <a:r>
              <a:rPr lang="ro-RO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2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am – </a:t>
            </a:r>
            <a:r>
              <a:rPr lang="ro-RO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4:30</a:t>
            </a:r>
            <a:r>
              <a:rPr lang="en-US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Aptos" panose="020B0004020202020204" pitchFamily="34" charset="0"/>
              </a:rPr>
              <a:t>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AD35A-F3C0-CF51-0B64-4DDFB2285514}"/>
              </a:ext>
            </a:extLst>
          </p:cNvPr>
          <p:cNvSpPr txBox="1"/>
          <p:nvPr/>
        </p:nvSpPr>
        <p:spPr>
          <a:xfrm>
            <a:off x="1613452" y="2378799"/>
            <a:ext cx="896509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Most generic data structure: Graphs.</a:t>
            </a: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More specific Graphs:</a:t>
            </a:r>
          </a:p>
          <a:p>
            <a:pPr marL="742950" lvl="1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Singly </a:t>
            </a: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Linked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 L</a:t>
            </a: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ists, 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D</a:t>
            </a: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oubl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y L</a:t>
            </a: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inked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 L</a:t>
            </a: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ists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, Circular Doubly Linked Lists.</a:t>
            </a:r>
          </a:p>
          <a:p>
            <a:pPr marL="742950" lvl="1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Trees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Queues and Stacks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ptos" panose="020B0004020202020204" pitchFamily="34" charset="0"/>
              <a:buChar char="☐"/>
            </a:pPr>
            <a:r>
              <a:rPr lang="ro-RO" sz="2000" dirty="0">
                <a:solidFill>
                  <a:schemeClr val="accent1"/>
                </a:solidFill>
                <a:latin typeface="Aptos" panose="020B0004020202020204" pitchFamily="34" charset="0"/>
              </a:rPr>
              <a:t>Simulating algorithms with Graph Visualizer</a:t>
            </a:r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98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6F56-A262-FB36-0307-53DF1B22007F}"/>
              </a:ext>
            </a:extLst>
          </p:cNvPr>
          <p:cNvSpPr txBox="1"/>
          <p:nvPr/>
        </p:nvSpPr>
        <p:spPr>
          <a:xfrm>
            <a:off x="677894" y="1751411"/>
            <a:ext cx="5235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Traverse a binary tree, level by level, from left to right.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ADDE7-D1BE-2008-775B-8B3ABE64B18F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Tree traversal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...using queues and stacks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89FAA-7B81-4131-467D-FAF087863029}"/>
              </a:ext>
            </a:extLst>
          </p:cNvPr>
          <p:cNvSpPr txBox="1"/>
          <p:nvPr/>
        </p:nvSpPr>
        <p:spPr>
          <a:xfrm>
            <a:off x="677894" y="2119285"/>
            <a:ext cx="5532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Traverse a binary tree, branch by branch, from left to right.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C604F-9A4B-2609-DC15-539B99B4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08" y="546290"/>
            <a:ext cx="5260280" cy="2958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3BF7EE-6455-125B-A29B-450F0297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57" y="3505198"/>
            <a:ext cx="5279331" cy="2950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C0BE56-4FD0-D4A0-607F-D5CDCD7167BF}"/>
              </a:ext>
            </a:extLst>
          </p:cNvPr>
          <p:cNvSpPr txBox="1"/>
          <p:nvPr/>
        </p:nvSpPr>
        <p:spPr>
          <a:xfrm>
            <a:off x="677893" y="5830789"/>
            <a:ext cx="5778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Challenge: print the postfix form of an arithmetic expression.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978253-0768-5D3A-6A1C-0C4CA70A1922}"/>
              </a:ext>
            </a:extLst>
          </p:cNvPr>
          <p:cNvSpPr txBox="1"/>
          <p:nvPr/>
        </p:nvSpPr>
        <p:spPr>
          <a:xfrm>
            <a:off x="677893" y="5490450"/>
            <a:ext cx="5778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Challenge: print the prefix form of an arithmetic expression.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A5F9A54-915B-96AE-154B-F3DD1ECE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219" y="3567568"/>
            <a:ext cx="4792052" cy="2545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98263-1B2A-7470-A5A7-769BF905F28F}"/>
              </a:ext>
            </a:extLst>
          </p:cNvPr>
          <p:cNvSpPr txBox="1"/>
          <p:nvPr/>
        </p:nvSpPr>
        <p:spPr>
          <a:xfrm>
            <a:off x="629769" y="757490"/>
            <a:ext cx="995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04D58-F637-312C-7620-191B1A08E7AE}"/>
              </a:ext>
            </a:extLst>
          </p:cNvPr>
          <p:cNvSpPr txBox="1"/>
          <p:nvPr/>
        </p:nvSpPr>
        <p:spPr>
          <a:xfrm>
            <a:off x="1828800" y="1806119"/>
            <a:ext cx="9356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 computer science, a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graph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is a data structure that consists of a set of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nodes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(also called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vertices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) and a set of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edges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that connect pairs of nodes. Graphs are used to represent relationships between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6F56-A262-FB36-0307-53DF1B22007F}"/>
              </a:ext>
            </a:extLst>
          </p:cNvPr>
          <p:cNvSpPr txBox="1"/>
          <p:nvPr/>
        </p:nvSpPr>
        <p:spPr>
          <a:xfrm>
            <a:off x="629769" y="1467565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What's the simplest, most generic definition of a </a:t>
            </a:r>
            <a:r>
              <a:rPr lang="en-US" sz="1600" b="1" dirty="0">
                <a:solidFill>
                  <a:srgbClr val="009900"/>
                </a:solidFill>
                <a:latin typeface="Aptos" panose="020B0004020202020204" pitchFamily="34" charset="0"/>
              </a:rPr>
              <a:t>graph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 in computer science?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87F621-7EB8-9902-7495-C8436AAA155E}"/>
              </a:ext>
            </a:extLst>
          </p:cNvPr>
          <p:cNvSpPr/>
          <p:nvPr/>
        </p:nvSpPr>
        <p:spPr>
          <a:xfrm>
            <a:off x="951667" y="3944060"/>
            <a:ext cx="2189412" cy="5847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directed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graphs, some edges point one way.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0B8F57-347C-A139-1A8F-F75E48537CD0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446539" y="4798209"/>
            <a:ext cx="1450493" cy="43679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528CF9-A32B-8CE6-68B2-664437BC7526}"/>
              </a:ext>
            </a:extLst>
          </p:cNvPr>
          <p:cNvSpPr/>
          <p:nvPr/>
        </p:nvSpPr>
        <p:spPr>
          <a:xfrm>
            <a:off x="6096000" y="2746462"/>
            <a:ext cx="1411616" cy="5253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Some nodes can be isolated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B12290-F978-1857-9B30-E1E58615ED39}"/>
              </a:ext>
            </a:extLst>
          </p:cNvPr>
          <p:cNvSpPr/>
          <p:nvPr/>
        </p:nvSpPr>
        <p:spPr>
          <a:xfrm>
            <a:off x="8943411" y="4296723"/>
            <a:ext cx="2433649" cy="7661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Some groups of nodes can be isolated from the nodes or groups of nodes.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7D850-C2D9-F8B1-5303-1690C5DE9FB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801808" y="3271845"/>
            <a:ext cx="178112" cy="59144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DB71EDC-71DC-38D5-A80C-D0984D70801D}"/>
              </a:ext>
            </a:extLst>
          </p:cNvPr>
          <p:cNvSpPr/>
          <p:nvPr/>
        </p:nvSpPr>
        <p:spPr>
          <a:xfrm>
            <a:off x="6959600" y="3606800"/>
            <a:ext cx="1405467" cy="2590800"/>
          </a:xfrm>
          <a:custGeom>
            <a:avLst/>
            <a:gdLst>
              <a:gd name="connsiteX0" fmla="*/ 0 w 1405467"/>
              <a:gd name="connsiteY0" fmla="*/ 1202267 h 2590800"/>
              <a:gd name="connsiteX1" fmla="*/ 16933 w 1405467"/>
              <a:gd name="connsiteY1" fmla="*/ 1456267 h 2590800"/>
              <a:gd name="connsiteX2" fmla="*/ 330200 w 1405467"/>
              <a:gd name="connsiteY2" fmla="*/ 1676400 h 2590800"/>
              <a:gd name="connsiteX3" fmla="*/ 863600 w 1405467"/>
              <a:gd name="connsiteY3" fmla="*/ 2413000 h 2590800"/>
              <a:gd name="connsiteX4" fmla="*/ 1041400 w 1405467"/>
              <a:gd name="connsiteY4" fmla="*/ 2590800 h 2590800"/>
              <a:gd name="connsiteX5" fmla="*/ 1329267 w 1405467"/>
              <a:gd name="connsiteY5" fmla="*/ 2523067 h 2590800"/>
              <a:gd name="connsiteX6" fmla="*/ 1405467 w 1405467"/>
              <a:gd name="connsiteY6" fmla="*/ 2260600 h 2590800"/>
              <a:gd name="connsiteX7" fmla="*/ 1049867 w 1405467"/>
              <a:gd name="connsiteY7" fmla="*/ 110067 h 2590800"/>
              <a:gd name="connsiteX8" fmla="*/ 880533 w 1405467"/>
              <a:gd name="connsiteY8" fmla="*/ 0 h 2590800"/>
              <a:gd name="connsiteX9" fmla="*/ 626533 w 1405467"/>
              <a:gd name="connsiteY9" fmla="*/ 93133 h 2590800"/>
              <a:gd name="connsiteX10" fmla="*/ 516467 w 1405467"/>
              <a:gd name="connsiteY10" fmla="*/ 474133 h 2590800"/>
              <a:gd name="connsiteX11" fmla="*/ 262467 w 1405467"/>
              <a:gd name="connsiteY11" fmla="*/ 1032933 h 2590800"/>
              <a:gd name="connsiteX12" fmla="*/ 0 w 1405467"/>
              <a:gd name="connsiteY12" fmla="*/ 1202267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5467" h="2590800">
                <a:moveTo>
                  <a:pt x="0" y="1202267"/>
                </a:moveTo>
                <a:lnTo>
                  <a:pt x="16933" y="1456267"/>
                </a:lnTo>
                <a:lnTo>
                  <a:pt x="330200" y="1676400"/>
                </a:lnTo>
                <a:lnTo>
                  <a:pt x="863600" y="2413000"/>
                </a:lnTo>
                <a:lnTo>
                  <a:pt x="1041400" y="2590800"/>
                </a:lnTo>
                <a:lnTo>
                  <a:pt x="1329267" y="2523067"/>
                </a:lnTo>
                <a:lnTo>
                  <a:pt x="1405467" y="2260600"/>
                </a:lnTo>
                <a:lnTo>
                  <a:pt x="1049867" y="110067"/>
                </a:lnTo>
                <a:lnTo>
                  <a:pt x="880533" y="0"/>
                </a:lnTo>
                <a:lnTo>
                  <a:pt x="626533" y="93133"/>
                </a:lnTo>
                <a:lnTo>
                  <a:pt x="516467" y="474133"/>
                </a:lnTo>
                <a:lnTo>
                  <a:pt x="262467" y="1032933"/>
                </a:lnTo>
                <a:lnTo>
                  <a:pt x="0" y="1202267"/>
                </a:lnTo>
                <a:close/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2F6064-09EE-A904-6ADE-E3E4F694482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219209" y="4679806"/>
            <a:ext cx="724202" cy="19154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0DA63F2-5841-591F-0ECF-74823C11A93B}"/>
              </a:ext>
            </a:extLst>
          </p:cNvPr>
          <p:cNvSpPr/>
          <p:nvPr/>
        </p:nvSpPr>
        <p:spPr>
          <a:xfrm>
            <a:off x="6831595" y="5283200"/>
            <a:ext cx="500536" cy="516467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65065A-E961-C94D-9217-847431F293A1}"/>
              </a:ext>
            </a:extLst>
          </p:cNvPr>
          <p:cNvSpPr/>
          <p:nvPr/>
        </p:nvSpPr>
        <p:spPr>
          <a:xfrm>
            <a:off x="6801808" y="3757433"/>
            <a:ext cx="500536" cy="516467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185CAC8-238B-047A-7F90-35BF48094DF5}"/>
              </a:ext>
            </a:extLst>
          </p:cNvPr>
          <p:cNvSpPr/>
          <p:nvPr/>
        </p:nvSpPr>
        <p:spPr>
          <a:xfrm>
            <a:off x="3600450" y="3505200"/>
            <a:ext cx="3384550" cy="2616200"/>
          </a:xfrm>
          <a:custGeom>
            <a:avLst/>
            <a:gdLst>
              <a:gd name="connsiteX0" fmla="*/ 171450 w 3384550"/>
              <a:gd name="connsiteY0" fmla="*/ 425450 h 2616200"/>
              <a:gd name="connsiteX1" fmla="*/ 1016000 w 3384550"/>
              <a:gd name="connsiteY1" fmla="*/ 31750 h 2616200"/>
              <a:gd name="connsiteX2" fmla="*/ 1409700 w 3384550"/>
              <a:gd name="connsiteY2" fmla="*/ 0 h 2616200"/>
              <a:gd name="connsiteX3" fmla="*/ 2584450 w 3384550"/>
              <a:gd name="connsiteY3" fmla="*/ 25400 h 2616200"/>
              <a:gd name="connsiteX4" fmla="*/ 2863850 w 3384550"/>
              <a:gd name="connsiteY4" fmla="*/ 196850 h 2616200"/>
              <a:gd name="connsiteX5" fmla="*/ 2959100 w 3384550"/>
              <a:gd name="connsiteY5" fmla="*/ 590550 h 2616200"/>
              <a:gd name="connsiteX6" fmla="*/ 3200400 w 3384550"/>
              <a:gd name="connsiteY6" fmla="*/ 895350 h 2616200"/>
              <a:gd name="connsiteX7" fmla="*/ 3384550 w 3384550"/>
              <a:gd name="connsiteY7" fmla="*/ 1016000 h 2616200"/>
              <a:gd name="connsiteX8" fmla="*/ 3371850 w 3384550"/>
              <a:gd name="connsiteY8" fmla="*/ 1212850 h 2616200"/>
              <a:gd name="connsiteX9" fmla="*/ 3238500 w 3384550"/>
              <a:gd name="connsiteY9" fmla="*/ 1428750 h 2616200"/>
              <a:gd name="connsiteX10" fmla="*/ 3098800 w 3384550"/>
              <a:gd name="connsiteY10" fmla="*/ 1936750 h 2616200"/>
              <a:gd name="connsiteX11" fmla="*/ 3111500 w 3384550"/>
              <a:gd name="connsiteY11" fmla="*/ 2235200 h 2616200"/>
              <a:gd name="connsiteX12" fmla="*/ 3168650 w 3384550"/>
              <a:gd name="connsiteY12" fmla="*/ 2438400 h 2616200"/>
              <a:gd name="connsiteX13" fmla="*/ 3067050 w 3384550"/>
              <a:gd name="connsiteY13" fmla="*/ 2616200 h 2616200"/>
              <a:gd name="connsiteX14" fmla="*/ 2774950 w 3384550"/>
              <a:gd name="connsiteY14" fmla="*/ 2597150 h 2616200"/>
              <a:gd name="connsiteX15" fmla="*/ 2482850 w 3384550"/>
              <a:gd name="connsiteY15" fmla="*/ 2514600 h 2616200"/>
              <a:gd name="connsiteX16" fmla="*/ 1543050 w 3384550"/>
              <a:gd name="connsiteY16" fmla="*/ 2590800 h 2616200"/>
              <a:gd name="connsiteX17" fmla="*/ 831850 w 3384550"/>
              <a:gd name="connsiteY17" fmla="*/ 2520950 h 2616200"/>
              <a:gd name="connsiteX18" fmla="*/ 374650 w 3384550"/>
              <a:gd name="connsiteY18" fmla="*/ 2527300 h 2616200"/>
              <a:gd name="connsiteX19" fmla="*/ 114300 w 3384550"/>
              <a:gd name="connsiteY19" fmla="*/ 2330450 h 2616200"/>
              <a:gd name="connsiteX20" fmla="*/ 76200 w 3384550"/>
              <a:gd name="connsiteY20" fmla="*/ 1930400 h 2616200"/>
              <a:gd name="connsiteX21" fmla="*/ 0 w 3384550"/>
              <a:gd name="connsiteY21" fmla="*/ 1276350 h 2616200"/>
              <a:gd name="connsiteX22" fmla="*/ 127000 w 3384550"/>
              <a:gd name="connsiteY22" fmla="*/ 755650 h 2616200"/>
              <a:gd name="connsiteX23" fmla="*/ 95250 w 3384550"/>
              <a:gd name="connsiteY23" fmla="*/ 577850 h 2616200"/>
              <a:gd name="connsiteX24" fmla="*/ 171450 w 3384550"/>
              <a:gd name="connsiteY24" fmla="*/ 42545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384550" h="2616200">
                <a:moveTo>
                  <a:pt x="171450" y="425450"/>
                </a:moveTo>
                <a:lnTo>
                  <a:pt x="1016000" y="31750"/>
                </a:lnTo>
                <a:lnTo>
                  <a:pt x="1409700" y="0"/>
                </a:lnTo>
                <a:lnTo>
                  <a:pt x="2584450" y="25400"/>
                </a:lnTo>
                <a:lnTo>
                  <a:pt x="2863850" y="196850"/>
                </a:lnTo>
                <a:lnTo>
                  <a:pt x="2959100" y="590550"/>
                </a:lnTo>
                <a:lnTo>
                  <a:pt x="3200400" y="895350"/>
                </a:lnTo>
                <a:lnTo>
                  <a:pt x="3384550" y="1016000"/>
                </a:lnTo>
                <a:lnTo>
                  <a:pt x="3371850" y="1212850"/>
                </a:lnTo>
                <a:lnTo>
                  <a:pt x="3238500" y="1428750"/>
                </a:lnTo>
                <a:lnTo>
                  <a:pt x="3098800" y="1936750"/>
                </a:lnTo>
                <a:lnTo>
                  <a:pt x="3111500" y="2235200"/>
                </a:lnTo>
                <a:lnTo>
                  <a:pt x="3168650" y="2438400"/>
                </a:lnTo>
                <a:lnTo>
                  <a:pt x="3067050" y="2616200"/>
                </a:lnTo>
                <a:lnTo>
                  <a:pt x="2774950" y="2597150"/>
                </a:lnTo>
                <a:lnTo>
                  <a:pt x="2482850" y="2514600"/>
                </a:lnTo>
                <a:lnTo>
                  <a:pt x="1543050" y="2590800"/>
                </a:lnTo>
                <a:lnTo>
                  <a:pt x="831850" y="2520950"/>
                </a:lnTo>
                <a:lnTo>
                  <a:pt x="374650" y="2527300"/>
                </a:lnTo>
                <a:lnTo>
                  <a:pt x="114300" y="2330450"/>
                </a:lnTo>
                <a:lnTo>
                  <a:pt x="76200" y="1930400"/>
                </a:lnTo>
                <a:lnTo>
                  <a:pt x="0" y="1276350"/>
                </a:lnTo>
                <a:lnTo>
                  <a:pt x="127000" y="755650"/>
                </a:lnTo>
                <a:lnTo>
                  <a:pt x="95250" y="577850"/>
                </a:lnTo>
                <a:lnTo>
                  <a:pt x="171450" y="425450"/>
                </a:lnTo>
                <a:close/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687CBD2-784C-0615-AE2C-11DA4ECC5555}"/>
              </a:ext>
            </a:extLst>
          </p:cNvPr>
          <p:cNvSpPr/>
          <p:nvPr/>
        </p:nvSpPr>
        <p:spPr>
          <a:xfrm>
            <a:off x="8926656" y="5334345"/>
            <a:ext cx="2633572" cy="7661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Graphs can be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acyclic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Following the edges never leads back to the same node.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BF07514-1727-0007-9947-4D742E8FE7B4}"/>
              </a:ext>
            </a:extLst>
          </p:cNvPr>
          <p:cNvSpPr/>
          <p:nvPr/>
        </p:nvSpPr>
        <p:spPr>
          <a:xfrm>
            <a:off x="366540" y="4821223"/>
            <a:ext cx="3079999" cy="8275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Some nodes can point to each other. In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undirected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or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bidirectional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graphs all edges point both ways.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1DA1E6-E20E-97D2-A33C-83F8FCCA2C5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41079" y="4236448"/>
            <a:ext cx="805324" cy="25356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51466B8-7488-4F7A-09F7-DCDE1D9741CB}"/>
              </a:ext>
            </a:extLst>
          </p:cNvPr>
          <p:cNvSpPr/>
          <p:nvPr/>
        </p:nvSpPr>
        <p:spPr>
          <a:xfrm>
            <a:off x="2904067" y="2591173"/>
            <a:ext cx="2297062" cy="7661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cyclic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graph has at least one circuit leading back to a node already visited.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0A9A06B-DE28-C7EB-7FE1-0F86597B3A27}"/>
              </a:ext>
            </a:extLst>
          </p:cNvPr>
          <p:cNvCxnSpPr>
            <a:cxnSpLocks/>
          </p:cNvCxnSpPr>
          <p:nvPr/>
        </p:nvCxnSpPr>
        <p:spPr>
          <a:xfrm>
            <a:off x="5143778" y="3352800"/>
            <a:ext cx="537690" cy="78901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710E26D-C773-F447-0C51-A9E8E384EEB3}"/>
              </a:ext>
            </a:extLst>
          </p:cNvPr>
          <p:cNvSpPr/>
          <p:nvPr/>
        </p:nvSpPr>
        <p:spPr>
          <a:xfrm>
            <a:off x="8291939" y="2579987"/>
            <a:ext cx="3358300" cy="1400882"/>
          </a:xfrm>
          <a:prstGeom prst="roundRect">
            <a:avLst>
              <a:gd name="adj" fmla="val 621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Each isolated node or group of nodes is called a graph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partition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 graph with only one partition is a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connected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 graph with more than one partition is a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disconnected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graph.</a:t>
            </a:r>
          </a:p>
        </p:txBody>
      </p:sp>
    </p:spTree>
    <p:extLst>
      <p:ext uri="{BB962C8B-B14F-4D97-AF65-F5344CB8AC3E}">
        <p14:creationId xmlns:p14="http://schemas.microsoft.com/office/powerpoint/2010/main" val="293761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04D58-F637-312C-7620-191B1A08E7AE}"/>
              </a:ext>
            </a:extLst>
          </p:cNvPr>
          <p:cNvSpPr txBox="1"/>
          <p:nvPr/>
        </p:nvSpPr>
        <p:spPr>
          <a:xfrm>
            <a:off x="1091781" y="2054772"/>
            <a:ext cx="1055560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singly linked list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can be viewed as a specific type of graph known as a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directed acyclic graph (DAG)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. Here’s how: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Nodes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(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Vertices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): Each element in the linked list is a node.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Edges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Each node has an edge pointing to the next node in the sequence.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Direction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The edges have a direction, from one node to the next.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Acyclic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There are no cycles; you cannot start at one node and follow the edges to return to the same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 essence, a singly linked list is a linear, directed graph where each node points to exactly one other node (except the last node, which points to null).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6F56-A262-FB36-0307-53DF1B22007F}"/>
              </a:ext>
            </a:extLst>
          </p:cNvPr>
          <p:cNvSpPr txBox="1"/>
          <p:nvPr/>
        </p:nvSpPr>
        <p:spPr>
          <a:xfrm>
            <a:off x="629769" y="1716218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Describe a Singly Linked List as a specific type of Graph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7E54D-6218-650B-32C5-466D961B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4858669"/>
            <a:ext cx="2390376" cy="1115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B72F-4CAA-2DB6-AACA-59A1330B0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222" y="4197883"/>
            <a:ext cx="2390377" cy="2015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C8F4B1-4ECD-84D7-659C-2F9013856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046" y="5042869"/>
            <a:ext cx="3145802" cy="117246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01151D-E5DC-647E-148D-492612310B1E}"/>
              </a:ext>
            </a:extLst>
          </p:cNvPr>
          <p:cNvSpPr/>
          <p:nvPr/>
        </p:nvSpPr>
        <p:spPr>
          <a:xfrm>
            <a:off x="1549400" y="4705207"/>
            <a:ext cx="781050" cy="666290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858B17-3A05-6FB2-1BF7-4928CBAF4601}"/>
              </a:ext>
            </a:extLst>
          </p:cNvPr>
          <p:cNvSpPr/>
          <p:nvPr/>
        </p:nvSpPr>
        <p:spPr>
          <a:xfrm>
            <a:off x="1549400" y="5510387"/>
            <a:ext cx="2597150" cy="687351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11573A-DEAC-B0B9-56E8-E78E5B0020DB}"/>
              </a:ext>
            </a:extLst>
          </p:cNvPr>
          <p:cNvSpPr/>
          <p:nvPr/>
        </p:nvSpPr>
        <p:spPr>
          <a:xfrm>
            <a:off x="4911222" y="4161899"/>
            <a:ext cx="2510992" cy="543307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ABCDC5-019F-1F96-E6B4-AD181196C962}"/>
              </a:ext>
            </a:extLst>
          </p:cNvPr>
          <p:cNvSpPr/>
          <p:nvPr/>
        </p:nvSpPr>
        <p:spPr>
          <a:xfrm>
            <a:off x="4911222" y="4801852"/>
            <a:ext cx="2510992" cy="543307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E0BC0D8-15B2-8829-881C-882BB14F168F}"/>
              </a:ext>
            </a:extLst>
          </p:cNvPr>
          <p:cNvSpPr/>
          <p:nvPr/>
        </p:nvSpPr>
        <p:spPr>
          <a:xfrm>
            <a:off x="4911222" y="5440864"/>
            <a:ext cx="1816100" cy="869081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BCC6CD-B79A-0032-68CF-7D9E4FFE0FA3}"/>
              </a:ext>
            </a:extLst>
          </p:cNvPr>
          <p:cNvSpPr/>
          <p:nvPr/>
        </p:nvSpPr>
        <p:spPr>
          <a:xfrm>
            <a:off x="8155045" y="4946904"/>
            <a:ext cx="3250891" cy="1352011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ADDE7-D1BE-2008-775B-8B3ABE64B18F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9C6FF"/>
                </a:solidFill>
                <a:latin typeface="Aptos" panose="020B0004020202020204" pitchFamily="34" charset="0"/>
              </a:rPr>
              <a:t>Singly</a:t>
            </a:r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 Linked Lists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...a form of specialized Graphs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2A7D43-66C9-10D7-3B18-D726E393E968}"/>
              </a:ext>
            </a:extLst>
          </p:cNvPr>
          <p:cNvSpPr/>
          <p:nvPr/>
        </p:nvSpPr>
        <p:spPr>
          <a:xfrm>
            <a:off x="2075298" y="4242466"/>
            <a:ext cx="2189412" cy="3821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Valid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Singly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Linked Lists.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817AB2-C7F6-B37F-E473-9C85F63EE55A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323599" y="4624637"/>
            <a:ext cx="846405" cy="45711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3F0FB2-116D-96BD-7279-9F137DAFAC69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170004" y="4624637"/>
            <a:ext cx="164328" cy="88027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1D358CD-5D98-7337-BD23-9C6AE33D86E9}"/>
              </a:ext>
            </a:extLst>
          </p:cNvPr>
          <p:cNvSpPr/>
          <p:nvPr/>
        </p:nvSpPr>
        <p:spPr>
          <a:xfrm>
            <a:off x="8115821" y="4155736"/>
            <a:ext cx="2348979" cy="3821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Invalid </a:t>
            </a:r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Singly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Linked Lists.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D7E14C-52F9-4540-0ED9-99D1B7AB6F5F}"/>
              </a:ext>
            </a:extLst>
          </p:cNvPr>
          <p:cNvCxnSpPr>
            <a:cxnSpLocks/>
            <a:stCxn id="40" idx="1"/>
            <a:endCxn id="20" idx="3"/>
          </p:cNvCxnSpPr>
          <p:nvPr/>
        </p:nvCxnSpPr>
        <p:spPr>
          <a:xfrm flipH="1">
            <a:off x="7422214" y="4346822"/>
            <a:ext cx="693607" cy="8673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DA6DAE-28E0-53AE-1906-C6E494766C3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7422214" y="4346822"/>
            <a:ext cx="693607" cy="7418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B9DBB1-C6C0-50AE-2575-786186DC6417}"/>
              </a:ext>
            </a:extLst>
          </p:cNvPr>
          <p:cNvCxnSpPr>
            <a:cxnSpLocks/>
          </p:cNvCxnSpPr>
          <p:nvPr/>
        </p:nvCxnSpPr>
        <p:spPr>
          <a:xfrm flipH="1">
            <a:off x="6727322" y="5856531"/>
            <a:ext cx="764672" cy="2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2764C4-4741-F89D-C7B6-019D74C1ED54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7485867" y="4346822"/>
            <a:ext cx="629954" cy="150519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927CC2-9313-103E-74F4-98B0C026B883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290311" y="4537907"/>
            <a:ext cx="126739" cy="40899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8C5B612-7435-DAFE-A842-E5CD085A3E57}"/>
              </a:ext>
            </a:extLst>
          </p:cNvPr>
          <p:cNvSpPr/>
          <p:nvPr/>
        </p:nvSpPr>
        <p:spPr>
          <a:xfrm rot="10800000">
            <a:off x="1900004" y="4843186"/>
            <a:ext cx="101600" cy="88269"/>
          </a:xfrm>
          <a:prstGeom prst="triangl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9F1CA8-E231-3DAD-EAD6-24D34100C144}"/>
              </a:ext>
            </a:extLst>
          </p:cNvPr>
          <p:cNvSpPr txBox="1"/>
          <p:nvPr/>
        </p:nvSpPr>
        <p:spPr>
          <a:xfrm>
            <a:off x="1707384" y="4689298"/>
            <a:ext cx="5724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66FF"/>
                </a:solidFill>
              </a:rPr>
              <a:t>head </a:t>
            </a:r>
            <a:r>
              <a:rPr lang="en-US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20C7AD-4A6F-0300-59FD-B0039AD3BDDE}"/>
              </a:ext>
            </a:extLst>
          </p:cNvPr>
          <p:cNvSpPr txBox="1"/>
          <p:nvPr/>
        </p:nvSpPr>
        <p:spPr>
          <a:xfrm>
            <a:off x="1787821" y="6006700"/>
            <a:ext cx="3005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66FF"/>
                </a:solidFill>
              </a:rPr>
              <a:t>head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EC7BDED4-E70D-B26E-EBB9-D77E4B0B631C}"/>
              </a:ext>
            </a:extLst>
          </p:cNvPr>
          <p:cNvSpPr/>
          <p:nvPr/>
        </p:nvSpPr>
        <p:spPr>
          <a:xfrm>
            <a:off x="1867491" y="5954265"/>
            <a:ext cx="101600" cy="88269"/>
          </a:xfrm>
          <a:prstGeom prst="triangl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845C50-7A44-3F6A-C17A-2C19D9778DB4}"/>
              </a:ext>
            </a:extLst>
          </p:cNvPr>
          <p:cNvSpPr txBox="1"/>
          <p:nvPr/>
        </p:nvSpPr>
        <p:spPr>
          <a:xfrm>
            <a:off x="3804783" y="6027072"/>
            <a:ext cx="3005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tail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1D9B7A0B-AE24-0562-4051-651EB3D776B7}"/>
              </a:ext>
            </a:extLst>
          </p:cNvPr>
          <p:cNvSpPr/>
          <p:nvPr/>
        </p:nvSpPr>
        <p:spPr>
          <a:xfrm>
            <a:off x="3816720" y="5949233"/>
            <a:ext cx="101600" cy="8826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04D58-F637-312C-7620-191B1A08E7AE}"/>
              </a:ext>
            </a:extLst>
          </p:cNvPr>
          <p:cNvSpPr txBox="1"/>
          <p:nvPr/>
        </p:nvSpPr>
        <p:spPr>
          <a:xfrm>
            <a:off x="1091781" y="1991272"/>
            <a:ext cx="105556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doubly linked list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can be viewed as a specific type of graph with the following characteristics: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Nodes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(Vertices): Each element in the doubly linked list is a node.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Edges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Each node has two edges: one pointing to the next node and one pointing to the previous node.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Direction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The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edges are bidirectional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meaning you can traverse the list in both forward and backward directions.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Acyclic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There are no cycles; you cannot start at one node and follow the edges to return to the same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 essence, a doubly linked list is a bidirectional, linear, directed acyclic graph where each node points to both its successor and its predecessor (except for the first and last nodes, which point to null in one direction).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6F56-A262-FB36-0307-53DF1B22007F}"/>
              </a:ext>
            </a:extLst>
          </p:cNvPr>
          <p:cNvSpPr txBox="1"/>
          <p:nvPr/>
        </p:nvSpPr>
        <p:spPr>
          <a:xfrm>
            <a:off x="629769" y="1652718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Describe a Doubly Linked List as a specific type of Graph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ADDE7-D1BE-2008-775B-8B3ABE64B18F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Doubly Linked Lists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...a form of specialized 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D2271-961B-140B-A34B-2D5E145C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30" y="5033227"/>
            <a:ext cx="2662011" cy="539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4D27E4-F768-290C-F5BE-4C385E8BF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250" y="4836971"/>
            <a:ext cx="2131174" cy="101651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2E5B61-FDE5-8945-846C-980A866FC85B}"/>
              </a:ext>
            </a:extLst>
          </p:cNvPr>
          <p:cNvSpPr/>
          <p:nvPr/>
        </p:nvSpPr>
        <p:spPr>
          <a:xfrm>
            <a:off x="1066755" y="4340373"/>
            <a:ext cx="2064070" cy="3821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Valid Doubly Linked List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D16D65-FBE3-1C66-5A0E-9C7B052F7C2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098790" y="4722544"/>
            <a:ext cx="8542" cy="33389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470AC8-02EE-560F-DD93-30555642CC30}"/>
              </a:ext>
            </a:extLst>
          </p:cNvPr>
          <p:cNvSpPr/>
          <p:nvPr/>
        </p:nvSpPr>
        <p:spPr>
          <a:xfrm>
            <a:off x="743329" y="5056441"/>
            <a:ext cx="2728005" cy="729679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C31FDC-1941-9C78-7C3A-EECCEE5C7A8E}"/>
              </a:ext>
            </a:extLst>
          </p:cNvPr>
          <p:cNvSpPr/>
          <p:nvPr/>
        </p:nvSpPr>
        <p:spPr>
          <a:xfrm>
            <a:off x="3867686" y="4796161"/>
            <a:ext cx="2189412" cy="1057324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AE7733-6D80-2F93-C9CE-20BF21C9AB95}"/>
              </a:ext>
            </a:extLst>
          </p:cNvPr>
          <p:cNvSpPr/>
          <p:nvPr/>
        </p:nvSpPr>
        <p:spPr>
          <a:xfrm>
            <a:off x="3599543" y="4014138"/>
            <a:ext cx="3018971" cy="5306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</a:rPr>
              <a:t>Valid Circular Singly Linked List but</a:t>
            </a:r>
            <a:b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not a valid 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Doubly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Linked List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B332EC-EE16-B47A-9B7B-768B9B5FB2AA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flipH="1">
            <a:off x="4962392" y="4544746"/>
            <a:ext cx="146637" cy="25141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1304E2-CA0F-CDE1-A31C-E73C769523E1}"/>
              </a:ext>
            </a:extLst>
          </p:cNvPr>
          <p:cNvSpPr txBox="1"/>
          <p:nvPr/>
        </p:nvSpPr>
        <p:spPr>
          <a:xfrm>
            <a:off x="6967398" y="4014137"/>
            <a:ext cx="4536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Circular Doubly Linked Lists</a:t>
            </a:r>
          </a:p>
          <a:p>
            <a:r>
              <a:rPr lang="en-US" dirty="0">
                <a:solidFill>
                  <a:schemeClr val="accent1"/>
                </a:solidFill>
                <a:latin typeface="Aptos" panose="020B0004020202020204" pitchFamily="34" charset="0"/>
              </a:rPr>
              <a:t>...a form of specialized Doubly Linked Lists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909C2B0-523C-47F1-EFFB-CBE633291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165" y="5033227"/>
            <a:ext cx="2010989" cy="1057324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300CCF-43A7-2828-AD85-7E9EE638BBCA}"/>
              </a:ext>
            </a:extLst>
          </p:cNvPr>
          <p:cNvSpPr/>
          <p:nvPr/>
        </p:nvSpPr>
        <p:spPr>
          <a:xfrm>
            <a:off x="7109999" y="4933628"/>
            <a:ext cx="2284969" cy="1441772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313AAF1-3D38-045F-451D-3211A0BF47A8}"/>
              </a:ext>
            </a:extLst>
          </p:cNvPr>
          <p:cNvSpPr/>
          <p:nvPr/>
        </p:nvSpPr>
        <p:spPr>
          <a:xfrm>
            <a:off x="9853347" y="5121327"/>
            <a:ext cx="1872318" cy="5857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Valid Circular Doubly Linked List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9D43C8-D86B-DBD0-D455-DC3B9477DB87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394968" y="5414178"/>
            <a:ext cx="458379" cy="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BF44FC1-9FB3-898E-15A7-17FDF849C4E0}"/>
              </a:ext>
            </a:extLst>
          </p:cNvPr>
          <p:cNvSpPr txBox="1"/>
          <p:nvPr/>
        </p:nvSpPr>
        <p:spPr>
          <a:xfrm>
            <a:off x="873421" y="5572284"/>
            <a:ext cx="3005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66FF"/>
                </a:solidFill>
              </a:rPr>
              <a:t>head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3F664B6-C6E2-090D-E12F-0DF03FB617A3}"/>
              </a:ext>
            </a:extLst>
          </p:cNvPr>
          <p:cNvSpPr/>
          <p:nvPr/>
        </p:nvSpPr>
        <p:spPr>
          <a:xfrm>
            <a:off x="953091" y="5519849"/>
            <a:ext cx="101600" cy="88269"/>
          </a:xfrm>
          <a:prstGeom prst="triangl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9A7619-48B8-EEFA-EB9A-959852AE6D3B}"/>
              </a:ext>
            </a:extLst>
          </p:cNvPr>
          <p:cNvSpPr txBox="1"/>
          <p:nvPr/>
        </p:nvSpPr>
        <p:spPr>
          <a:xfrm>
            <a:off x="3053480" y="5585068"/>
            <a:ext cx="3005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tail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5FF4633F-6253-4077-4BE6-DEFE33F7AE73}"/>
              </a:ext>
            </a:extLst>
          </p:cNvPr>
          <p:cNvSpPr/>
          <p:nvPr/>
        </p:nvSpPr>
        <p:spPr>
          <a:xfrm>
            <a:off x="3065417" y="5507229"/>
            <a:ext cx="101600" cy="8826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54AEBA-16DE-AC9F-06D4-24732E2B8831}"/>
              </a:ext>
            </a:extLst>
          </p:cNvPr>
          <p:cNvSpPr txBox="1"/>
          <p:nvPr/>
        </p:nvSpPr>
        <p:spPr>
          <a:xfrm>
            <a:off x="7314861" y="6127027"/>
            <a:ext cx="3005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66FF"/>
                </a:solidFill>
              </a:rPr>
              <a:t>head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C4A1C2F-9ABD-BFC8-B882-DF863A7A400A}"/>
              </a:ext>
            </a:extLst>
          </p:cNvPr>
          <p:cNvSpPr/>
          <p:nvPr/>
        </p:nvSpPr>
        <p:spPr>
          <a:xfrm>
            <a:off x="7394531" y="6074592"/>
            <a:ext cx="101600" cy="88269"/>
          </a:xfrm>
          <a:prstGeom prst="triangle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6F56-A262-FB36-0307-53DF1B22007F}"/>
              </a:ext>
            </a:extLst>
          </p:cNvPr>
          <p:cNvSpPr txBox="1"/>
          <p:nvPr/>
        </p:nvSpPr>
        <p:spPr>
          <a:xfrm>
            <a:off x="629769" y="1716217"/>
            <a:ext cx="3152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Determine if a generic Graph is a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Singly Linked List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ADDE7-D1BE-2008-775B-8B3ABE64B18F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Linked Lists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...a form of specialized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A5680-864A-69D6-56AB-630D498C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07" y="1716217"/>
            <a:ext cx="7779523" cy="4700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B1A27-C513-0FD6-EEBC-F93D4104DBDA}"/>
              </a:ext>
            </a:extLst>
          </p:cNvPr>
          <p:cNvSpPr txBox="1"/>
          <p:nvPr/>
        </p:nvSpPr>
        <p:spPr>
          <a:xfrm>
            <a:off x="677894" y="4557009"/>
            <a:ext cx="2992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Determine if a generic Graph is a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Doubly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Linked List.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2E76F-8430-144A-EA37-5CE6AF35063C}"/>
              </a:ext>
            </a:extLst>
          </p:cNvPr>
          <p:cNvSpPr txBox="1"/>
          <p:nvPr/>
        </p:nvSpPr>
        <p:spPr>
          <a:xfrm>
            <a:off x="677894" y="5254492"/>
            <a:ext cx="299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Challenge: Determine if a generic Graph is a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Circular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Doubly Linked List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0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04D58-F637-312C-7620-191B1A08E7AE}"/>
              </a:ext>
            </a:extLst>
          </p:cNvPr>
          <p:cNvSpPr txBox="1"/>
          <p:nvPr/>
        </p:nvSpPr>
        <p:spPr>
          <a:xfrm>
            <a:off x="1091781" y="1991272"/>
            <a:ext cx="105556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tree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is a specific type of graph with the following characteristics: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Nodes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(Vertices): Each element in the tree is a node.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Edges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Each node is connected to its children by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Direction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The edges are directed from parent to child.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Acyclic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There are no cycles; you cannot start at one node and follow the edges to return to the same node.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Connected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All nodes are connected, meaning there is a path between any two nodes.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Rooted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There is one root node from which all other nodes are descending, each having only one parent.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 essence, a tree is a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connected, directed acyclic graph (DAG)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with a single root node and a hierarchical structure.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6F56-A262-FB36-0307-53DF1B22007F}"/>
              </a:ext>
            </a:extLst>
          </p:cNvPr>
          <p:cNvSpPr txBox="1"/>
          <p:nvPr/>
        </p:nvSpPr>
        <p:spPr>
          <a:xfrm>
            <a:off x="629769" y="1652718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Describe a generic Tree as a specific type of Graph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ADDE7-D1BE-2008-775B-8B3ABE64B18F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Trees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...a form of specialized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C1C6A-C55B-6D50-E59F-D8349D2B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49" y="4245685"/>
            <a:ext cx="2513098" cy="1919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CF2D44-02BE-540C-94BC-CE66C7DDF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79" y="4296455"/>
            <a:ext cx="2386973" cy="181765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198C08-B953-FD76-DFD4-71A417AA0C61}"/>
              </a:ext>
            </a:extLst>
          </p:cNvPr>
          <p:cNvSpPr/>
          <p:nvPr/>
        </p:nvSpPr>
        <p:spPr>
          <a:xfrm>
            <a:off x="3225948" y="4163062"/>
            <a:ext cx="2513099" cy="2062103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84F000-7805-BEB5-387B-E49BE721806D}"/>
              </a:ext>
            </a:extLst>
          </p:cNvPr>
          <p:cNvSpPr/>
          <p:nvPr/>
        </p:nvSpPr>
        <p:spPr>
          <a:xfrm>
            <a:off x="6558453" y="4245685"/>
            <a:ext cx="2513099" cy="1919193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EB4236-4953-0F7B-2495-87B076375348}"/>
              </a:ext>
            </a:extLst>
          </p:cNvPr>
          <p:cNvSpPr/>
          <p:nvPr/>
        </p:nvSpPr>
        <p:spPr>
          <a:xfrm>
            <a:off x="1854200" y="4245685"/>
            <a:ext cx="1056492" cy="3821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Valid Tree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A3F47F-4381-9523-78D6-EC2B6A7F8CB6}"/>
              </a:ext>
            </a:extLst>
          </p:cNvPr>
          <p:cNvCxnSpPr>
            <a:cxnSpLocks/>
          </p:cNvCxnSpPr>
          <p:nvPr/>
        </p:nvCxnSpPr>
        <p:spPr>
          <a:xfrm>
            <a:off x="2906422" y="4436770"/>
            <a:ext cx="315255" cy="19108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CF0868-1DAD-2E49-79D5-B105135607EC}"/>
              </a:ext>
            </a:extLst>
          </p:cNvPr>
          <p:cNvSpPr/>
          <p:nvPr/>
        </p:nvSpPr>
        <p:spPr>
          <a:xfrm>
            <a:off x="9413106" y="4263040"/>
            <a:ext cx="2143894" cy="5375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Invalid Tree:</a:t>
            </a:r>
            <a:b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node J has two parents.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35D2A1-DD22-54F4-C793-BDAF0D796B7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071552" y="4531820"/>
            <a:ext cx="341554" cy="5119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ADDE7-D1BE-2008-775B-8B3ABE64B18F}"/>
              </a:ext>
            </a:extLst>
          </p:cNvPr>
          <p:cNvSpPr txBox="1"/>
          <p:nvPr/>
        </p:nvSpPr>
        <p:spPr>
          <a:xfrm>
            <a:off x="677894" y="633789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Trees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...of various kinds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0E346-AE49-07D2-061C-2A09CE3F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5" y="1980659"/>
            <a:ext cx="1468847" cy="1962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7C2DA-11A3-875C-B710-7D6A271D7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501" y="4222473"/>
            <a:ext cx="1572205" cy="2062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E223E2-C1AF-82C5-B0DD-D01140D3E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503" y="2140977"/>
            <a:ext cx="2545319" cy="17656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FD068F-B7E2-5BD9-B5C8-4885B9E56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199" y="4386756"/>
            <a:ext cx="2760672" cy="1849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EB97BC-C918-FB6C-A293-E5B98437A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7096" y="2167073"/>
            <a:ext cx="1984581" cy="197817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BA5478-3469-1546-BDE4-B1F154F248F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260403" y="2487492"/>
            <a:ext cx="264217" cy="17592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14C81D-9827-6CBA-45E6-C057AAD5051A}"/>
              </a:ext>
            </a:extLst>
          </p:cNvPr>
          <p:cNvSpPr/>
          <p:nvPr/>
        </p:nvSpPr>
        <p:spPr>
          <a:xfrm>
            <a:off x="576952" y="1930948"/>
            <a:ext cx="1683451" cy="2062103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8B1FB8-87C9-9F6A-FD00-9B1B3D6E93D4}"/>
              </a:ext>
            </a:extLst>
          </p:cNvPr>
          <p:cNvSpPr/>
          <p:nvPr/>
        </p:nvSpPr>
        <p:spPr>
          <a:xfrm>
            <a:off x="2533442" y="4114933"/>
            <a:ext cx="1683451" cy="2253655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A5113B-D0F5-2BB5-3459-45B7F79DFD40}"/>
              </a:ext>
            </a:extLst>
          </p:cNvPr>
          <p:cNvSpPr/>
          <p:nvPr/>
        </p:nvSpPr>
        <p:spPr>
          <a:xfrm>
            <a:off x="179709" y="4617577"/>
            <a:ext cx="2077523" cy="1388008"/>
          </a:xfrm>
          <a:prstGeom prst="roundRect">
            <a:avLst>
              <a:gd name="adj" fmla="val 10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Binary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search tree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Binary tree where each node is greater than all its left children and smaller (or equal) than all its right children.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3057C3-DA87-8089-A027-272BC9BD2F7C}"/>
              </a:ext>
            </a:extLst>
          </p:cNvPr>
          <p:cNvCxnSpPr>
            <a:cxnSpLocks/>
          </p:cNvCxnSpPr>
          <p:nvPr/>
        </p:nvCxnSpPr>
        <p:spPr>
          <a:xfrm flipV="1">
            <a:off x="2254407" y="4822257"/>
            <a:ext cx="270213" cy="9264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DBEBFF-CA75-D3D5-C484-09CA3E0B54F4}"/>
              </a:ext>
            </a:extLst>
          </p:cNvPr>
          <p:cNvSpPr/>
          <p:nvPr/>
        </p:nvSpPr>
        <p:spPr>
          <a:xfrm>
            <a:off x="3763024" y="2032582"/>
            <a:ext cx="2701276" cy="1978180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7E677-9947-8F34-CE8C-48103D62CCD0}"/>
              </a:ext>
            </a:extLst>
          </p:cNvPr>
          <p:cNvSpPr/>
          <p:nvPr/>
        </p:nvSpPr>
        <p:spPr>
          <a:xfrm>
            <a:off x="2524620" y="2125857"/>
            <a:ext cx="1683451" cy="7232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Binary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tree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Each node has at most two children..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444C6E-AA12-7255-4501-2F1453B5ACAA}"/>
              </a:ext>
            </a:extLst>
          </p:cNvPr>
          <p:cNvSpPr/>
          <p:nvPr/>
        </p:nvSpPr>
        <p:spPr>
          <a:xfrm>
            <a:off x="4331930" y="4559590"/>
            <a:ext cx="2077523" cy="1725126"/>
          </a:xfrm>
          <a:prstGeom prst="roundRect">
            <a:avLst>
              <a:gd name="adj" fmla="val 10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Balanced binary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search tree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Binary search tree where each level is complete, with the exception of the last level, which is filled from left to right.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FDDA46-63DD-69F0-178F-916DD0AAC0F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370692" y="3994554"/>
            <a:ext cx="90111" cy="5650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FD5516-E68D-F3AD-39BB-6C27F3B276B1}"/>
              </a:ext>
            </a:extLst>
          </p:cNvPr>
          <p:cNvSpPr/>
          <p:nvPr/>
        </p:nvSpPr>
        <p:spPr>
          <a:xfrm>
            <a:off x="6661336" y="4292600"/>
            <a:ext cx="2830535" cy="2075988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2A1A724-8A56-EA8B-4188-C691FC8AEBBA}"/>
              </a:ext>
            </a:extLst>
          </p:cNvPr>
          <p:cNvSpPr/>
          <p:nvPr/>
        </p:nvSpPr>
        <p:spPr>
          <a:xfrm>
            <a:off x="9803023" y="4559590"/>
            <a:ext cx="2077523" cy="1725126"/>
          </a:xfrm>
          <a:prstGeom prst="roundRect">
            <a:avLst>
              <a:gd name="adj" fmla="val 10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Heap tree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Each node is greater (or equal) than all its children. Each level is complete, with the exception of the last, which is filled left to right.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E452E7-6858-C12E-69A3-63AD9AA77AF4}"/>
              </a:ext>
            </a:extLst>
          </p:cNvPr>
          <p:cNvCxnSpPr>
            <a:cxnSpLocks/>
          </p:cNvCxnSpPr>
          <p:nvPr/>
        </p:nvCxnSpPr>
        <p:spPr>
          <a:xfrm flipH="1" flipV="1">
            <a:off x="9491871" y="4859963"/>
            <a:ext cx="311152" cy="861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9C573D-473D-D03F-27CC-369547E552B6}"/>
              </a:ext>
            </a:extLst>
          </p:cNvPr>
          <p:cNvSpPr/>
          <p:nvPr/>
        </p:nvSpPr>
        <p:spPr>
          <a:xfrm>
            <a:off x="9554153" y="2041197"/>
            <a:ext cx="2077524" cy="2154856"/>
          </a:xfrm>
          <a:prstGeom prst="roundRect">
            <a:avLst>
              <a:gd name="adj" fmla="val 11743"/>
            </a:avLst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AE73161-72F0-71FB-EBEC-9D96F8AB0B99}"/>
              </a:ext>
            </a:extLst>
          </p:cNvPr>
          <p:cNvSpPr/>
          <p:nvPr/>
        </p:nvSpPr>
        <p:spPr>
          <a:xfrm>
            <a:off x="6845425" y="2016050"/>
            <a:ext cx="2242991" cy="1468763"/>
          </a:xfrm>
          <a:prstGeom prst="roundRect">
            <a:avLst>
              <a:gd name="adj" fmla="val 1063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Re</a:t>
            </a:r>
            <a:r>
              <a:rPr lang="en-US" sz="1400" b="1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TRIE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val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tree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Each node contains an n-gram of characters. Words are formed from root to word terminal nodes (internal or leaves)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D33F4E-6B07-40A5-4DBC-02512C5CBE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088416" y="2750432"/>
            <a:ext cx="466505" cy="879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6F56-A262-FB36-0307-53DF1B22007F}"/>
              </a:ext>
            </a:extLst>
          </p:cNvPr>
          <p:cNvSpPr txBox="1"/>
          <p:nvPr/>
        </p:nvSpPr>
        <p:spPr>
          <a:xfrm>
            <a:off x="677894" y="1751411"/>
            <a:ext cx="3120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Determine if a generic Graph is a valid binary tree.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ADDE7-D1BE-2008-775B-8B3ABE64B18F}"/>
              </a:ext>
            </a:extLst>
          </p:cNvPr>
          <p:cNvSpPr txBox="1"/>
          <p:nvPr/>
        </p:nvSpPr>
        <p:spPr>
          <a:xfrm>
            <a:off x="677894" y="660262"/>
            <a:ext cx="99590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Trees</a:t>
            </a:r>
          </a:p>
          <a:p>
            <a:r>
              <a:rPr lang="en-US" sz="2000" dirty="0">
                <a:solidFill>
                  <a:schemeClr val="accent1"/>
                </a:solidFill>
                <a:latin typeface="Aptos" panose="020B0004020202020204" pitchFamily="34" charset="0"/>
              </a:rPr>
              <a:t>...a form of specialized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3F668-D202-3407-9A08-FA2D26F85907}"/>
              </a:ext>
            </a:extLst>
          </p:cNvPr>
          <p:cNvSpPr txBox="1"/>
          <p:nvPr/>
        </p:nvSpPr>
        <p:spPr>
          <a:xfrm>
            <a:off x="677894" y="5704961"/>
            <a:ext cx="2927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Challenge: Generate all words from a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TRIE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D1E44-5290-4252-7145-889C6E63AE15}"/>
              </a:ext>
            </a:extLst>
          </p:cNvPr>
          <p:cNvSpPr txBox="1"/>
          <p:nvPr/>
        </p:nvSpPr>
        <p:spPr>
          <a:xfrm>
            <a:off x="696180" y="4339476"/>
            <a:ext cx="312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Determine if a generic Graph is a valid binary search</a:t>
            </a:r>
            <a:r>
              <a:rPr lang="ro-RO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tree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C95CE-A10E-178A-8F79-4BC43D408B2F}"/>
              </a:ext>
            </a:extLst>
          </p:cNvPr>
          <p:cNvSpPr txBox="1"/>
          <p:nvPr/>
        </p:nvSpPr>
        <p:spPr>
          <a:xfrm>
            <a:off x="677894" y="5013151"/>
            <a:ext cx="313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ptos" panose="020B0004020202020204" pitchFamily="34" charset="0"/>
              <a:buChar char="☐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Determine if a generic Graph is a valid heap </a:t>
            </a:r>
            <a:r>
              <a:rPr lang="ro-RO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tree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.</a:t>
            </a:r>
            <a:endParaRPr lang="en-US" sz="1600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C7809C-54FF-2FE8-5CDD-4D8C396D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857" y="1751411"/>
            <a:ext cx="7931967" cy="43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8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46A22-380C-C291-6642-6EAD013236C0}"/>
              </a:ext>
            </a:extLst>
          </p:cNvPr>
          <p:cNvSpPr txBox="1"/>
          <p:nvPr/>
        </p:nvSpPr>
        <p:spPr>
          <a:xfrm>
            <a:off x="1" y="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Aptos" panose="020B0004020202020204" pitchFamily="34" charset="0"/>
              </a:rPr>
              <a:t>Basic Data Structures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CADDE7-D1BE-2008-775B-8B3ABE64B18F}"/>
              </a:ext>
            </a:extLst>
          </p:cNvPr>
          <p:cNvSpPr txBox="1"/>
          <p:nvPr/>
        </p:nvSpPr>
        <p:spPr>
          <a:xfrm>
            <a:off x="677894" y="633789"/>
            <a:ext cx="995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ptos" panose="020B0004020202020204" pitchFamily="34" charset="0"/>
              </a:rPr>
              <a:t>Queues and 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A1122-53B3-728D-A2AD-6183E6A48FBF}"/>
              </a:ext>
            </a:extLst>
          </p:cNvPr>
          <p:cNvSpPr txBox="1"/>
          <p:nvPr/>
        </p:nvSpPr>
        <p:spPr>
          <a:xfrm>
            <a:off x="629769" y="1652718"/>
            <a:ext cx="1021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GPT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/Copilot ⟩</a:t>
            </a:r>
            <a:r>
              <a:rPr lang="en-US" sz="1600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rgbClr val="009900"/>
                </a:solidFill>
                <a:latin typeface="Aptos" panose="020B0004020202020204" pitchFamily="34" charset="0"/>
              </a:rPr>
              <a:t>What are the common traits of queues as stacks data structures?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9D544-4C79-1A70-B476-7F20535DCE57}"/>
              </a:ext>
            </a:extLst>
          </p:cNvPr>
          <p:cNvSpPr txBox="1"/>
          <p:nvPr/>
        </p:nvSpPr>
        <p:spPr>
          <a:xfrm>
            <a:off x="1091781" y="1991272"/>
            <a:ext cx="105556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Queues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and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Stacks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are both fundamental linear data structures in computer science, each with unique characteristics and operations.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Common traits: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Linear Structures: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Both stacks and queues store elements in a sequential manner.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Dynamic Size: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Both can dynamically grow or shrink in size as elements are added or removed.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Basic Operations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: Both support basic operations like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adding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removing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peeking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(viewing the next element to be removed, without actually removing it) and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empty check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(verify if they are empty)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Differences: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Primary Operations: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Queue = { </a:t>
            </a:r>
            <a:r>
              <a:rPr lang="en-US" sz="1600" b="1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enqueue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600" b="1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dequeue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peek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600" i="1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isEmpty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} Stack = { </a:t>
            </a:r>
            <a:r>
              <a:rPr lang="en-US" sz="1600" b="1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push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600" b="1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pop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peek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1600" i="1" dirty="0" err="1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isEmpty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}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Order of Operations: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Queue =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Last-In-First-Out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(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LIFO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), Stack = </a:t>
            </a:r>
            <a:r>
              <a:rPr lang="en-US" sz="1600" i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First-In-First-Out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 (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FIFO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u="sng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Use cases: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Stack: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Function-call management, Expression evaluation, Backtracking algorithms (like maze solving).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Queue: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Aptos" panose="020B0004020202020204" pitchFamily="34" charset="0"/>
              </a:rPr>
              <a:t>Task scheduling (Operating Systems), Breath-First path finding in graphs, buffering &amp; caching.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u="sng" dirty="0">
              <a:solidFill>
                <a:schemeClr val="tx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1551c7-8027-4d2c-877b-e7b87e5c77fd">
      <UserInfo>
        <DisplayName>Victor Ene</DisplayName>
        <AccountId>81</AccountId>
        <AccountType/>
      </UserInfo>
    </SharedWithUsers>
    <TaxCatchAll xmlns="1f1551c7-8027-4d2c-877b-e7b87e5c77fd" xsi:nil="true"/>
    <lcf76f155ced4ddcb4097134ff3c332f xmlns="1400c5dc-1948-4694-91d3-280ff9ab59f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3D043E8FF5C479224FB537BA410F8" ma:contentTypeVersion="18" ma:contentTypeDescription="Create a new document." ma:contentTypeScope="" ma:versionID="82e2d2a7ec7f8588e7a949be20727da4">
  <xsd:schema xmlns:xsd="http://www.w3.org/2001/XMLSchema" xmlns:xs="http://www.w3.org/2001/XMLSchema" xmlns:p="http://schemas.microsoft.com/office/2006/metadata/properties" xmlns:ns2="1400c5dc-1948-4694-91d3-280ff9ab59fa" xmlns:ns3="1f1551c7-8027-4d2c-877b-e7b87e5c77fd" targetNamespace="http://schemas.microsoft.com/office/2006/metadata/properties" ma:root="true" ma:fieldsID="198fff1aa23d864854183ce6962b2ae6" ns2:_="" ns3:_="">
    <xsd:import namespace="1400c5dc-1948-4694-91d3-280ff9ab59fa"/>
    <xsd:import namespace="1f1551c7-8027-4d2c-877b-e7b87e5c7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0c5dc-1948-4694-91d3-280ff9ab5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551c7-8027-4d2c-877b-e7b87e5c77f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e3caf79-e619-4ca9-a032-38a91eac213b}" ma:internalName="TaxCatchAll" ma:showField="CatchAllData" ma:web="1f1551c7-8027-4d2c-877b-e7b87e5c7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404E88-0607-4803-A3D4-01E225A0D8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41679D-1875-4E3C-860D-749FC8681C0E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289be48c-67bf-4706-8ec0-8d9aee6d1640"/>
    <ds:schemaRef ds:uri="17d63ebd-2c36-46ed-b563-19cd4cd21008"/>
    <ds:schemaRef ds:uri="http://www.w3.org/XML/1998/namespace"/>
    <ds:schemaRef ds:uri="1f1551c7-8027-4d2c-877b-e7b87e5c77fd"/>
    <ds:schemaRef ds:uri="1400c5dc-1948-4694-91d3-280ff9ab59fa"/>
  </ds:schemaRefs>
</ds:datastoreItem>
</file>

<file path=customXml/itemProps3.xml><?xml version="1.0" encoding="utf-8"?>
<ds:datastoreItem xmlns:ds="http://schemas.openxmlformats.org/officeDocument/2006/customXml" ds:itemID="{BE0A18AE-05E6-4009-8888-95AB350AC4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00c5dc-1948-4694-91d3-280ff9ab59fa"/>
    <ds:schemaRef ds:uri="1f1551c7-8027-4d2c-877b-e7b87e5c7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9410587-2dbf-4cbf-9a99-5d54386da03f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43736</TotalTime>
  <Words>2458</Words>
  <Application>Microsoft Office PowerPoint</Application>
  <PresentationFormat>Widescreen</PresentationFormat>
  <Paragraphs>307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Aptos</vt:lpstr>
      <vt:lpstr>-apple-system</vt:lpstr>
      <vt:lpstr>Arial Nova Light</vt:lpstr>
      <vt:lpstr>IntelOne Display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monica.ene-pietrosanu@intel.com</dc:creator>
  <cp:lastModifiedBy>Florin Teodorescu</cp:lastModifiedBy>
  <cp:revision>158</cp:revision>
  <dcterms:created xsi:type="dcterms:W3CDTF">2020-10-08T23:31:50Z</dcterms:created>
  <dcterms:modified xsi:type="dcterms:W3CDTF">2024-07-23T05:59:42Z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0x0101008643D043E8FF5C479224FB537BA410F8</vt:lpwstr>
  </property>
  <property fmtid="{D5CDD505-2E9C-101B-9397-08002B2CF9AE}" pid="3" name="MediaServiceImageTags">
    <vt:lpwstr/>
  </property>
</Properties>
</file>