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4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embeddedFontLst>
    <p:embeddedFont>
      <p:font typeface="Arial Nova Light" panose="020B0304020202020204" pitchFamily="34" charset="0"/>
      <p:regular r:id="rId13"/>
      <p: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IntelOne Display Regular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6A223-7D1C-4B6D-A2C3-078097DB6BA4}">
          <p14:sldIdLst/>
        </p14:section>
        <p14:section name="9am-3pm" id="{6DBF7688-A062-4760-A0A3-C1104F59FFA7}">
          <p14:sldIdLst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03905-22F6-4337-A165-9424C34DF713}" v="35" dt="2024-07-22T13:43:27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6" autoAdjust="0"/>
    <p:restoredTop sz="41935" autoAdjust="0"/>
  </p:normalViewPr>
  <p:slideViewPr>
    <p:cSldViewPr snapToGrid="0" showGuides="1">
      <p:cViewPr varScale="1">
        <p:scale>
          <a:sx n="13" d="100"/>
          <a:sy n="13" d="100"/>
        </p:scale>
        <p:origin x="1344" y="42"/>
      </p:cViewPr>
      <p:guideLst/>
    </p:cSldViewPr>
  </p:slideViewPr>
  <p:notesTextViewPr>
    <p:cViewPr>
      <p:scale>
        <a:sx n="75" d="100"/>
        <a:sy n="75" d="100"/>
      </p:scale>
      <p:origin x="0" y="-1260"/>
    </p:cViewPr>
  </p:notesTextViewPr>
  <p:sorterViewPr>
    <p:cViewPr>
      <p:scale>
        <a:sx n="110" d="100"/>
        <a:sy n="110" d="100"/>
      </p:scale>
      <p:origin x="0" y="-7688"/>
    </p:cViewPr>
  </p:sorterViewPr>
  <p:notesViewPr>
    <p:cSldViewPr snapToGrid="0" showGuides="1">
      <p:cViewPr varScale="1">
        <p:scale>
          <a:sx n="72" d="100"/>
          <a:sy n="72" d="100"/>
        </p:scale>
        <p:origin x="355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C63DF8F-14E0-09C8-D552-EE0578089C4E}"/>
    <pc:docChg chg="modSld">
      <pc:chgData name="" userId="" providerId="" clId="Web-{4C63DF8F-14E0-09C8-D552-EE0578089C4E}" dt="2024-06-22T16:33:13.550" v="1" actId="1076"/>
      <pc:docMkLst>
        <pc:docMk/>
      </pc:docMkLst>
      <pc:sldChg chg="addSp modSp">
        <pc:chgData name="" userId="" providerId="" clId="Web-{4C63DF8F-14E0-09C8-D552-EE0578089C4E}" dt="2024-06-22T16:33:13.550" v="1" actId="1076"/>
        <pc:sldMkLst>
          <pc:docMk/>
          <pc:sldMk cId="2790625028" sldId="2147309992"/>
        </pc:sldMkLst>
        <pc:spChg chg="add mod">
          <ac:chgData name="" userId="" providerId="" clId="Web-{4C63DF8F-14E0-09C8-D552-EE0578089C4E}" dt="2024-06-22T16:33:13.550" v="1" actId="1076"/>
          <ac:spMkLst>
            <pc:docMk/>
            <pc:sldMk cId="2790625028" sldId="2147309992"/>
            <ac:spMk id="79" creationId="{5020E0C7-B056-0527-5D29-1188CB8C4962}"/>
          </ac:spMkLst>
        </pc:spChg>
      </pc:sldChg>
    </pc:docChg>
  </pc:docChgLst>
  <pc:docChgLst>
    <pc:chgData name="Monica Ene-Pietroșanu" userId="S::enepiemon@tealslwhs.onmicrosoft.com::1180be4e-9580-4b79-bdba-6b96b1d51d62" providerId="AD" clId="Web-{4C63DF8F-14E0-09C8-D552-EE0578089C4E}"/>
    <pc:docChg chg="modSld">
      <pc:chgData name="Monica Ene-Pietroșanu" userId="S::enepiemon@tealslwhs.onmicrosoft.com::1180be4e-9580-4b79-bdba-6b96b1d51d62" providerId="AD" clId="Web-{4C63DF8F-14E0-09C8-D552-EE0578089C4E}" dt="2024-06-22T16:58:10.052" v="209" actId="1076"/>
      <pc:docMkLst>
        <pc:docMk/>
      </pc:docMkLst>
      <pc:sldChg chg="delSp modSp">
        <pc:chgData name="Monica Ene-Pietroșanu" userId="S::enepiemon@tealslwhs.onmicrosoft.com::1180be4e-9580-4b79-bdba-6b96b1d51d62" providerId="AD" clId="Web-{4C63DF8F-14E0-09C8-D552-EE0578089C4E}" dt="2024-06-22T16:38:38.296" v="48" actId="20577"/>
        <pc:sldMkLst>
          <pc:docMk/>
          <pc:sldMk cId="2790625028" sldId="2147309992"/>
        </pc:sldMkLst>
        <pc:spChg chg="mod">
          <ac:chgData name="Monica Ene-Pietroșanu" userId="S::enepiemon@tealslwhs.onmicrosoft.com::1180be4e-9580-4b79-bdba-6b96b1d51d62" providerId="AD" clId="Web-{4C63DF8F-14E0-09C8-D552-EE0578089C4E}" dt="2024-06-22T16:38:38.296" v="48" actId="20577"/>
          <ac:spMkLst>
            <pc:docMk/>
            <pc:sldMk cId="2790625028" sldId="2147309992"/>
            <ac:spMk id="20" creationId="{539AE660-3E99-23FD-FBC6-FCD49CCFE4BC}"/>
          </ac:spMkLst>
        </pc:spChg>
        <pc:spChg chg="del mod">
          <ac:chgData name="Monica Ene-Pietroșanu" userId="S::enepiemon@tealslwhs.onmicrosoft.com::1180be4e-9580-4b79-bdba-6b96b1d51d62" providerId="AD" clId="Web-{4C63DF8F-14E0-09C8-D552-EE0578089C4E}" dt="2024-06-22T16:38:34.827" v="46"/>
          <ac:spMkLst>
            <pc:docMk/>
            <pc:sldMk cId="2790625028" sldId="2147309992"/>
            <ac:spMk id="79" creationId="{5020E0C7-B056-0527-5D29-1188CB8C4962}"/>
          </ac:spMkLst>
        </pc:spChg>
      </pc:sldChg>
      <pc:sldChg chg="addSp delSp modSp">
        <pc:chgData name="Monica Ene-Pietroșanu" userId="S::enepiemon@tealslwhs.onmicrosoft.com::1180be4e-9580-4b79-bdba-6b96b1d51d62" providerId="AD" clId="Web-{4C63DF8F-14E0-09C8-D552-EE0578089C4E}" dt="2024-06-22T16:58:10.052" v="209" actId="1076"/>
        <pc:sldMkLst>
          <pc:docMk/>
          <pc:sldMk cId="2409496320" sldId="2147309994"/>
        </pc:sldMkLst>
        <pc:spChg chg="del mod">
          <ac:chgData name="Monica Ene-Pietroșanu" userId="S::enepiemon@tealslwhs.onmicrosoft.com::1180be4e-9580-4b79-bdba-6b96b1d51d62" providerId="AD" clId="Web-{4C63DF8F-14E0-09C8-D552-EE0578089C4E}" dt="2024-06-22T16:57:23.799" v="196"/>
          <ac:spMkLst>
            <pc:docMk/>
            <pc:sldMk cId="2409496320" sldId="2147309994"/>
            <ac:spMk id="2" creationId="{EA063DB3-976E-ED8A-EAE7-0776E5222947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1:57.072" v="148" actId="20577"/>
          <ac:spMkLst>
            <pc:docMk/>
            <pc:sldMk cId="2409496320" sldId="2147309994"/>
            <ac:spMk id="3" creationId="{F002C47D-106A-2960-EF0B-ED3459DE29B7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7:03.844" v="192" actId="20577"/>
          <ac:spMkLst>
            <pc:docMk/>
            <pc:sldMk cId="2409496320" sldId="2147309994"/>
            <ac:spMk id="4" creationId="{25B7D3E5-59E3-48F2-C6DB-09C300969D6B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8:08.599" v="208" actId="1076"/>
          <ac:spMkLst>
            <pc:docMk/>
            <pc:sldMk cId="2409496320" sldId="2147309994"/>
            <ac:spMk id="5" creationId="{4D7B0EAF-37D6-75EF-6B86-C9BC2CD8C441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5:49.558" v="154" actId="1076"/>
          <ac:spMkLst>
            <pc:docMk/>
            <pc:sldMk cId="2409496320" sldId="2147309994"/>
            <ac:spMk id="6" creationId="{A52D764F-A075-A0B3-84CA-03660F16FE23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1:10.397" v="122" actId="20577"/>
          <ac:spMkLst>
            <pc:docMk/>
            <pc:sldMk cId="2409496320" sldId="2147309994"/>
            <ac:spMk id="7" creationId="{26D62A75-C34D-672D-4FAE-F6C48C9B0CAC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7:36.409" v="199" actId="14100"/>
          <ac:spMkLst>
            <pc:docMk/>
            <pc:sldMk cId="2409496320" sldId="2147309994"/>
            <ac:spMk id="8" creationId="{9673C30C-0D2D-14D9-69F0-80CE5FDF2404}"/>
          </ac:spMkLst>
        </pc:spChg>
        <pc:picChg chg="add mod">
          <ac:chgData name="Monica Ene-Pietroșanu" userId="S::enepiemon@tealslwhs.onmicrosoft.com::1180be4e-9580-4b79-bdba-6b96b1d51d62" providerId="AD" clId="Web-{4C63DF8F-14E0-09C8-D552-EE0578089C4E}" dt="2024-06-22T16:57:14.876" v="195" actId="1076"/>
          <ac:picMkLst>
            <pc:docMk/>
            <pc:sldMk cId="2409496320" sldId="2147309994"/>
            <ac:picMk id="10" creationId="{C03F1BFB-4CBD-1E3D-E94D-61616381620C}"/>
          </ac:picMkLst>
        </pc:picChg>
        <pc:picChg chg="mod modCrop">
          <ac:chgData name="Monica Ene-Pietroșanu" userId="S::enepiemon@tealslwhs.onmicrosoft.com::1180be4e-9580-4b79-bdba-6b96b1d51d62" providerId="AD" clId="Web-{4C63DF8F-14E0-09C8-D552-EE0578089C4E}" dt="2024-06-22T16:57:08.767" v="194" actId="1076"/>
          <ac:picMkLst>
            <pc:docMk/>
            <pc:sldMk cId="2409496320" sldId="2147309994"/>
            <ac:picMk id="1030" creationId="{4D59BA49-4166-7E92-C11C-9348C724DA40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7:26.002" v="197" actId="1076"/>
          <ac:picMkLst>
            <pc:docMk/>
            <pc:sldMk cId="2409496320" sldId="2147309994"/>
            <ac:picMk id="1034" creationId="{60532B46-9C0E-A15E-C909-15B1F0EE7B67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7:52.895" v="203" actId="1076"/>
          <ac:picMkLst>
            <pc:docMk/>
            <pc:sldMk cId="2409496320" sldId="2147309994"/>
            <ac:picMk id="1036" creationId="{40D7A714-6FFE-558A-FB49-E3D0F23F9658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8:10.052" v="209" actId="1076"/>
          <ac:picMkLst>
            <pc:docMk/>
            <pc:sldMk cId="2409496320" sldId="2147309994"/>
            <ac:picMk id="1038" creationId="{68BD5F45-9411-A306-34FC-8A3B3130C5EB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8:04.193" v="206" actId="1076"/>
          <ac:picMkLst>
            <pc:docMk/>
            <pc:sldMk cId="2409496320" sldId="2147309994"/>
            <ac:picMk id="3074" creationId="{660FB883-3F69-32AD-5ECC-18FE6603657C}"/>
          </ac:picMkLst>
        </pc:picChg>
      </pc:sldChg>
      <pc:sldChg chg="modSp">
        <pc:chgData name="Monica Ene-Pietroșanu" userId="S::enepiemon@tealslwhs.onmicrosoft.com::1180be4e-9580-4b79-bdba-6b96b1d51d62" providerId="AD" clId="Web-{4C63DF8F-14E0-09C8-D552-EE0578089C4E}" dt="2024-06-22T16:50:26.753" v="119" actId="20577"/>
        <pc:sldMkLst>
          <pc:docMk/>
          <pc:sldMk cId="1177636794" sldId="2147309995"/>
        </pc:sldMkLst>
        <pc:spChg chg="mod">
          <ac:chgData name="Monica Ene-Pietroșanu" userId="S::enepiemon@tealslwhs.onmicrosoft.com::1180be4e-9580-4b79-bdba-6b96b1d51d62" providerId="AD" clId="Web-{4C63DF8F-14E0-09C8-D552-EE0578089C4E}" dt="2024-06-22T16:50:26.753" v="119" actId="20577"/>
          <ac:spMkLst>
            <pc:docMk/>
            <pc:sldMk cId="1177636794" sldId="2147309995"/>
            <ac:spMk id="6" creationId="{BDD556EB-E820-41B2-513E-C6412A167513}"/>
          </ac:spMkLst>
        </pc:spChg>
        <pc:graphicFrameChg chg="mod modGraphic">
          <ac:chgData name="Monica Ene-Pietroșanu" userId="S::enepiemon@tealslwhs.onmicrosoft.com::1180be4e-9580-4b79-bdba-6b96b1d51d62" providerId="AD" clId="Web-{4C63DF8F-14E0-09C8-D552-EE0578089C4E}" dt="2024-06-22T16:49:55.595" v="101"/>
          <ac:graphicFrameMkLst>
            <pc:docMk/>
            <pc:sldMk cId="1177636794" sldId="2147309995"/>
            <ac:graphicFrameMk id="2" creationId="{B6608380-9EDF-E10F-C678-76649DEF4380}"/>
          </ac:graphicFrameMkLst>
        </pc:graphicFrameChg>
      </pc:sldChg>
    </pc:docChg>
  </pc:docChgLst>
  <pc:docChgLst>
    <pc:chgData name="Florin Teodorescu" userId="b0d868d7-309d-40b8-8e5b-d66bfe89ee87" providerId="ADAL" clId="{01203905-22F6-4337-A165-9424C34DF713}"/>
    <pc:docChg chg="undo custSel addSld delSld modSld sldOrd delSection modSection">
      <pc:chgData name="Florin Teodorescu" userId="b0d868d7-309d-40b8-8e5b-d66bfe89ee87" providerId="ADAL" clId="{01203905-22F6-4337-A165-9424C34DF713}" dt="2024-07-21T06:46:56.258" v="2271" actId="20577"/>
      <pc:docMkLst>
        <pc:docMk/>
      </pc:docMkLst>
      <pc:sldChg chg="modSp mod modNotesTx">
        <pc:chgData name="Florin Teodorescu" userId="b0d868d7-309d-40b8-8e5b-d66bfe89ee87" providerId="ADAL" clId="{01203905-22F6-4337-A165-9424C34DF713}" dt="2024-07-21T05:44:00.166" v="1105" actId="20577"/>
        <pc:sldMkLst>
          <pc:docMk/>
          <pc:sldMk cId="3922985876" sldId="257"/>
        </pc:sldMkLst>
        <pc:spChg chg="mod">
          <ac:chgData name="Florin Teodorescu" userId="b0d868d7-309d-40b8-8e5b-d66bfe89ee87" providerId="ADAL" clId="{01203905-22F6-4337-A165-9424C34DF713}" dt="2024-07-21T05:23:00.036" v="295" actId="20577"/>
          <ac:spMkLst>
            <pc:docMk/>
            <pc:sldMk cId="3922985876" sldId="257"/>
            <ac:spMk id="2" creationId="{EAE46A22-380C-C291-6642-6EAD013236C0}"/>
          </ac:spMkLst>
        </pc:spChg>
        <pc:spChg chg="mod">
          <ac:chgData name="Florin Teodorescu" userId="b0d868d7-309d-40b8-8e5b-d66bfe89ee87" providerId="ADAL" clId="{01203905-22F6-4337-A165-9424C34DF713}" dt="2024-07-21T05:44:00.166" v="1105" actId="20577"/>
          <ac:spMkLst>
            <pc:docMk/>
            <pc:sldMk cId="3922985876" sldId="257"/>
            <ac:spMk id="3" creationId="{238AD35A-F3C0-CF51-0B64-4DDFB2285514}"/>
          </ac:spMkLst>
        </pc:spChg>
      </pc:sldChg>
      <pc:sldChg chg="modSp del mod">
        <pc:chgData name="Florin Teodorescu" userId="b0d868d7-309d-40b8-8e5b-d66bfe89ee87" providerId="ADAL" clId="{01203905-22F6-4337-A165-9424C34DF713}" dt="2024-07-21T05:23:32.642" v="297" actId="2696"/>
        <pc:sldMkLst>
          <pc:docMk/>
          <pc:sldMk cId="716528887" sldId="258"/>
        </pc:sldMkLst>
        <pc:spChg chg="mod">
          <ac:chgData name="Florin Teodorescu" userId="b0d868d7-309d-40b8-8e5b-d66bfe89ee87" providerId="ADAL" clId="{01203905-22F6-4337-A165-9424C34DF713}" dt="2024-07-21T05:21:13.771" v="131" actId="6549"/>
          <ac:spMkLst>
            <pc:docMk/>
            <pc:sldMk cId="716528887" sldId="258"/>
            <ac:spMk id="3" creationId="{238AD35A-F3C0-CF51-0B64-4DDFB2285514}"/>
          </ac:spMkLst>
        </pc:spChg>
      </pc:sldChg>
      <pc:sldChg chg="addSp delSp modSp add mod setBg">
        <pc:chgData name="Florin Teodorescu" userId="b0d868d7-309d-40b8-8e5b-d66bfe89ee87" providerId="ADAL" clId="{01203905-22F6-4337-A165-9424C34DF713}" dt="2024-07-21T06:01:37.737" v="1325"/>
        <pc:sldMkLst>
          <pc:docMk/>
          <pc:sldMk cId="3640957155" sldId="258"/>
        </pc:sldMkLst>
        <pc:spChg chg="del mod">
          <ac:chgData name="Florin Teodorescu" userId="b0d868d7-309d-40b8-8e5b-d66bfe89ee87" providerId="ADAL" clId="{01203905-22F6-4337-A165-9424C34DF713}" dt="2024-07-21T05:26:11.041" v="320" actId="478"/>
          <ac:spMkLst>
            <pc:docMk/>
            <pc:sldMk cId="3640957155" sldId="258"/>
            <ac:spMk id="2" creationId="{EAE46A22-380C-C291-6642-6EAD013236C0}"/>
          </ac:spMkLst>
        </pc:spChg>
        <pc:spChg chg="del">
          <ac:chgData name="Florin Teodorescu" userId="b0d868d7-309d-40b8-8e5b-d66bfe89ee87" providerId="ADAL" clId="{01203905-22F6-4337-A165-9424C34DF713}" dt="2024-07-21T05:27:39.805" v="377" actId="478"/>
          <ac:spMkLst>
            <pc:docMk/>
            <pc:sldMk cId="3640957155" sldId="258"/>
            <ac:spMk id="3" creationId="{238AD35A-F3C0-CF51-0B64-4DDFB2285514}"/>
          </ac:spMkLst>
        </pc:spChg>
        <pc:spChg chg="add mod">
          <ac:chgData name="Florin Teodorescu" userId="b0d868d7-309d-40b8-8e5b-d66bfe89ee87" providerId="ADAL" clId="{01203905-22F6-4337-A165-9424C34DF713}" dt="2024-07-21T05:26:51.897" v="376" actId="20577"/>
          <ac:spMkLst>
            <pc:docMk/>
            <pc:sldMk cId="3640957155" sldId="258"/>
            <ac:spMk id="4" creationId="{C12AE2B4-106B-5408-07C5-0A1D872E33FE}"/>
          </ac:spMkLst>
        </pc:spChg>
        <pc:spChg chg="add mod">
          <ac:chgData name="Florin Teodorescu" userId="b0d868d7-309d-40b8-8e5b-d66bfe89ee87" providerId="ADAL" clId="{01203905-22F6-4337-A165-9424C34DF713}" dt="2024-07-21T05:28:06.911" v="441" actId="20577"/>
          <ac:spMkLst>
            <pc:docMk/>
            <pc:sldMk cId="3640957155" sldId="258"/>
            <ac:spMk id="5" creationId="{B3DE77D2-FDDF-C8F4-521A-275A1820AE64}"/>
          </ac:spMkLst>
        </pc:spChg>
        <pc:spChg chg="add mod">
          <ac:chgData name="Florin Teodorescu" userId="b0d868d7-309d-40b8-8e5b-d66bfe89ee87" providerId="ADAL" clId="{01203905-22F6-4337-A165-9424C34DF713}" dt="2024-07-21T05:38:45.323" v="1006" actId="207"/>
          <ac:spMkLst>
            <pc:docMk/>
            <pc:sldMk cId="3640957155" sldId="258"/>
            <ac:spMk id="6" creationId="{11E04B60-BBA1-9C86-D13A-7098C7D744A4}"/>
          </ac:spMkLst>
        </pc:spChg>
        <pc:spChg chg="add mod">
          <ac:chgData name="Florin Teodorescu" userId="b0d868d7-309d-40b8-8e5b-d66bfe89ee87" providerId="ADAL" clId="{01203905-22F6-4337-A165-9424C34DF713}" dt="2024-07-21T05:39:27.487" v="1036" actId="1035"/>
          <ac:spMkLst>
            <pc:docMk/>
            <pc:sldMk cId="3640957155" sldId="258"/>
            <ac:spMk id="13" creationId="{FC09348B-871A-C013-F208-B25C414FCA91}"/>
          </ac:spMkLst>
        </pc:spChg>
        <pc:picChg chg="add del mod">
          <ac:chgData name="Florin Teodorescu" userId="b0d868d7-309d-40b8-8e5b-d66bfe89ee87" providerId="ADAL" clId="{01203905-22F6-4337-A165-9424C34DF713}" dt="2024-07-21T05:32:40.984" v="722" actId="478"/>
          <ac:picMkLst>
            <pc:docMk/>
            <pc:sldMk cId="3640957155" sldId="258"/>
            <ac:picMk id="8" creationId="{F88B3D39-3E83-49AC-EE2B-C958468775F4}"/>
          </ac:picMkLst>
        </pc:picChg>
        <pc:picChg chg="add mod">
          <ac:chgData name="Florin Teodorescu" userId="b0d868d7-309d-40b8-8e5b-d66bfe89ee87" providerId="ADAL" clId="{01203905-22F6-4337-A165-9424C34DF713}" dt="2024-07-21T05:39:33.899" v="1058" actId="1037"/>
          <ac:picMkLst>
            <pc:docMk/>
            <pc:sldMk cId="3640957155" sldId="258"/>
            <ac:picMk id="10" creationId="{154982A4-07B2-9C57-8DFD-3B850A8BDD61}"/>
          </ac:picMkLst>
        </pc:picChg>
        <pc:picChg chg="add mod">
          <ac:chgData name="Florin Teodorescu" userId="b0d868d7-309d-40b8-8e5b-d66bfe89ee87" providerId="ADAL" clId="{01203905-22F6-4337-A165-9424C34DF713}" dt="2024-07-21T05:39:37.883" v="1076" actId="1037"/>
          <ac:picMkLst>
            <pc:docMk/>
            <pc:sldMk cId="3640957155" sldId="258"/>
            <ac:picMk id="12" creationId="{CBA6121F-F9C1-48E8-79C1-BF50097AB418}"/>
          </ac:picMkLst>
        </pc:picChg>
      </pc:sldChg>
      <pc:sldChg chg="addSp delSp modSp add mod setBg modNotesTx">
        <pc:chgData name="Florin Teodorescu" userId="b0d868d7-309d-40b8-8e5b-d66bfe89ee87" providerId="ADAL" clId="{01203905-22F6-4337-A165-9424C34DF713}" dt="2024-07-21T06:33:21.357" v="1816" actId="20577"/>
        <pc:sldMkLst>
          <pc:docMk/>
          <pc:sldMk cId="1654575684" sldId="259"/>
        </pc:sldMkLst>
        <pc:spChg chg="mod">
          <ac:chgData name="Florin Teodorescu" userId="b0d868d7-309d-40b8-8e5b-d66bfe89ee87" providerId="ADAL" clId="{01203905-22F6-4337-A165-9424C34DF713}" dt="2024-07-21T06:33:21.357" v="1816" actId="20577"/>
          <ac:spMkLst>
            <pc:docMk/>
            <pc:sldMk cId="1654575684" sldId="259"/>
            <ac:spMk id="4" creationId="{C12AE2B4-106B-5408-07C5-0A1D872E33FE}"/>
          </ac:spMkLst>
        </pc:spChg>
        <pc:spChg chg="mod">
          <ac:chgData name="Florin Teodorescu" userId="b0d868d7-309d-40b8-8e5b-d66bfe89ee87" providerId="ADAL" clId="{01203905-22F6-4337-A165-9424C34DF713}" dt="2024-07-21T05:48:14.487" v="1303" actId="20577"/>
          <ac:spMkLst>
            <pc:docMk/>
            <pc:sldMk cId="1654575684" sldId="259"/>
            <ac:spMk id="5" creationId="{B3DE77D2-FDDF-C8F4-521A-275A1820AE64}"/>
          </ac:spMkLst>
        </pc:spChg>
        <pc:spChg chg="del mod">
          <ac:chgData name="Florin Teodorescu" userId="b0d868d7-309d-40b8-8e5b-d66bfe89ee87" providerId="ADAL" clId="{01203905-22F6-4337-A165-9424C34DF713}" dt="2024-07-21T05:49:15.509" v="1306" actId="478"/>
          <ac:spMkLst>
            <pc:docMk/>
            <pc:sldMk cId="1654575684" sldId="259"/>
            <ac:spMk id="6" creationId="{11E04B60-BBA1-9C86-D13A-7098C7D744A4}"/>
          </ac:spMkLst>
        </pc:spChg>
        <pc:spChg chg="del">
          <ac:chgData name="Florin Teodorescu" userId="b0d868d7-309d-40b8-8e5b-d66bfe89ee87" providerId="ADAL" clId="{01203905-22F6-4337-A165-9424C34DF713}" dt="2024-07-21T05:48:18.495" v="1304" actId="478"/>
          <ac:spMkLst>
            <pc:docMk/>
            <pc:sldMk cId="1654575684" sldId="259"/>
            <ac:spMk id="13" creationId="{FC09348B-871A-C013-F208-B25C414FCA91}"/>
          </ac:spMkLst>
        </pc:spChg>
        <pc:spChg chg="add mod">
          <ac:chgData name="Florin Teodorescu" userId="b0d868d7-309d-40b8-8e5b-d66bfe89ee87" providerId="ADAL" clId="{01203905-22F6-4337-A165-9424C34DF713}" dt="2024-07-21T06:31:15.791" v="1742" actId="20577"/>
          <ac:spMkLst>
            <pc:docMk/>
            <pc:sldMk cId="1654575684" sldId="259"/>
            <ac:spMk id="16" creationId="{97473194-AC46-85AD-E97D-B0D7E21C1CBE}"/>
          </ac:spMkLst>
        </pc:spChg>
        <pc:picChg chg="add del mod">
          <ac:chgData name="Florin Teodorescu" userId="b0d868d7-309d-40b8-8e5b-d66bfe89ee87" providerId="ADAL" clId="{01203905-22F6-4337-A165-9424C34DF713}" dt="2024-07-21T06:22:33.749" v="1563" actId="478"/>
          <ac:picMkLst>
            <pc:docMk/>
            <pc:sldMk cId="1654575684" sldId="259"/>
            <ac:picMk id="3" creationId="{6DA20D51-8E30-ADB6-9509-54A9B9AABE0C}"/>
          </ac:picMkLst>
        </pc:picChg>
        <pc:picChg chg="add mod">
          <ac:chgData name="Florin Teodorescu" userId="b0d868d7-309d-40b8-8e5b-d66bfe89ee87" providerId="ADAL" clId="{01203905-22F6-4337-A165-9424C34DF713}" dt="2024-07-21T06:22:42.440" v="1566" actId="14100"/>
          <ac:picMkLst>
            <pc:docMk/>
            <pc:sldMk cId="1654575684" sldId="259"/>
            <ac:picMk id="8" creationId="{91112AB5-DA60-138C-F37E-CF151D3F64E1}"/>
          </ac:picMkLst>
        </pc:picChg>
        <pc:picChg chg="del">
          <ac:chgData name="Florin Teodorescu" userId="b0d868d7-309d-40b8-8e5b-d66bfe89ee87" providerId="ADAL" clId="{01203905-22F6-4337-A165-9424C34DF713}" dt="2024-07-21T05:48:18.495" v="1304" actId="478"/>
          <ac:picMkLst>
            <pc:docMk/>
            <pc:sldMk cId="1654575684" sldId="259"/>
            <ac:picMk id="10" creationId="{154982A4-07B2-9C57-8DFD-3B850A8BDD61}"/>
          </ac:picMkLst>
        </pc:picChg>
        <pc:picChg chg="add del">
          <ac:chgData name="Florin Teodorescu" userId="b0d868d7-309d-40b8-8e5b-d66bfe89ee87" providerId="ADAL" clId="{01203905-22F6-4337-A165-9424C34DF713}" dt="2024-07-21T06:24:46.411" v="1594" actId="22"/>
          <ac:picMkLst>
            <pc:docMk/>
            <pc:sldMk cId="1654575684" sldId="259"/>
            <ac:picMk id="11" creationId="{6FB8149C-577C-B905-516F-85A104B6A721}"/>
          </ac:picMkLst>
        </pc:picChg>
        <pc:picChg chg="del">
          <ac:chgData name="Florin Teodorescu" userId="b0d868d7-309d-40b8-8e5b-d66bfe89ee87" providerId="ADAL" clId="{01203905-22F6-4337-A165-9424C34DF713}" dt="2024-07-21T05:48:18.495" v="1304" actId="478"/>
          <ac:picMkLst>
            <pc:docMk/>
            <pc:sldMk cId="1654575684" sldId="259"/>
            <ac:picMk id="12" creationId="{CBA6121F-F9C1-48E8-79C1-BF50097AB418}"/>
          </ac:picMkLst>
        </pc:picChg>
        <pc:picChg chg="add del">
          <ac:chgData name="Florin Teodorescu" userId="b0d868d7-309d-40b8-8e5b-d66bfe89ee87" providerId="ADAL" clId="{01203905-22F6-4337-A165-9424C34DF713}" dt="2024-07-21T06:25:04.920" v="1596" actId="478"/>
          <ac:picMkLst>
            <pc:docMk/>
            <pc:sldMk cId="1654575684" sldId="259"/>
            <ac:picMk id="15" creationId="{FA58D19E-9976-A84A-1F36-C883EB850DA9}"/>
          </ac:picMkLst>
        </pc:picChg>
      </pc:sldChg>
      <pc:sldChg chg="addSp delSp modSp add mod setBg modNotesTx">
        <pc:chgData name="Florin Teodorescu" userId="b0d868d7-309d-40b8-8e5b-d66bfe89ee87" providerId="ADAL" clId="{01203905-22F6-4337-A165-9424C34DF713}" dt="2024-07-21T06:42:53.554" v="2067" actId="20577"/>
        <pc:sldMkLst>
          <pc:docMk/>
          <pc:sldMk cId="1990836774" sldId="260"/>
        </pc:sldMkLst>
        <pc:spChg chg="add mod">
          <ac:chgData name="Florin Teodorescu" userId="b0d868d7-309d-40b8-8e5b-d66bfe89ee87" providerId="ADAL" clId="{01203905-22F6-4337-A165-9424C34DF713}" dt="2024-07-21T06:42:53.554" v="2067" actId="20577"/>
          <ac:spMkLst>
            <pc:docMk/>
            <pc:sldMk cId="1990836774" sldId="260"/>
            <ac:spMk id="2" creationId="{4F2812D8-168F-FC1E-4339-C99A0CF6A7CB}"/>
          </ac:spMkLst>
        </pc:spChg>
        <pc:spChg chg="mod">
          <ac:chgData name="Florin Teodorescu" userId="b0d868d7-309d-40b8-8e5b-d66bfe89ee87" providerId="ADAL" clId="{01203905-22F6-4337-A165-9424C34DF713}" dt="2024-07-21T06:33:01.738" v="1798" actId="20577"/>
          <ac:spMkLst>
            <pc:docMk/>
            <pc:sldMk cId="1990836774" sldId="260"/>
            <ac:spMk id="4" creationId="{C12AE2B4-106B-5408-07C5-0A1D872E33FE}"/>
          </ac:spMkLst>
        </pc:spChg>
        <pc:spChg chg="mod">
          <ac:chgData name="Florin Teodorescu" userId="b0d868d7-309d-40b8-8e5b-d66bfe89ee87" providerId="ADAL" clId="{01203905-22F6-4337-A165-9424C34DF713}" dt="2024-07-21T06:02:37.066" v="1438" actId="20577"/>
          <ac:spMkLst>
            <pc:docMk/>
            <pc:sldMk cId="1990836774" sldId="260"/>
            <ac:spMk id="5" creationId="{B3DE77D2-FDDF-C8F4-521A-275A1820AE64}"/>
          </ac:spMkLst>
        </pc:spChg>
        <pc:picChg chg="del">
          <ac:chgData name="Florin Teodorescu" userId="b0d868d7-309d-40b8-8e5b-d66bfe89ee87" providerId="ADAL" clId="{01203905-22F6-4337-A165-9424C34DF713}" dt="2024-07-21T06:03:27.058" v="1439" actId="478"/>
          <ac:picMkLst>
            <pc:docMk/>
            <pc:sldMk cId="1990836774" sldId="260"/>
            <ac:picMk id="3" creationId="{6DA20D51-8E30-ADB6-9509-54A9B9AABE0C}"/>
          </ac:picMkLst>
        </pc:picChg>
        <pc:picChg chg="add mod ord">
          <ac:chgData name="Florin Teodorescu" userId="b0d868d7-309d-40b8-8e5b-d66bfe89ee87" providerId="ADAL" clId="{01203905-22F6-4337-A165-9424C34DF713}" dt="2024-07-21T06:23:43.663" v="1570" actId="167"/>
          <ac:picMkLst>
            <pc:docMk/>
            <pc:sldMk cId="1990836774" sldId="260"/>
            <ac:picMk id="7" creationId="{5A1BF653-1F88-4DCF-AF55-B32EE9F1C538}"/>
          </ac:picMkLst>
        </pc:picChg>
      </pc:sldChg>
      <pc:sldChg chg="add del">
        <pc:chgData name="Florin Teodorescu" userId="b0d868d7-309d-40b8-8e5b-d66bfe89ee87" providerId="ADAL" clId="{01203905-22F6-4337-A165-9424C34DF713}" dt="2024-07-21T05:47:07.349" v="1106" actId="47"/>
        <pc:sldMkLst>
          <pc:docMk/>
          <pc:sldMk cId="3277636173" sldId="260"/>
        </pc:sldMkLst>
      </pc:sldChg>
      <pc:sldChg chg="addSp delSp modSp add mod">
        <pc:chgData name="Florin Teodorescu" userId="b0d868d7-309d-40b8-8e5b-d66bfe89ee87" providerId="ADAL" clId="{01203905-22F6-4337-A165-9424C34DF713}" dt="2024-07-21T06:46:56.258" v="2271" actId="20577"/>
        <pc:sldMkLst>
          <pc:docMk/>
          <pc:sldMk cId="1468273317" sldId="261"/>
        </pc:sldMkLst>
        <pc:spChg chg="mod">
          <ac:chgData name="Florin Teodorescu" userId="b0d868d7-309d-40b8-8e5b-d66bfe89ee87" providerId="ADAL" clId="{01203905-22F6-4337-A165-9424C34DF713}" dt="2024-07-21T06:46:56.258" v="2271" actId="20577"/>
          <ac:spMkLst>
            <pc:docMk/>
            <pc:sldMk cId="1468273317" sldId="261"/>
            <ac:spMk id="2" creationId="{4F2812D8-168F-FC1E-4339-C99A0CF6A7CB}"/>
          </ac:spMkLst>
        </pc:spChg>
        <pc:spChg chg="mod">
          <ac:chgData name="Florin Teodorescu" userId="b0d868d7-309d-40b8-8e5b-d66bfe89ee87" providerId="ADAL" clId="{01203905-22F6-4337-A165-9424C34DF713}" dt="2024-07-21T06:33:42.307" v="1822" actId="20577"/>
          <ac:spMkLst>
            <pc:docMk/>
            <pc:sldMk cId="1468273317" sldId="261"/>
            <ac:spMk id="4" creationId="{C12AE2B4-106B-5408-07C5-0A1D872E33FE}"/>
          </ac:spMkLst>
        </pc:spChg>
        <pc:spChg chg="mod">
          <ac:chgData name="Florin Teodorescu" userId="b0d868d7-309d-40b8-8e5b-d66bfe89ee87" providerId="ADAL" clId="{01203905-22F6-4337-A165-9424C34DF713}" dt="2024-07-21T06:35:26.546" v="1826" actId="20577"/>
          <ac:spMkLst>
            <pc:docMk/>
            <pc:sldMk cId="1468273317" sldId="261"/>
            <ac:spMk id="5" creationId="{B3DE77D2-FDDF-C8F4-521A-275A1820AE64}"/>
          </ac:spMkLst>
        </pc:spChg>
        <pc:picChg chg="add mod ord">
          <ac:chgData name="Florin Teodorescu" userId="b0d868d7-309d-40b8-8e5b-d66bfe89ee87" providerId="ADAL" clId="{01203905-22F6-4337-A165-9424C34DF713}" dt="2024-07-21T06:36:25.565" v="1839" actId="14100"/>
          <ac:picMkLst>
            <pc:docMk/>
            <pc:sldMk cId="1468273317" sldId="261"/>
            <ac:picMk id="6" creationId="{045B1D17-9013-FA46-EC29-64920EB000B0}"/>
          </ac:picMkLst>
        </pc:picChg>
        <pc:picChg chg="del">
          <ac:chgData name="Florin Teodorescu" userId="b0d868d7-309d-40b8-8e5b-d66bfe89ee87" providerId="ADAL" clId="{01203905-22F6-4337-A165-9424C34DF713}" dt="2024-07-21T06:35:47.947" v="1827" actId="478"/>
          <ac:picMkLst>
            <pc:docMk/>
            <pc:sldMk cId="1468273317" sldId="261"/>
            <ac:picMk id="7" creationId="{5A1BF653-1F88-4DCF-AF55-B32EE9F1C538}"/>
          </ac:picMkLst>
        </pc:picChg>
      </pc:sldChg>
      <pc:sldChg chg="addSp delSp modSp add mod ord setBg">
        <pc:chgData name="Florin Teodorescu" userId="b0d868d7-309d-40b8-8e5b-d66bfe89ee87" providerId="ADAL" clId="{01203905-22F6-4337-A165-9424C34DF713}" dt="2024-07-21T06:39:33.674" v="1935"/>
        <pc:sldMkLst>
          <pc:docMk/>
          <pc:sldMk cId="871302679" sldId="262"/>
        </pc:sldMkLst>
        <pc:spChg chg="del mod">
          <ac:chgData name="Florin Teodorescu" userId="b0d868d7-309d-40b8-8e5b-d66bfe89ee87" providerId="ADAL" clId="{01203905-22F6-4337-A165-9424C34DF713}" dt="2024-07-21T06:37:57.970" v="1856" actId="478"/>
          <ac:spMkLst>
            <pc:docMk/>
            <pc:sldMk cId="871302679" sldId="262"/>
            <ac:spMk id="2" creationId="{4F2812D8-168F-FC1E-4339-C99A0CF6A7CB}"/>
          </ac:spMkLst>
        </pc:spChg>
        <pc:spChg chg="add mod">
          <ac:chgData name="Florin Teodorescu" userId="b0d868d7-309d-40b8-8e5b-d66bfe89ee87" providerId="ADAL" clId="{01203905-22F6-4337-A165-9424C34DF713}" dt="2024-07-21T06:39:30.299" v="1933" actId="1036"/>
          <ac:spMkLst>
            <pc:docMk/>
            <pc:sldMk cId="871302679" sldId="262"/>
            <ac:spMk id="3" creationId="{8C8CBEA7-8F06-9E74-4E77-EA4A353985BD}"/>
          </ac:spMkLst>
        </pc:spChg>
        <pc:spChg chg="mod">
          <ac:chgData name="Florin Teodorescu" userId="b0d868d7-309d-40b8-8e5b-d66bfe89ee87" providerId="ADAL" clId="{01203905-22F6-4337-A165-9424C34DF713}" dt="2024-07-21T06:38:07.598" v="1880" actId="20577"/>
          <ac:spMkLst>
            <pc:docMk/>
            <pc:sldMk cId="871302679" sldId="262"/>
            <ac:spMk id="4" creationId="{C12AE2B4-106B-5408-07C5-0A1D872E33FE}"/>
          </ac:spMkLst>
        </pc:spChg>
        <pc:spChg chg="del mod">
          <ac:chgData name="Florin Teodorescu" userId="b0d868d7-309d-40b8-8e5b-d66bfe89ee87" providerId="ADAL" clId="{01203905-22F6-4337-A165-9424C34DF713}" dt="2024-07-21T06:37:53.965" v="1854" actId="478"/>
          <ac:spMkLst>
            <pc:docMk/>
            <pc:sldMk cId="871302679" sldId="262"/>
            <ac:spMk id="5" creationId="{B3DE77D2-FDDF-C8F4-521A-275A1820AE64}"/>
          </ac:spMkLst>
        </pc:spChg>
        <pc:spChg chg="mod">
          <ac:chgData name="Florin Teodorescu" userId="b0d868d7-309d-40b8-8e5b-d66bfe89ee87" providerId="ADAL" clId="{01203905-22F6-4337-A165-9424C34DF713}" dt="2024-07-21T06:38:18.435" v="1881"/>
          <ac:spMkLst>
            <pc:docMk/>
            <pc:sldMk cId="871302679" sldId="262"/>
            <ac:spMk id="9" creationId="{B1979520-DE45-4B1E-711A-2CA1BDCBEAF3}"/>
          </ac:spMkLst>
        </pc:spChg>
        <pc:spChg chg="add mod">
          <ac:chgData name="Florin Teodorescu" userId="b0d868d7-309d-40b8-8e5b-d66bfe89ee87" providerId="ADAL" clId="{01203905-22F6-4337-A165-9424C34DF713}" dt="2024-07-21T06:39:25.864" v="1914" actId="1035"/>
          <ac:spMkLst>
            <pc:docMk/>
            <pc:sldMk cId="871302679" sldId="262"/>
            <ac:spMk id="141" creationId="{0F8FDDD2-1352-D367-10EB-11679CB56517}"/>
          </ac:spMkLst>
        </pc:spChg>
        <pc:spChg chg="add del mod">
          <ac:chgData name="Florin Teodorescu" userId="b0d868d7-309d-40b8-8e5b-d66bfe89ee87" providerId="ADAL" clId="{01203905-22F6-4337-A165-9424C34DF713}" dt="2024-07-21T06:38:53.551" v="1882" actId="478"/>
          <ac:spMkLst>
            <pc:docMk/>
            <pc:sldMk cId="871302679" sldId="262"/>
            <ac:spMk id="142" creationId="{A4D8AE98-0FF5-0931-A184-039D6DA9C0B2}"/>
          </ac:spMkLst>
        </pc:spChg>
        <pc:grpChg chg="add mod">
          <ac:chgData name="Florin Teodorescu" userId="b0d868d7-309d-40b8-8e5b-d66bfe89ee87" providerId="ADAL" clId="{01203905-22F6-4337-A165-9424C34DF713}" dt="2024-07-21T06:39:03.332" v="1883" actId="1076"/>
          <ac:grpSpMkLst>
            <pc:docMk/>
            <pc:sldMk cId="871302679" sldId="262"/>
            <ac:grpSpMk id="7" creationId="{53CD2E06-7492-B6AE-AC70-9C015BB90344}"/>
          </ac:grpSpMkLst>
        </pc:grpChg>
        <pc:grpChg chg="mod">
          <ac:chgData name="Florin Teodorescu" userId="b0d868d7-309d-40b8-8e5b-d66bfe89ee87" providerId="ADAL" clId="{01203905-22F6-4337-A165-9424C34DF713}" dt="2024-07-21T06:38:18.435" v="1881"/>
          <ac:grpSpMkLst>
            <pc:docMk/>
            <pc:sldMk cId="871302679" sldId="262"/>
            <ac:grpSpMk id="10" creationId="{84D7FAD2-592B-6304-C80E-94D6008F9A2A}"/>
          </ac:grpSpMkLst>
        </pc:grpChg>
        <pc:grpChg chg="mod">
          <ac:chgData name="Florin Teodorescu" userId="b0d868d7-309d-40b8-8e5b-d66bfe89ee87" providerId="ADAL" clId="{01203905-22F6-4337-A165-9424C34DF713}" dt="2024-07-21T06:38:18.435" v="1881"/>
          <ac:grpSpMkLst>
            <pc:docMk/>
            <pc:sldMk cId="871302679" sldId="262"/>
            <ac:grpSpMk id="11" creationId="{CE0ADB64-489E-B88D-279F-609769CB70C2}"/>
          </ac:grpSpMkLst>
        </pc:grpChg>
        <pc:grpChg chg="mod">
          <ac:chgData name="Florin Teodorescu" userId="b0d868d7-309d-40b8-8e5b-d66bfe89ee87" providerId="ADAL" clId="{01203905-22F6-4337-A165-9424C34DF713}" dt="2024-07-21T06:38:18.435" v="1881"/>
          <ac:grpSpMkLst>
            <pc:docMk/>
            <pc:sldMk cId="871302679" sldId="262"/>
            <ac:grpSpMk id="12" creationId="{DCD021C5-6E87-184E-1CC1-FD4531596532}"/>
          </ac:grpSpMkLst>
        </pc:grpChg>
        <pc:grpChg chg="mod">
          <ac:chgData name="Florin Teodorescu" userId="b0d868d7-309d-40b8-8e5b-d66bfe89ee87" providerId="ADAL" clId="{01203905-22F6-4337-A165-9424C34DF713}" dt="2024-07-21T06:38:18.435" v="1881"/>
          <ac:grpSpMkLst>
            <pc:docMk/>
            <pc:sldMk cId="871302679" sldId="262"/>
            <ac:grpSpMk id="13" creationId="{3897EC14-B7A2-DB47-3ED2-788B57C81CBA}"/>
          </ac:grpSpMkLst>
        </pc:grpChg>
        <pc:grpChg chg="mod">
          <ac:chgData name="Florin Teodorescu" userId="b0d868d7-309d-40b8-8e5b-d66bfe89ee87" providerId="ADAL" clId="{01203905-22F6-4337-A165-9424C34DF713}" dt="2024-07-21T06:38:18.435" v="1881"/>
          <ac:grpSpMkLst>
            <pc:docMk/>
            <pc:sldMk cId="871302679" sldId="262"/>
            <ac:grpSpMk id="20" creationId="{897432E4-E0F7-F4DE-09B7-D432182D7C70}"/>
          </ac:grpSpMkLst>
        </pc:grpChg>
        <pc:picChg chg="del mod">
          <ac:chgData name="Florin Teodorescu" userId="b0d868d7-309d-40b8-8e5b-d66bfe89ee87" providerId="ADAL" clId="{01203905-22F6-4337-A165-9424C34DF713}" dt="2024-07-21T06:37:53.965" v="1854" actId="478"/>
          <ac:picMkLst>
            <pc:docMk/>
            <pc:sldMk cId="871302679" sldId="262"/>
            <ac:picMk id="6" creationId="{045B1D17-9013-FA46-EC29-64920EB000B0}"/>
          </ac:picMkLst>
        </pc:picChg>
        <pc:picChg chg="mod">
          <ac:chgData name="Florin Teodorescu" userId="b0d868d7-309d-40b8-8e5b-d66bfe89ee87" providerId="ADAL" clId="{01203905-22F6-4337-A165-9424C34DF713}" dt="2024-07-21T06:38:18.435" v="1881"/>
          <ac:picMkLst>
            <pc:docMk/>
            <pc:sldMk cId="871302679" sldId="262"/>
            <ac:picMk id="8" creationId="{929B2802-D766-031F-A7F3-59A7BA407A2A}"/>
          </ac:picMkLst>
        </pc:pic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4" creationId="{402C42CD-E203-EFD0-52CE-A74CA9288EA0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5" creationId="{1E203168-0C48-102F-F862-C04D23DDA483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6" creationId="{02FF84E1-ED5A-382C-0AD5-D23C1CC87D10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7" creationId="{7B181595-0DE8-30CB-54BD-93CFAD7A6367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8" creationId="{E58148A6-41B3-C5C0-50AC-67465DA7542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9" creationId="{18B56D12-9D9B-365A-4181-5D9101C6007D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21" creationId="{FBF2B5AB-46CB-92DC-76C6-3F6B6233D64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22" creationId="{A80E4F61-C32E-B6E8-F922-50AD3C4077A8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23" creationId="{50E23D3D-2380-77CC-C640-2F8F8021175C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24" creationId="{81D03F3F-62BC-F918-B697-D6D81ED5522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25" creationId="{F5C8EB2C-63C0-5C44-1AC8-921D1F07A243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26" creationId="{7A06D385-999B-C708-0B40-E4CA71A7C10B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27" creationId="{3ACD9969-B6AE-283E-EBE7-F9E2F0AEA4C5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28" creationId="{A3969964-1EDE-4700-B7FF-7C2F391A16F5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29" creationId="{964D18B3-A513-381F-FE1A-FAE624D58999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30" creationId="{8447309B-7889-05DE-37F3-6972B0757CF3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31" creationId="{23BF07C4-C2E2-3C87-D273-5976B605CF66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32" creationId="{34DDC9C1-B370-2505-17BF-268A5EEC5194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33" creationId="{F24A305D-8104-B0FB-680B-805FF5E8B29B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34" creationId="{B5D15A3E-04AB-8F0B-9AF1-A68D8CB789A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35" creationId="{6302B43F-6955-DF8D-64D3-C892F4609105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36" creationId="{F0635911-89EB-BBA3-3D16-62EB2A798984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37" creationId="{1BEB5012-A205-023E-8130-6A0850F61494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38" creationId="{E5A24A12-3C05-523B-2516-B138A8419A01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39" creationId="{4A838451-73E6-440E-9B12-F700EC5364A5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40" creationId="{F2DDD8A7-8796-B6E2-553C-7D6DD113818A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41" creationId="{99F4FEB0-4690-B63D-7E48-94D8FB010274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42" creationId="{51A464B5-5779-E533-318B-38788769A70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43" creationId="{E786D6E5-A481-452C-A62B-8CF491D635B7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44" creationId="{2581EBA3-5081-30AE-9A0A-441B9C333CD3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45" creationId="{DDE611AF-C8A3-C64B-9544-5586BDAE7FB5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46" creationId="{4DDB2231-C277-FAF9-F05F-04276C668D70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47" creationId="{9CE43DF2-BFC7-E4B7-200A-E2B7D6C3F3B1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48" creationId="{BC6ADCEB-421C-A83A-79AC-DD549DA431A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49" creationId="{5523E2A0-23F7-A6B6-4BB4-1625E22B4FB1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50" creationId="{D205B0F4-EFEF-AB56-CEEE-010BA591F055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51" creationId="{CDE340E4-AC73-A9FE-93CF-F4FA25BA80C6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52" creationId="{EE5ECD75-D312-7299-037F-676E32D0CA7B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53" creationId="{6E9AA439-5A96-350B-6481-225DA7BA7B44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54" creationId="{FE1E0BF9-A41F-FA3D-2BB1-24960B31810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55" creationId="{6A85A7C7-A7C1-8AE9-5D0C-9177B0965F1A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56" creationId="{62AD00CB-58A7-54D9-F0CC-697CC8514BE9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57" creationId="{3E78FA10-9337-C3C9-42EF-DF96B911BCAD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58" creationId="{37C999A4-4039-C4EB-E633-B46F70B7A009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59" creationId="{B9349401-31D3-468E-8AE9-A17EC535A46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60" creationId="{4A64926E-ECDA-C928-7A0E-6CE86F6CF5EB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61" creationId="{9626D75D-A2BD-ACA4-1BA5-98AF98DBC5C4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62" creationId="{2DF633CC-6B4F-F10C-0915-5C37A33FA47A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63" creationId="{A3A545A8-B716-7C7D-165F-92648E056A70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64" creationId="{F1E2B624-3326-8753-9B93-E691C5686FF4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65" creationId="{5F28AAA9-BDBF-929B-6D80-B1C61E43227E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66" creationId="{DE5EC527-6339-B3CB-9151-19F064137393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67" creationId="{D44C3C8C-70A8-57C3-1969-5A6D117766C8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68" creationId="{EEB079E0-25C8-708E-AB8A-26E3FFB75CE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69" creationId="{ADA79A07-E2F6-156B-05CF-C34232730EB6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70" creationId="{763F4C7F-C1A8-4DE5-E6C4-03F5B12E4D8D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71" creationId="{D97F7FDE-BD19-E2C4-D0F6-19FB1CBA81AE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72" creationId="{3A93D448-B1B6-32D0-1CE1-6ED5C2F85A6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73" creationId="{0703088D-42D5-A5B7-AC36-AAA8543A72A4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74" creationId="{7E9AE4A9-6811-96FD-804D-39A9CAA397F4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75" creationId="{76E4B19F-0994-F27C-5FDA-FC3BDB094C10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76" creationId="{7EA3145B-B0A8-E993-565B-B3F867B229C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77" creationId="{A509A0E9-95F0-70D5-7E94-D69696F94AF0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78" creationId="{31FF2EFC-E03A-1FBD-B115-B266828280B4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79" creationId="{6187CF27-9926-6890-881E-14E5124D3BD8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80" creationId="{050E2156-19FE-A392-B5C8-8198AB31B6FE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81" creationId="{BEC42882-1F22-F4F9-3DE7-149C36EF79B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82" creationId="{0B239329-DC31-7886-6C87-5A4D24A11916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83" creationId="{7B13EC02-6658-9DD5-CADA-AF08E5C52836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84" creationId="{020FD2C0-0E65-C75B-4B82-D54E376AB937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85" creationId="{13881B2D-7898-D425-444E-E4D1F00306D8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86" creationId="{66A01EF7-F1AA-14C7-42B7-8E2C8A9CE925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87" creationId="{60AD1D2C-F7D5-4DA4-1569-4BD0B305F13B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88" creationId="{74061DB2-1E71-4983-CD10-9FD50DF04089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89" creationId="{0B668FD9-2A8F-7CA4-BA36-2727E50F885B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90" creationId="{59DA65B0-DA67-664D-51B2-350A4A12B328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91" creationId="{D50CC8BD-CBF0-5424-B365-70263CB90BD9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92" creationId="{EC60C13A-4939-4A60-5C8D-C1CEA870A861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93" creationId="{DEC9B23A-3217-85D9-32AF-DC0BEE2ABCBC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94" creationId="{8DAF3A49-0120-7AB8-D170-1028C6AE70E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95" creationId="{CA8431EE-CC3B-E9BD-5759-3159BF968EB6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96" creationId="{84FC382E-CF39-EBB9-E571-F3D05F9C253F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97" creationId="{003E5FBA-ACFA-5050-6A71-8E21338D32E5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98" creationId="{E3FD01F0-37C0-1603-5E3C-5B0BDC987020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99" creationId="{AD19B726-EAA6-664F-257E-EC211887207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00" creationId="{26DCC2BB-F2AB-AC2A-AE49-79E5D696D1AC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01" creationId="{E6C8F43F-EE17-CB02-F53D-57D128C6018B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02" creationId="{D63571F2-F9BE-E25E-17DE-700D0BE742A5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03" creationId="{F7BB1C46-2A57-AC15-D2F2-722A43F0C40D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04" creationId="{05B7B692-A81A-E6E6-C022-146CBA85E78B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05" creationId="{520847CE-6F0E-26F5-C33C-1751AA60C3F9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06" creationId="{0C46F939-DD15-CF2F-4AB6-256525BA64AD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07" creationId="{89E8008A-62FE-42C2-99ED-F220921731BE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08" creationId="{8EBA3EA5-0B2D-F77B-7823-B5E4737B018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09" creationId="{A6C5DD51-C2A7-8C14-9B46-A3082169B76C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10" creationId="{7C740358-F653-6168-E16E-3FC25D4900D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11" creationId="{370EC82D-7CE7-02B6-6F4A-77BB1A819EFB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12" creationId="{DDAADBF7-7685-B4E5-018B-18330C6C5D40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13" creationId="{BF1B034F-6624-1D5C-53D5-E247B1E75EDD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14" creationId="{4FBD2D91-A64F-A7CC-90CE-2DDD88FDAAA1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15" creationId="{D1FDC41E-7258-A883-D930-520A7E3F23DC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16" creationId="{D9727685-22A3-B525-6215-C5FEF0EE4271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17" creationId="{7119DD42-82A5-F527-B6E7-38AE995D8162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18" creationId="{21F950CD-995C-3B6E-6DF2-0B39CD551BEA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19" creationId="{25F2813D-DA60-4847-076B-2AABEF0E1C8D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20" creationId="{56838A04-0F6F-3000-0561-394AD106CA68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21" creationId="{09743479-7BF8-4963-66B6-FAF5D9B12D97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22" creationId="{9CB122E1-BDBA-F344-2AF1-CE906230D563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23" creationId="{59AC9A5A-3997-8030-52CC-10BD5AC88360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24" creationId="{5D3D8E36-48C4-1153-E4E4-C0E792273609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25" creationId="{B6F43DBA-7F49-65B5-2136-01A695FFC1EC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26" creationId="{FE7C00E1-B4BB-F53C-541F-A03C1DC6EC30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27" creationId="{C2B238F0-4907-B1D7-44D0-FADBF72F64D7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28" creationId="{6D291E3F-D9DF-442B-27EC-B924080EF3BD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29" creationId="{740ADADD-D95A-7B77-6C23-F5C01BF35B30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30" creationId="{434D06BB-78C4-5918-FAF9-CE7480F78FAB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31" creationId="{9D093401-BE79-9FC6-21FD-B5D396589AD7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32" creationId="{C0FCB84C-1512-D9BF-DB83-B96EF000A90D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33" creationId="{63209E87-9E83-7FDF-3058-097B69555AB8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34" creationId="{CBD0DB56-E829-5EFD-F2EA-D9F74B9E734D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35" creationId="{E52E8401-F4CB-BED8-9971-7D7E3729BAB3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36" creationId="{C3DE954A-A4FF-63EE-212F-0515D46A9415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37" creationId="{713E8AA2-BE5F-9A5D-D745-BAD01F904433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38" creationId="{4031A352-08AD-5F02-8A79-65FD40ADBE01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39" creationId="{75191179-645E-A143-1C0B-F525E071BF87}"/>
          </ac:inkMkLst>
        </pc:inkChg>
        <pc:inkChg chg="mod">
          <ac:chgData name="Florin Teodorescu" userId="b0d868d7-309d-40b8-8e5b-d66bfe89ee87" providerId="ADAL" clId="{01203905-22F6-4337-A165-9424C34DF713}" dt="2024-07-21T06:38:18.435" v="1881"/>
          <ac:inkMkLst>
            <pc:docMk/>
            <pc:sldMk cId="871302679" sldId="262"/>
            <ac:inkMk id="140" creationId="{CD87D5ED-565D-81F5-56CD-70B30CBA1935}"/>
          </ac:inkMkLst>
        </pc:inkChg>
      </pc:sldChg>
    </pc:docChg>
  </pc:docChgLst>
  <pc:docChgLst>
    <pc:chgData name="Ene-Pietrosanu, Monica" userId="631147a4-d776-4c8f-b14b-363097263468" providerId="ADAL" clId="{B7758750-7AE8-471A-9153-090B09C84921}"/>
    <pc:docChg chg="undo custSel addSld modSld sldOrd">
      <pc:chgData name="Ene-Pietrosanu, Monica" userId="631147a4-d776-4c8f-b14b-363097263468" providerId="ADAL" clId="{B7758750-7AE8-471A-9153-090B09C84921}" dt="2024-06-22T16:14:25.660" v="318"/>
      <pc:docMkLst>
        <pc:docMk/>
      </pc:docMkLst>
      <pc:sldChg chg="ord">
        <pc:chgData name="Ene-Pietrosanu, Monica" userId="631147a4-d776-4c8f-b14b-363097263468" providerId="ADAL" clId="{B7758750-7AE8-471A-9153-090B09C84921}" dt="2024-06-22T14:39:46.801" v="4"/>
        <pc:sldMkLst>
          <pc:docMk/>
          <pc:sldMk cId="2355249261" sldId="259"/>
        </pc:sldMkLst>
      </pc:sldChg>
      <pc:sldChg chg="delSp modSp add mod ord setBg delDesignElem">
        <pc:chgData name="Ene-Pietrosanu, Monica" userId="631147a4-d776-4c8f-b14b-363097263468" providerId="ADAL" clId="{B7758750-7AE8-471A-9153-090B09C84921}" dt="2024-06-22T16:09:55.031" v="295"/>
        <pc:sldMkLst>
          <pc:docMk/>
          <pc:sldMk cId="2042806491" sldId="2147309989"/>
        </pc:sldMkLst>
        <pc:spChg chg="mod">
          <ac:chgData name="Ene-Pietrosanu, Monica" userId="631147a4-d776-4c8f-b14b-363097263468" providerId="ADAL" clId="{B7758750-7AE8-471A-9153-090B09C84921}" dt="2024-06-22T15:54:12.058" v="64" actId="20577"/>
          <ac:spMkLst>
            <pc:docMk/>
            <pc:sldMk cId="2042806491" sldId="2147309989"/>
            <ac:spMk id="3" creationId="{C7B88318-3DDA-8E9B-78E0-7B357F16D536}"/>
          </ac:spMkLst>
        </pc:spChg>
        <pc:spChg chg="del">
          <ac:chgData name="Ene-Pietrosanu, Monica" userId="631147a4-d776-4c8f-b14b-363097263468" providerId="ADAL" clId="{B7758750-7AE8-471A-9153-090B09C84921}" dt="2024-06-22T14:39:10.911" v="1"/>
          <ac:spMkLst>
            <pc:docMk/>
            <pc:sldMk cId="2042806491" sldId="2147309989"/>
            <ac:spMk id="17" creationId="{1A95671B-3CC6-4792-9114-B74FAEA224E6}"/>
          </ac:spMkLst>
        </pc:spChg>
        <pc:graphicFrameChg chg="mod modGraphic">
          <ac:chgData name="Ene-Pietrosanu, Monica" userId="631147a4-d776-4c8f-b14b-363097263468" providerId="ADAL" clId="{B7758750-7AE8-471A-9153-090B09C84921}" dt="2024-06-22T15:55:48.706" v="140" actId="20577"/>
          <ac:graphicFrameMkLst>
            <pc:docMk/>
            <pc:sldMk cId="2042806491" sldId="2147309989"/>
            <ac:graphicFrameMk id="12" creationId="{01B0E396-4956-72F5-B244-B6FE54EB5898}"/>
          </ac:graphicFrameMkLst>
        </pc:graphicFrameChg>
      </pc:sldChg>
      <pc:sldChg chg="add">
        <pc:chgData name="Ene-Pietrosanu, Monica" userId="631147a4-d776-4c8f-b14b-363097263468" providerId="ADAL" clId="{B7758750-7AE8-471A-9153-090B09C84921}" dt="2024-06-22T14:39:44.207" v="2"/>
        <pc:sldMkLst>
          <pc:docMk/>
          <pc:sldMk cId="1092223161" sldId="2147309990"/>
        </pc:sldMkLst>
      </pc:sldChg>
      <pc:sldChg chg="modSp mod">
        <pc:chgData name="Ene-Pietrosanu, Monica" userId="631147a4-d776-4c8f-b14b-363097263468" providerId="ADAL" clId="{B7758750-7AE8-471A-9153-090B09C84921}" dt="2024-06-22T15:50:35.464" v="56" actId="14100"/>
        <pc:sldMkLst>
          <pc:docMk/>
          <pc:sldMk cId="2790625028" sldId="2147309992"/>
        </pc:sldMkLst>
        <pc:spChg chg="mod">
          <ac:chgData name="Ene-Pietrosanu, Monica" userId="631147a4-d776-4c8f-b14b-363097263468" providerId="ADAL" clId="{B7758750-7AE8-471A-9153-090B09C84921}" dt="2024-06-22T15:50:17.439" v="55" actId="20577"/>
          <ac:spMkLst>
            <pc:docMk/>
            <pc:sldMk cId="2790625028" sldId="2147309992"/>
            <ac:spMk id="13" creationId="{F214CE3C-10E8-8F6C-62C3-CF451AA9F603}"/>
          </ac:spMkLst>
        </pc:spChg>
        <pc:spChg chg="mod">
          <ac:chgData name="Ene-Pietrosanu, Monica" userId="631147a4-d776-4c8f-b14b-363097263468" providerId="ADAL" clId="{B7758750-7AE8-471A-9153-090B09C84921}" dt="2024-06-22T15:50:35.464" v="56" actId="14100"/>
          <ac:spMkLst>
            <pc:docMk/>
            <pc:sldMk cId="2790625028" sldId="2147309992"/>
            <ac:spMk id="20" creationId="{539AE660-3E99-23FD-FBC6-FCD49CCFE4BC}"/>
          </ac:spMkLst>
        </pc:spChg>
        <pc:graphicFrameChg chg="mod">
          <ac:chgData name="Ene-Pietrosanu, Monica" userId="631147a4-d776-4c8f-b14b-363097263468" providerId="ADAL" clId="{B7758750-7AE8-471A-9153-090B09C84921}" dt="2024-06-22T15:49:11.259" v="53" actId="20577"/>
          <ac:graphicFrameMkLst>
            <pc:docMk/>
            <pc:sldMk cId="2790625028" sldId="2147309992"/>
            <ac:graphicFrameMk id="5" creationId="{0FABFBDD-9772-4726-4DBE-AD2B7D75D10F}"/>
          </ac:graphicFrameMkLst>
        </pc:graphicFrameChg>
      </pc:sldChg>
      <pc:sldChg chg="modSp mod">
        <pc:chgData name="Ene-Pietrosanu, Monica" userId="631147a4-d776-4c8f-b14b-363097263468" providerId="ADAL" clId="{B7758750-7AE8-471A-9153-090B09C84921}" dt="2024-06-22T15:51:52.348" v="58" actId="1076"/>
        <pc:sldMkLst>
          <pc:docMk/>
          <pc:sldMk cId="2409496320" sldId="2147309994"/>
        </pc:sldMkLst>
        <pc:spChg chg="mod">
          <ac:chgData name="Ene-Pietrosanu, Monica" userId="631147a4-d776-4c8f-b14b-363097263468" providerId="ADAL" clId="{B7758750-7AE8-471A-9153-090B09C84921}" dt="2024-06-22T15:51:52.348" v="58" actId="1076"/>
          <ac:spMkLst>
            <pc:docMk/>
            <pc:sldMk cId="2409496320" sldId="2147309994"/>
            <ac:spMk id="2" creationId="{EA063DB3-976E-ED8A-EAE7-0776E5222947}"/>
          </ac:spMkLst>
        </pc:spChg>
        <pc:picChg chg="mod">
          <ac:chgData name="Ene-Pietrosanu, Monica" userId="631147a4-d776-4c8f-b14b-363097263468" providerId="ADAL" clId="{B7758750-7AE8-471A-9153-090B09C84921}" dt="2024-06-22T15:51:49.678" v="57" actId="1076"/>
          <ac:picMkLst>
            <pc:docMk/>
            <pc:sldMk cId="2409496320" sldId="2147309994"/>
            <ac:picMk id="1034" creationId="{60532B46-9C0E-A15E-C909-15B1F0EE7B67}"/>
          </ac:picMkLst>
        </pc:picChg>
      </pc:sldChg>
      <pc:sldChg chg="modSp add mod setBg">
        <pc:chgData name="Ene-Pietrosanu, Monica" userId="631147a4-d776-4c8f-b14b-363097263468" providerId="ADAL" clId="{B7758750-7AE8-471A-9153-090B09C84921}" dt="2024-06-22T16:14:25.660" v="318"/>
        <pc:sldMkLst>
          <pc:docMk/>
          <pc:sldMk cId="1177636794" sldId="2147309995"/>
        </pc:sldMkLst>
        <pc:spChg chg="mod">
          <ac:chgData name="Ene-Pietrosanu, Monica" userId="631147a4-d776-4c8f-b14b-363097263468" providerId="ADAL" clId="{B7758750-7AE8-471A-9153-090B09C84921}" dt="2024-06-22T16:06:28.834" v="254" actId="207"/>
          <ac:spMkLst>
            <pc:docMk/>
            <pc:sldMk cId="1177636794" sldId="2147309995"/>
            <ac:spMk id="15" creationId="{865C98C1-3D0D-15E5-1FC6-E91188889D2C}"/>
          </ac:spMkLst>
        </pc:spChg>
        <pc:graphicFrameChg chg="mod modGraphic">
          <ac:chgData name="Ene-Pietrosanu, Monica" userId="631147a4-d776-4c8f-b14b-363097263468" providerId="ADAL" clId="{B7758750-7AE8-471A-9153-090B09C84921}" dt="2024-06-22T16:14:25.660" v="318"/>
          <ac:graphicFrameMkLst>
            <pc:docMk/>
            <pc:sldMk cId="1177636794" sldId="2147309995"/>
            <ac:graphicFrameMk id="2" creationId="{B6608380-9EDF-E10F-C678-76649DEF4380}"/>
          </ac:graphicFrameMkLst>
        </pc:graphicFrameChg>
      </pc:sldChg>
      <pc:sldChg chg="addSp delSp modSp new mod modClrScheme chgLayout">
        <pc:chgData name="Ene-Pietrosanu, Monica" userId="631147a4-d776-4c8f-b14b-363097263468" providerId="ADAL" clId="{B7758750-7AE8-471A-9153-090B09C84921}" dt="2024-06-22T16:10:12.892" v="305" actId="20577"/>
        <pc:sldMkLst>
          <pc:docMk/>
          <pc:sldMk cId="2355044954" sldId="2147309996"/>
        </pc:sldMkLst>
        <pc:spChg chg="del mod ord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2" creationId="{2FF15103-D6A1-DBD1-A9DC-432D5BC8B33D}"/>
          </ac:spMkLst>
        </pc:spChg>
        <pc:spChg chg="del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3" creationId="{8522B313-1521-5333-4082-C7D7C3C2B085}"/>
          </ac:spMkLst>
        </pc:spChg>
        <pc:spChg chg="del mod ord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4" creationId="{54B1D98C-CB3F-B159-F66A-B6F2C61BD1B3}"/>
          </ac:spMkLst>
        </pc:spChg>
        <pc:spChg chg="add mod ord">
          <ac:chgData name="Ene-Pietrosanu, Monica" userId="631147a4-d776-4c8f-b14b-363097263468" providerId="ADAL" clId="{B7758750-7AE8-471A-9153-090B09C84921}" dt="2024-06-22T16:10:12.892" v="305" actId="20577"/>
          <ac:spMkLst>
            <pc:docMk/>
            <pc:sldMk cId="2355044954" sldId="2147309996"/>
            <ac:spMk id="5" creationId="{74BBC38B-77B2-7C62-D142-8BDEC627992B}"/>
          </ac:spMkLst>
        </pc:spChg>
        <pc:spChg chg="add mod ord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6" creationId="{683BA630-F240-D4E5-0EF7-C1FBF82D6A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11007-55DD-4953-AA4C-568C7B960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67F65-DC68-4D72-B0D6-C6DEFAE5A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F017-A209-439E-A6E7-15E23391106E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66DC2-A8B8-4C33-A060-005B53726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70C6-85C2-4AE0-96F9-E1FC620A5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D0A4D-AC6F-4705-8F3E-F6ED0C7A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090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20 1264 0 0,'0'0'9647'0'0,"0"-19"-5318"0"0,-8 37-4248 0 0,2 1 1 0 0,0 0-1 0 0,1 0 0 0 0,1 0 1 0 0,1 0-1 0 0,-1 24 0 0 0,4-42-70 0 0,1-1 0 0 0,-1 0-1 0 0,0 1 1 0 0,0-1 0 0 0,0 0-1 0 0,1 1 1 0 0,-1-1 0 0 0,0 0-1 0 0,1 1 1 0 0,-1-1 0 0 0,0 0-1 0 0,1 0 1 0 0,-1 1 0 0 0,0-1-1 0 0,1 0 1 0 0,-1 0 0 0 0,0 0 0 0 0,1 1-1 0 0,-1-1 1 0 0,0 0 0 0 0,1 0-1 0 0,-1 0 1 0 0,1 0 0 0 0,-1 0-1 0 0,1 0 1 0 0,-1 0 0 0 0,0 0-1 0 0,1 0 1 0 0,-1 0 0 0 0,1 0-1 0 0,-1 0 1 0 0,0 0 0 0 0,1 0-1 0 0,-1 0 1 0 0,1 0 0 0 0,-1-1-1 0 0,0 1 1 0 0,1 0 0 0 0,-1 0-1 0 0,0 0 1 0 0,1-1 0 0 0,0 1-1 0 0,26-12 56 0 0,-15 7-87 0 0,-9 4 8 0 0,-1 0 1 0 0,1 0-1 0 0,-1 0 1 0 0,1 1-1 0 0,0-1 0 0 0,-1 1 1 0 0,1 0-1 0 0,-1 0 1 0 0,1 0-1 0 0,0 0 0 0 0,-1 0 1 0 0,1 0-1 0 0,0 1 1 0 0,-1-1-1 0 0,1 1 1 0 0,-1 0-1 0 0,5 2 0 0 0,-5-1 14 0 0,0 1-1 0 0,0 0 0 0 0,1 0 0 0 0,-2 0 1 0 0,1 0-1 0 0,0 1 0 0 0,-1-1 0 0 0,1 0 1 0 0,-1 1-1 0 0,0-1 0 0 0,0 1 0 0 0,1 6 0 0 0,-1-6 61 0 0,0 0 0 0 0,0 1 0 0 0,0-1 0 0 0,0 0 0 0 0,-1 1 0 0 0,0-1 0 0 0,0 1 0 0 0,0-1 0 0 0,0 1 0 0 0,-1-1-1 0 0,1 0 1 0 0,-1 1 0 0 0,0-1 0 0 0,-1 0 0 0 0,-1 6 0 0 0,1-7 133 0 0,0-1 0 0 0,0 0 1 0 0,0 0-1 0 0,-1 1 0 0 0,1-1 1 0 0,0 0-1 0 0,-1-1 0 0 0,0 1 0 0 0,1 0 1 0 0,-1-1-1 0 0,0 1 0 0 0,0-1 0 0 0,1 0 1 0 0,-1 0-1 0 0,0 0 0 0 0,0-1 0 0 0,0 1 1 0 0,-1-1-1 0 0,1 1 0 0 0,0-1 0 0 0,0 0 1 0 0,-6-1-1 0 0,-9-9 748 0 0,6 2-3317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84 328 0 0,'0'0'11549'0'0,"2"-6"-10712"0"0,-1 4-702 0 0,0 0-1 0 0,0 0 1 0 0,0 0 0 0 0,-1-1-1 0 0,1 1 1 0 0,-1 0 0 0 0,1 0 0 0 0,-1-1-1 0 0,0 1 1 0 0,0 0 0 0 0,0-1 0 0 0,0 1-1 0 0,0 0 1 0 0,-1-1 0 0 0,1 1 0 0 0,-1 0-1 0 0,0 0 1 0 0,1-1 0 0 0,-1 1-1 0 0,0 0 1 0 0,0 0 0 0 0,0 0 0 0 0,-1 0-1 0 0,1 0 1 0 0,0 0 0 0 0,-1 0 0 0 0,1 1-1 0 0,-1-1 1 0 0,0 0 0 0 0,1 1 0 0 0,-1-1-1 0 0,0 1 1 0 0,0 0 0 0 0,0 0-1 0 0,0-1 1 0 0,0 1 0 0 0,-5-1 0 0 0,5 1-132 0 0,0 1 1 0 0,-1-1 0 0 0,1 1-1 0 0,-1 0 1 0 0,1 0 0 0 0,-1 0-1 0 0,0 0 1 0 0,1 0 0 0 0,-1 0 0 0 0,1 1-1 0 0,-1-1 1 0 0,1 1 0 0 0,0-1-1 0 0,-1 1 1 0 0,1 0 0 0 0,-1 0-1 0 0,1 0 1 0 0,0 1 0 0 0,0-1-1 0 0,0 0 1 0 0,0 1 0 0 0,0-1-1 0 0,0 1 1 0 0,0 0 0 0 0,-2 3 0 0 0,1-2-36 0 0,1 1 0 0 0,-1 0 1 0 0,1 0-1 0 0,0 1 0 0 0,0-1 1 0 0,1 0-1 0 0,-1 1 1 0 0,1-1-1 0 0,0 1 0 0 0,0-1 1 0 0,1 1-1 0 0,-1-1 1 0 0,1 7-1 0 0,0-7 5 0 0,0 0 0 0 0,0 0 1 0 0,1 0-1 0 0,-1 0 0 0 0,1 0 0 0 0,0 0 1 0 0,0 0-1 0 0,1 0 0 0 0,-1 0 0 0 0,1-1 1 0 0,0 1-1 0 0,0-1 0 0 0,0 1 1 0 0,5 5-1 0 0,-6-7 35 0 0,1 0 0 0 0,0-1 0 0 0,0 1 0 0 0,0-1 1 0 0,0 0-1 0 0,0 0 0 0 0,1 0 0 0 0,-1 0 0 0 0,0 0 0 0 0,1 0 1 0 0,-1 0-1 0 0,0-1 0 0 0,1 1 0 0 0,-1-1 0 0 0,1 1 0 0 0,-1-1 1 0 0,1 0-1 0 0,-1 0 0 0 0,1 0 0 0 0,-1-1 0 0 0,0 1 0 0 0,1-1 1 0 0,-1 1-1 0 0,1-1 0 0 0,-1 0 0 0 0,4-1 0 0 0,-3 0 50 0 0,0 0 0 0 0,0-1-1 0 0,-1 1 1 0 0,1-1 0 0 0,-1 1 0 0 0,1-1-1 0 0,-1 0 1 0 0,0 0 0 0 0,0 0-1 0 0,0 0 1 0 0,2-5 0 0 0,-3 7-54 0 0,0 0 0 0 0,-1 0 0 0 0,1 0-1 0 0,0 1 1 0 0,-1-1 0 0 0,1 0 0 0 0,-1 0 0 0 0,1 0 0 0 0,-1 0 0 0 0,1 0 0 0 0,-1-1 0 0 0,0 1-1 0 0,0 0 1 0 0,1 0 0 0 0,-1 0 0 0 0,0 0 0 0 0,0 0 0 0 0,0 0 0 0 0,0 0 0 0 0,0 0 0 0 0,0-1 0 0 0,-1 1-1 0 0,1 0 1 0 0,0 0 0 0 0,-1 0 0 0 0,1 0 0 0 0,0 0 0 0 0,-1 0 0 0 0,1 0 0 0 0,-1 0 0 0 0,0 0 0 0 0,1 0-1 0 0,-1 0 1 0 0,0 1 0 0 0,1-1 0 0 0,-1 0 0 0 0,-2-1 0 0 0,-21 3-3957 0 0,11 8-3704 0 0,6-1 1976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807 130 2216 0 0,'0'0'9888'0'0,"-8"-6"-9067"0"0,-14-11-98 0 0,0 2-1 0 0,-1 0 1 0 0,0 2 0 0 0,-44-19-1 0 0,38 24-632 0 0,-2 1-1 0 0,1 1 0 0 0,-1 1 1 0 0,0 2-1 0 0,0 1 1 0 0,0 1-1 0 0,-41 5 1 0 0,29 5-108 0 0,0 1 0 0 0,1 2 0 0 0,0 1 0 0 0,-50 25 0 0 0,86-34 33 0 0,0-1 0 0 0,0 2 0 0 0,0-1 0 0 0,1 1 0 0 0,0 0 0 0 0,0 0 0 0 0,0 0 0 0 0,0 1 0 0 0,1-1 0 0 0,0 1 0 0 0,0 0 0 0 0,0 1 0 0 0,-4 11 0 0 0,4-11 4 0 0,1 1-1 0 0,0-1 1 0 0,1 1 0 0 0,0 0 0 0 0,0 0-1 0 0,0 0 1 0 0,1 0 0 0 0,0 0 0 0 0,1 0-1 0 0,0 0 1 0 0,0 0 0 0 0,2 11 0 0 0,3-8 82 0 0,1 0 0 0 0,0-1 0 0 0,0 1 0 0 0,1-1 0 0 0,1-1 0 0 0,0 1 0 0 0,10 9 0 0 0,0 1-138 0 0,-5-7 45 0 0,0-1 1 0 0,1 0-1 0 0,0-1 0 0 0,0-1 1 0 0,25 14-1 0 0,29 20-25 0 0,-46-30 67 0 0,1-1 1 0 0,0-2-1 0 0,1 0 0 0 0,0-1 0 0 0,1-2 0 0 0,42 10 0 0 0,11 5 27 0 0,-19-5-74 0 0,88 17 0 0 0,-122-31 29 0 0,1-1 0 0 0,0-2 1 0 0,0 0-1 0 0,28-4 0 0 0,-44 2-14 0 0,1 0 0 0 0,-1 0 1 0 0,0-2-1 0 0,-1 1 0 0 0,1-1 1 0 0,0-1-1 0 0,-1 1 1 0 0,1-2-1 0 0,-1 1 0 0 0,0-1 1 0 0,-1-1-1 0 0,1 0 0 0 0,8-7 1 0 0,-11 7 24 0 0,-1 0 0 0 0,1 0 1 0 0,-1 0-1 0 0,-1-1 0 0 0,1 1 0 0 0,-1-1 1 0 0,0-1-1 0 0,-1 1 0 0 0,1 0 0 0 0,-1-1 1 0 0,-1 0-1 0 0,0 1 0 0 0,2-11 0 0 0,-3 6 126 0 0,0 0-1 0 0,-1 0 0 0 0,-1-1 1 0 0,0 1-1 0 0,0 0 0 0 0,-1 0 1 0 0,-7-24-1 0 0,0 2-163 0 0,8 27-3 0 0,-1 0-1 0 0,0-1 1 0 0,0 2-1 0 0,0-1 1 0 0,0 0-1 0 0,-1 0 1 0 0,-1 1-1 0 0,1-1 1 0 0,-1 1-1 0 0,0 0 1 0 0,0 0-1 0 0,-1 1 1 0 0,1-1-1 0 0,-12-9 1 0 0,-2 2-390 0 0,-1 0 0 0 0,0 1 0 0 0,-1 1 0 0 0,-41-16 0 0 0,7 3-3951 0 0,0-1-2463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66 2812 0 0,'0'0'9234'0'0,"-4"-12"-6366"0"0,12 6-2779 0 0,0 0-1 0 0,1 0 1 0 0,-1 1-1 0 0,1 0 1 0 0,1 0-1 0 0,-1 1 1 0 0,1 1-1 0 0,-1-1 1 0 0,1 2-1 0 0,0-1 1 0 0,0 1-1 0 0,13 0 1 0 0,-22 2-91 0 0,1 1 0 0 0,-1-1-1 0 0,0 1 1 0 0,0 0 0 0 0,0-1 0 0 0,0 1 0 0 0,0 0 0 0 0,-1 0 0 0 0,1 0-1 0 0,0 0 1 0 0,0 0 0 0 0,0 0 0 0 0,-1 0 0 0 0,1 0 0 0 0,-1 0-1 0 0,1 0 1 0 0,-1 0 0 0 0,1 0 0 0 0,-1 1 0 0 0,1-1 0 0 0,-1 0 0 0 0,0 0-1 0 0,0 1 1 0 0,0 1 0 0 0,5 34 106 0 0,-6-30-84 0 0,0-1-1 0 0,0 0 1 0 0,0 0-1 0 0,-1 1 1 0 0,0-1-1 0 0,0 0 1 0 0,-1 0-1 0 0,0-1 1 0 0,0 1-1 0 0,0 0 0 0 0,0-1 1 0 0,-1 0-1 0 0,0 0 1 0 0,0 0-1 0 0,-6 6 1 0 0,-11 8 126 0 0,0 0 0 0 0,-27 17 1 0 0,36-27 17 0 0,12-9-140 0 0,0 0 0 0 0,-1 1 1 0 0,1-1-1 0 0,0 0 1 0 0,0 0-1 0 0,0 0 0 0 0,0 0 1 0 0,0 0-1 0 0,-1 0 1 0 0,1 1-1 0 0,0-1 1 0 0,0 0-1 0 0,0 0 0 0 0,0 0 1 0 0,0 0-1 0 0,0 1 1 0 0,0-1-1 0 0,0 0 1 0 0,0 0-1 0 0,0 0 0 0 0,-1 0 1 0 0,1 1-1 0 0,0-1 1 0 0,0 0-1 0 0,0 0 0 0 0,0 0 1 0 0,0 1-1 0 0,0-1 1 0 0,0 0-1 0 0,1 0 1 0 0,-1 0-1 0 0,0 1 0 0 0,0-1 1 0 0,0 0-1 0 0,0 0 1 0 0,0 0-1 0 0,0 0 0 0 0,0 1 1 0 0,0-1-1 0 0,0 0 1 0 0,0 0-1 0 0,1 0 1 0 0,-1 0-1 0 0,0 0 0 0 0,0 1 1 0 0,0-1-1 0 0,0 0 1 0 0,0 0-1 0 0,1 0 1 0 0,-1 0-1 0 0,0 0 0 0 0,0 0 1 0 0,0 0-1 0 0,0 0 1 0 0,1 1-1 0 0,-1-1 0 0 0,0 0 1 0 0,0 0-1 0 0,0 0 1 0 0,1 0-1 0 0,22 5 517 0 0,26 0-367 0 0,-19-6 94 0 0,0 0-1 0 0,1-2 0 0 0,53-13 0 0 0,-95 15-3831 0 0,-5 5-4357 0 0,-1 2 751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69 1384 0 0,'0'-1'10707'0'0,"0"-4"-7399"0"0,0-19-2712 0 0,-2 21-562 0 0,-1 0 0 0 0,1 0-1 0 0,0 0 1 0 0,-1 1 0 0 0,1-1-1 0 0,-1 1 1 0 0,0 0 0 0 0,0-1-1 0 0,0 1 1 0 0,0 1-1 0 0,0-1 1 0 0,-1 0 0 0 0,1 1-1 0 0,0-1 1 0 0,-1 1 0 0 0,1 0-1 0 0,-1 0 1 0 0,0 1 0 0 0,1-1-1 0 0,-1 1 1 0 0,1 0-1 0 0,-1 0 1 0 0,0 0 0 0 0,1 0-1 0 0,-1 0 1 0 0,0 1 0 0 0,1 0-1 0 0,-1-1 1 0 0,1 2 0 0 0,-1-1-1 0 0,1 0 1 0 0,0 1-1 0 0,-1-1 1 0 0,1 1 0 0 0,0 0-1 0 0,0 0 1 0 0,0 0 0 0 0,0 0-1 0 0,-4 5 1 0 0,5-4-41 0 0,0-1 0 0 0,0 0 1 0 0,0 1-1 0 0,0-1 0 0 0,1 1 0 0 0,-1 0 0 0 0,1 0 0 0 0,0 0 1 0 0,0-1-1 0 0,0 1 0 0 0,0 0 0 0 0,0 0 0 0 0,1 0 1 0 0,-1 6-1 0 0,1-8 9 0 0,0 1 1 0 0,1 0 0 0 0,-1 0-1 0 0,1-1 1 0 0,-1 1-1 0 0,1 0 1 0 0,0-1-1 0 0,0 1 1 0 0,0-1 0 0 0,0 1-1 0 0,0-1 1 0 0,0 0-1 0 0,0 1 1 0 0,0-1-1 0 0,1 0 1 0 0,-1 0 0 0 0,0 1-1 0 0,1-1 1 0 0,-1 0-1 0 0,1 0 1 0 0,-1-1-1 0 0,1 1 1 0 0,-1 0 0 0 0,1-1-1 0 0,0 1 1 0 0,-1 0-1 0 0,3-1 1 0 0,5 3 27 0 0,0-1-1 0 0,0-1 1 0 0,0 1 0 0 0,0-2-1 0 0,14 1 1 0 0,-21-1-2 0 0,0 0 0 0 0,0 0 1 0 0,1 0-1 0 0,-1 0 0 0 0,0 0 0 0 0,0-1 1 0 0,0 1-1 0 0,1-1 0 0 0,-1 1 0 0 0,0-1 0 0 0,0 0 1 0 0,0 0-1 0 0,0 0 0 0 0,0 0 0 0 0,0 0 1 0 0,0 0-1 0 0,-1 0 0 0 0,1-1 0 0 0,0 1 0 0 0,-1-1 1 0 0,1 1-1 0 0,0-1 0 0 0,-1 0 0 0 0,0 0 1 0 0,0 1-1 0 0,3-5 0 0 0,-4 5-105 0 0,0-1 1 0 0,0 1-1 0 0,0 0 1 0 0,0-1-1 0 0,0 1 0 0 0,0 0 1 0 0,0 0-1 0 0,0-1 1 0 0,-1 1-1 0 0,1 0 0 0 0,0 0 1 0 0,-1-1-1 0 0,1 1 0 0 0,-1 0 1 0 0,1 0-1 0 0,-1 0 1 0 0,0 0-1 0 0,1 0 0 0 0,-1 0 1 0 0,0 0-1 0 0,0 0 1 0 0,0 0-1 0 0,0 0 0 0 0,0 0 1 0 0,0 0-1 0 0,0 1 1 0 0,0-1-1 0 0,0 0 0 0 0,0 1 1 0 0,-1-1-1 0 0,-12-2-4532 0 0,1 7-3640 0 0,6 0 6223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11 1316 0 0,'0'0'11252'0'0,"-4"0"-10592"0"0,-8-3-31 0 0,0 1-132 0 0,0 0-1 0 0,0 0 1 0 0,-1 1 0 0 0,-15 1 0 0 0,25 0-486 0 0,0 0 0 0 0,0 1 0 0 0,0-1 0 0 0,1 1 0 0 0,-1-1 0 0 0,0 1 0 0 0,0 0 0 0 0,0 0 1 0 0,1 0-1 0 0,-1 1 0 0 0,1-1 0 0 0,-1 1 0 0 0,1-1 0 0 0,-1 1 0 0 0,1 0 0 0 0,0 0 0 0 0,0 0 0 0 0,0 0 1 0 0,0 0-1 0 0,0 0 0 0 0,0 1 0 0 0,1-1 0 0 0,-1 1 0 0 0,-2 4 0 0 0,4-6-20 0 0,-1 1 0 0 0,1-1 0 0 0,-1 1 0 0 0,1-1-1 0 0,0 1 1 0 0,0-1 0 0 0,-1 1 0 0 0,1 0 0 0 0,0-1 0 0 0,0 1-1 0 0,0-1 1 0 0,1 1 0 0 0,-1-1 0 0 0,0 1 0 0 0,1-1 0 0 0,-1 1-1 0 0,1-1 1 0 0,-1 1 0 0 0,1-1 0 0 0,0 1 0 0 0,-1-1 0 0 0,1 0 0 0 0,2 3-1 0 0,-1-1 5 0 0,1-1-1 0 0,0 1 0 0 0,0-1 0 0 0,0 0 0 0 0,0 0 0 0 0,0 0 0 0 0,0 0 1 0 0,1 0-1 0 0,-1-1 0 0 0,5 2 0 0 0,-4-1 28 0 0,1 0 0 0 0,-1-1 0 0 0,1 0-1 0 0,0 0 1 0 0,0 0 0 0 0,-1 0 0 0 0,1-1 0 0 0,0 0 0 0 0,0 0 0 0 0,0 0-1 0 0,0-1 1 0 0,-1 1 0 0 0,1-1 0 0 0,0 0 0 0 0,0-1 0 0 0,6-2 0 0 0,-9 3 37 0 0,0 0 0 0 0,0 0 0 0 0,-1 0 0 0 0,1-1 0 0 0,-1 1 0 0 0,1-1 0 0 0,-1 1 0 0 0,0-1 0 0 0,1 1 0 0 0,-1-1 0 0 0,0 0 0 0 0,0 0 0 0 0,0 1 0 0 0,0-1 0 0 0,0 0 0 0 0,-1 0 0 0 0,1 0 0 0 0,-1 0 0 0 0,1 0 0 0 0,-1 0 0 0 0,0 0 0 0 0,1 0 0 0 0,-1 0 0 0 0,0 0 0 0 0,0 0 0 0 0,-1 0 0 0 0,1 0 0 0 0,0 0 0 0 0,-1 0 0 0 0,1 0 0 0 0,-2-3 0 0 0,-17-21-1732 0 0,-10 9-8696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26 1396 0 0,'0'0'8827'0'0,"9"-5"-4416"0"0,29-13-3222 0 0,-35 17-1181 0 0,1 1-1 0 0,-1-1 0 0 0,1 1 0 0 0,0 0 0 0 0,-1 0 1 0 0,1 0-1 0 0,0 0 0 0 0,-1 1 0 0 0,1-1 0 0 0,-1 1 1 0 0,1 0-1 0 0,-1 0 0 0 0,1 1 0 0 0,-1-1 0 0 0,6 3 1 0 0,-8-3-7 0 0,0 0 1 0 0,0 0-1 0 0,0 1 1 0 0,0-1 0 0 0,0 0-1 0 0,0 0 1 0 0,-1 0-1 0 0,1 0 1 0 0,0 1 0 0 0,-1-1-1 0 0,1 0 1 0 0,-1 1-1 0 0,1-1 1 0 0,-1 1-1 0 0,1-1 1 0 0,-1 0 0 0 0,0 1-1 0 0,0-1 1 0 0,0 1-1 0 0,0-1 1 0 0,0 1 0 0 0,0-1-1 0 0,0 0 1 0 0,0 1-1 0 0,-1-1 1 0 0,1 1-1 0 0,-1-1 1 0 0,1 0 0 0 0,-1 1-1 0 0,1-1 1 0 0,-1 0-1 0 0,0 1 1 0 0,1-1 0 0 0,-1 0-1 0 0,0 0 1 0 0,0 0-1 0 0,0 0 1 0 0,0 0 0 0 0,-2 2-1 0 0,-44 46-7 0 0,37-41 267 0 0,1 1 0 0 0,0 0 0 0 0,1 1-1 0 0,0-1 1 0 0,-13 22 0 0 0,21-30-226 0 0,-1-1 0 0 0,1 1 0 0 0,0-1 0 0 0,0 1 0 0 0,-1 0 0 0 0,1-1 0 0 0,0 1-1 0 0,0-1 1 0 0,0 1 0 0 0,0 0 0 0 0,0-1 0 0 0,0 1 0 0 0,0 0 0 0 0,0-1 0 0 0,0 1 0 0 0,0-1 0 0 0,0 1 0 0 0,0 0 0 0 0,0-1 0 0 0,0 1 0 0 0,1-1 0 0 0,-1 1 0 0 0,0-1 0 0 0,0 1-1 0 0,1 0 1 0 0,-1-1 0 0 0,0 1 0 0 0,1-1 0 0 0,-1 1 0 0 0,1-1 0 0 0,0 1 0 0 0,22 9 647 0 0,26-5-175 0 0,9-5-1912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775 129 1812 0 0,'0'0'8180'0'0,"-10"-7"-7692"0"0,-5-3-224 0 0,0 0 1 0 0,-1 1 0 0 0,0 0-1 0 0,0 2 1 0 0,-1 0 0 0 0,-27-8-1 0 0,-20-6 515 0 0,52 16-645 0 0,-1 0-1 0 0,0 1 1 0 0,0 0 0 0 0,-1 1 0 0 0,-15-1-1 0 0,-8 1-85 0 0,6 0 73 0 0,0 1 0 0 0,0 2 0 0 0,0 0 0 0 0,-1 3 0 0 0,-37 6 0 0 0,56-4-97 0 0,1-1 1 0 0,0 2-1 0 0,-1-1 0 0 0,2 2 1 0 0,-1-1-1 0 0,1 2 1 0 0,0-1-1 0 0,1 2 1 0 0,0-1-1 0 0,0 2 1 0 0,-15 17-1 0 0,19-19-9 0 0,0-1 1 0 0,0 1-1 0 0,1 0 1 0 0,0 0-1 0 0,1 0 0 0 0,0 1 1 0 0,0 0-1 0 0,1 0 1 0 0,0 0-1 0 0,0 0 1 0 0,1 0-1 0 0,0 0 0 0 0,1 1 1 0 0,0-1-1 0 0,1 1 1 0 0,-1-1-1 0 0,3 13 0 0 0,0-13 5 0 0,1-1-1 0 0,0 1 0 0 0,0-1 0 0 0,1 0 0 0 0,0 0 0 0 0,0 0 0 0 0,1 0 0 0 0,0-1 0 0 0,0 0 1 0 0,1 0-1 0 0,0 0 0 0 0,0-1 0 0 0,1 0 0 0 0,0 0 0 0 0,0-1 0 0 0,14 9 0 0 0,1-1 48 0 0,0 0-1 0 0,2-2 0 0 0,-1-1 0 0 0,40 12 0 0 0,-19-10-11 0 0,0-3-1 0 0,1-1 0 0 0,53 2 0 0 0,139-6 194 0 0,-166-5-214 0 0,-64 2 10 0 0,-1-2-1 0 0,1 1 1 0 0,0-1 0 0 0,-1 0-1 0 0,1 0 1 0 0,0 0 0 0 0,-1-1-1 0 0,0 0 1 0 0,1-1 0 0 0,-1 1-1 0 0,0-1 1 0 0,0-1 0 0 0,0 1-1 0 0,-1-1 1 0 0,1 0 0 0 0,-1 0-1 0 0,0 0 1 0 0,0-1-1 0 0,0 0 1 0 0,-1 0 0 0 0,0 0-1 0 0,0 0 1 0 0,0-1 0 0 0,5-9-1 0 0,-6 8 27 0 0,0-1 0 0 0,-1 0 0 0 0,1 0 0 0 0,-2 0 0 0 0,1 0 0 0 0,-1 0 0 0 0,0 0-1 0 0,-1 0 1 0 0,0-1 0 0 0,0 1 0 0 0,-1 0 0 0 0,0 0 0 0 0,0 0 0 0 0,-1 0 0 0 0,0 0 0 0 0,0 0-1 0 0,-1 0 1 0 0,0 0 0 0 0,-6-11 0 0 0,-5-6-413 0 0,-1 1 0 0 0,-22-28-1 0 0,-23-10-6249 0 0,23 30 451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0 808 0 0,'0'0'13253'0'0,"27"10"-10815"0"0,7-3-2368 0 0,0-1 0 0 0,1-2 0 0 0,54 0 1 0 0,-111-7-9348 0 0,5 1 3886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2284 0 0,'0'0'12306'0'0,"0"-5"-11927"0"0,0-22 1002 0 0,7 225 737 0 0,-7-194-2302 0 0,0 14-626 0 0,4-11-3557 0 0,4-6-2507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740 118 1016 0 0,'0'0'5173'0'0,"-24"-24"-2207"0"0,-75-20 469 0 0,71 33-3311 0 0,-1 2-1 0 0,0 1 1 0 0,-40-6 0 0 0,44 11-32 0 0,0 0 0 0 0,0 2 0 0 0,0 0 0 0 0,-33 5 0 0 0,48-3-93 0 0,-1 1 0 0 0,1 0 0 0 0,0 1 1 0 0,0 0-1 0 0,0 1 0 0 0,0 0 0 0 0,1 0 0 0 0,0 1 1 0 0,-1 0-1 0 0,2 1 0 0 0,-1 0 0 0 0,-15 14 1 0 0,-19 20-70 0 0,25-24 97 0 0,0 1 0 0 0,1 0 0 0 0,1 2 1 0 0,-27 39-1 0 0,41-55 28 0 0,1 1 0 0 0,0-1 0 0 0,0 1 0 0 0,0-1-1 0 0,0 1 1 0 0,0 0 0 0 0,1-1 0 0 0,0 1 0 0 0,0 0 0 0 0,0 0 0 0 0,0-1 0 0 0,0 1 0 0 0,1 0 0 0 0,0-1 0 0 0,-1 1 0 0 0,1 0 0 0 0,1-1 0 0 0,-1 1 0 0 0,0-1 0 0 0,1 0 0 0 0,0 1 0 0 0,0-1 0 0 0,0 0 0 0 0,0 0 0 0 0,0 0 0 0 0,1 0 0 0 0,-1-1 0 0 0,5 4 0 0 0,5 6-54 0 0,0 0 1 0 0,1-2-1 0 0,1 1 0 0 0,25 14 0 0 0,19 3 49 0 0,0-3 0 0 0,2-2 0 0 0,106 25 0 0 0,-135-39 88 0 0,44 8 412 0 0,0-3-1 0 0,104 6 1 0 0,-159-18-510 0 0,0-2 0 0 0,0 1 0 0 0,-1-2 1 0 0,1-1-1 0 0,34-7 0 0 0,-45 6 1 0 0,-1 1 0 0 0,0-1 0 0 0,-1 0-1 0 0,1-1 1 0 0,-1 0 0 0 0,1 0 0 0 0,-1-1 0 0 0,0 0 0 0 0,-1 0-1 0 0,1 0 1 0 0,-1-1 0 0 0,0 0 0 0 0,-1 0 0 0 0,1-1-1 0 0,8-13 1 0 0,-3 1-28 0 0,-2 6 25 0 0,-1 0-1 0 0,0-1 0 0 0,-1-1 0 0 0,0 1 0 0 0,5-20 1 0 0,-11 30-23 0 0,0-1 0 0 0,-1 1 0 0 0,1-1 1 0 0,-1 1-1 0 0,0-1 0 0 0,0 0 1 0 0,0 1-1 0 0,-1-1 0 0 0,0 1 1 0 0,1-1-1 0 0,-2 1 0 0 0,1 0 0 0 0,0-1 1 0 0,-1 1-1 0 0,0 0 0 0 0,0 0 1 0 0,0 0-1 0 0,-1 0 0 0 0,1 0 1 0 0,-1 1-1 0 0,0-1 0 0 0,0 1 0 0 0,-4-4 1 0 0,-10-8-17 0 0,0 1 1 0 0,-1 1-1 0 0,0 0 1 0 0,-1 2-1 0 0,-1 0 1 0 0,0 1-1 0 0,-29-10 1 0 0,-17-3-578 0 0,-73-13 1 0 0,91 25-617 0 0,-53-4 1 0 0,-7 9-4988 0 0,29 6-686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3008 0 0,'0'0'8010'0'0,"20"19"-4459"0"0,-16-11-3432 0 0,-1-1 0 0 0,2 0 0 0 0,-1 0 1 0 0,1 0-1 0 0,0-1 0 0 0,1 0 0 0 0,-1 0 0 0 0,1 0 0 0 0,0 0 0 0 0,1-1 0 0 0,-1 0 0 0 0,1 0 0 0 0,0-1 0 0 0,0 0 0 0 0,1 0 0 0 0,-1-1 0 0 0,16 5 0 0 0,-23-8-136 0 0,1 1-1 0 0,-1-1 0 0 0,1 0 1 0 0,-1 0-1 0 0,0 0 1 0 0,1 0-1 0 0,-1 0 0 0 0,1 1 1 0 0,-1-1-1 0 0,0 0 1 0 0,1 0-1 0 0,-1 1 1 0 0,0-1-1 0 0,0 0 0 0 0,1 1 1 0 0,-1-1-1 0 0,0 0 1 0 0,0 1-1 0 0,1-1 0 0 0,-1 0 1 0 0,0 1-1 0 0,0-1 1 0 0,0 0-1 0 0,1 1 0 0 0,-1-1 1 0 0,0 1-1 0 0,0-1 1 0 0,0 0-1 0 0,0 1 1 0 0,0 0-1 0 0,0 4-4524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11 1368 0 0,'0'0'10972'0'0,"-4"-2"-10612"0"0,2 1-307 0 0,0 0 1 0 0,1 0-1 0 0,-1 0 1 0 0,0 0-1 0 0,0 0 1 0 0,1 1-1 0 0,-1-1 1 0 0,0 1-1 0 0,0-1 1 0 0,0 1-1 0 0,0 0 1 0 0,0-1-1 0 0,0 1 1 0 0,0 0-1 0 0,0 0 1 0 0,0 1-1 0 0,0-1 1 0 0,0 0 0 0 0,0 1-1 0 0,1-1 1 0 0,-1 1-1 0 0,0-1 1 0 0,0 1-1 0 0,0 0 1 0 0,1 0-1 0 0,-1 0 1 0 0,0 0-1 0 0,1 0 1 0 0,-1 0-1 0 0,1 0 1 0 0,-1 1-1 0 0,1-1 1 0 0,-1 1-1 0 0,1-1 1 0 0,0 1-1 0 0,0-1 1 0 0,0 1-1 0 0,-1 2 1 0 0,-3 2-45 0 0,0 1 1 0 0,0-1 0 0 0,1 1 0 0 0,0 1-1 0 0,0-1 1 0 0,1 1 0 0 0,0-1-1 0 0,-4 15 1 0 0,7-20-25 0 0,-1 0 0 0 0,1 0 0 0 0,0 0 0 0 0,0-1 0 0 0,0 1 0 0 0,0 0 0 0 0,0 0 0 0 0,1-1 0 0 0,-1 1 0 0 0,0 0 0 0 0,1 0 0 0 0,-1-1 0 0 0,1 1 0 0 0,0 0 0 0 0,-1-1 0 0 0,1 1 0 0 0,0-1 0 0 0,2 3 0 0 0,-1-2 14 0 0,-1-1 0 0 0,1 0 1 0 0,0 1-1 0 0,1-1 0 0 0,-1 0 1 0 0,0 0-1 0 0,0 0 0 0 0,0 0 0 0 0,1 0 1 0 0,-1 0-1 0 0,1-1 0 0 0,-1 1 1 0 0,0-1-1 0 0,1 0 0 0 0,-1 0 0 0 0,1 1 1 0 0,3-2-1 0 0,-2 1 88 0 0,1 0-1 0 0,-1 0 1 0 0,1-1 0 0 0,-1 0 0 0 0,0 0-1 0 0,1 0 1 0 0,-1 0 0 0 0,0-1 0 0 0,0 0-1 0 0,0 0 1 0 0,0 0 0 0 0,0 0 0 0 0,0-1-1 0 0,0 1 1 0 0,-1-1 0 0 0,1 0 0 0 0,-1 0-1 0 0,0 0 1 0 0,0 0 0 0 0,0-1-1 0 0,0 0 1 0 0,-1 1 0 0 0,1-1 0 0 0,-1 0-1 0 0,0 0 1 0 0,0 0 0 0 0,0 0 0 0 0,-1 0-1 0 0,1-1 1 0 0,-1 1 0 0 0,0-5 0 0 0,-1 8-130 0 0,0 0 1 0 0,0 1-1 0 0,0-1 1 0 0,-1 0 0 0 0,1 1-1 0 0,0-1 1 0 0,-1 1-1 0 0,1-1 1 0 0,0 0 0 0 0,-1 1-1 0 0,1-1 1 0 0,-1 1-1 0 0,1-1 1 0 0,-1 1 0 0 0,1-1-1 0 0,-1 1 1 0 0,1 0-1 0 0,-1-1 1 0 0,0 1-1 0 0,1-1 1 0 0,-1 1 0 0 0,0 0-1 0 0,1 0 1 0 0,-1-1-1 0 0,0 1 1 0 0,1 0 0 0 0,-1 0-1 0 0,0 0 1 0 0,1 0-1 0 0,-1 0 1 0 0,-1 0 0 0 0,-14-1-8316 0 0,9 1 2389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1120 0 0,'0'0'5453'0'0,"22"5"-988"0"0,-20 2-4227 0 0,2 1 0 0 0,-1-1 0 0 0,1-1 0 0 0,0 1 0 0 0,0 0 0 0 0,1-1 0 0 0,0 0 0 0 0,0 0 0 0 0,10 8 0 0 0,-10-9-167 0 0,0-1-1 0 0,0 0 1 0 0,0-1 0 0 0,0 1-1 0 0,0-1 1 0 0,1 0 0 0 0,0-1-1 0 0,-1 1 1 0 0,1-1 0 0 0,0 0-1 0 0,0-1 1 0 0,0 1 0 0 0,12 0-1 0 0,-16-1-71 0 0,-1 0-1149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72 3024 0 0,'0'0'10080'0'0,"-3"-6"-9553"0"0,2 3-392 0 0,-1-1 0 0 0,1 1 0 0 0,-1-1 0 0 0,0 1 0 0 0,0-1 0 0 0,0 1 0 0 0,-1 0 0 0 0,1 0 0 0 0,-1 0 0 0 0,0 1 0 0 0,0-1 0 0 0,0 0 0 0 0,0 1 0 0 0,0 0 0 0 0,0 0 0 0 0,0 0 0 0 0,-1 0 0 0 0,1 0 0 0 0,-1 1 0 0 0,0-1 0 0 0,1 1 0 0 0,-8-1 0 0 0,-4-1-88 0 0,-1 2 0 0 0,1-1 0 0 0,-1 2 0 0 0,1 0 1 0 0,0 1-1 0 0,-1 1 0 0 0,-24 5 0 0 0,36-6-50 0 0,0 0 0 0 0,-1 0 0 0 0,1 1 0 0 0,0-1-1 0 0,0 1 1 0 0,0 0 0 0 0,0 1 0 0 0,0-1 0 0 0,1 0 0 0 0,-1 1-1 0 0,0 0 1 0 0,1 0 0 0 0,0 0 0 0 0,0 0 0 0 0,0 1 0 0 0,0-1 0 0 0,1 1-1 0 0,-1 0 1 0 0,1-1 0 0 0,0 1 0 0 0,0 0 0 0 0,0 1 0 0 0,0-1 0 0 0,1 0-1 0 0,0 0 1 0 0,0 1 0 0 0,0-1 0 0 0,0 1 0 0 0,1-1 0 0 0,0 6 0 0 0,0-5 9 0 0,1 0 1 0 0,0-1 0 0 0,1 1-1 0 0,-1-1 1 0 0,1 1-1 0 0,0-1 1 0 0,0 0 0 0 0,0 0-1 0 0,0 0 1 0 0,1 0 0 0 0,0 0-1 0 0,0 0 1 0 0,0-1 0 0 0,0 1-1 0 0,8 5 1 0 0,3 4 8 0 0,1-1 1 0 0,25 15-1 0 0,-37-25 58 0 0,-1-1-1 0 0,1 1 0 0 0,0-1 1 0 0,-1 0-1 0 0,1 0 0 0 0,0 0 0 0 0,0 0 1 0 0,0 0-1 0 0,-1-1 0 0 0,1 1 1 0 0,0-1-1 0 0,0 1 0 0 0,0-1 1 0 0,0 0-1 0 0,5-1 0 0 0,-7 1-18 0 0,0-1-1 0 0,-1 1 0 0 0,1 0 0 0 0,0 0 1 0 0,-1-1-1 0 0,1 1 0 0 0,-1 0 0 0 0,1-1 1 0 0,-1 1-1 0 0,1-1 0 0 0,-1 1 1 0 0,1-1-1 0 0,-1 1 0 0 0,1-1 0 0 0,-1 1 1 0 0,1-1-1 0 0,-1 0 0 0 0,0 1 0 0 0,1-1 1 0 0,-1 1-1 0 0,0-1 0 0 0,0 0 1 0 0,0 1-1 0 0,1-2 0 0 0,-1-1-28 0 0,0 1 1 0 0,0 0-1 0 0,-1 0 1 0 0,1-1-1 0 0,0 1 0 0 0,-1 0 1 0 0,1 0-1 0 0,-1 0 1 0 0,0 0-1 0 0,0 0 0 0 0,-2-4 1 0 0,0-1-34 0 0,0 0 1 0 0,-1 1-1 0 0,0-1 1 0 0,0 1-1 0 0,-1-1 1 0 0,1 1-1 0 0,-8-6 0 0 0,9 10-62 0 0,0 0 0 0 0,-1 0-1 0 0,1 0 1 0 0,-1 0 0 0 0,1 1-1 0 0,-1 0 1 0 0,0-1 0 0 0,1 1-1 0 0,-1 1 1 0 0,0-1 0 0 0,0 0-1 0 0,0 1 1 0 0,0 0 0 0 0,0 0-1 0 0,0 0 1 0 0,-4 1 0 0 0,-53 12-6108 0 0,28-3 963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45 744 0 0,'0'0'10834'0'0,"4"-3"-10172"0"0,2-1-455 0 0,37-24 2610 0 0,-40 26-2757 0 0,-1 1-1 0 0,0 0 1 0 0,0 0 0 0 0,1 0-1 0 0,-1 0 1 0 0,1 0-1 0 0,-1 1 1 0 0,1-1 0 0 0,0 1-1 0 0,-1 0 1 0 0,1-1 0 0 0,-1 1-1 0 0,1 0 1 0 0,-1 1-1 0 0,1-1 1 0 0,0 0 0 0 0,-1 1-1 0 0,3 0 1 0 0,-3 1-62 0 0,0 0 1 0 0,0 0-1 0 0,0 0 0 0 0,0 1 1 0 0,-1-1-1 0 0,1 0 0 0 0,-1 1 1 0 0,0-1-1 0 0,0 1 1 0 0,0-1-1 0 0,0 1 0 0 0,0 0 1 0 0,0-1-1 0 0,-1 1 0 0 0,0 0 1 0 0,1 0-1 0 0,-1 3 0 0 0,0 50 14 0 0,-1-53-3 0 0,0 0 0 0 0,0-1 0 0 0,0 1 1 0 0,-1-1-1 0 0,1 1 0 0 0,-1-1 0 0 0,1 0 0 0 0,-1 0 0 0 0,0 0 0 0 0,0 0 1 0 0,0 0-1 0 0,0 0 0 0 0,-1 0 0 0 0,1-1 0 0 0,0 1 0 0 0,-1-1 1 0 0,1 1-1 0 0,-1-1 0 0 0,1 0 0 0 0,-6 1 0 0 0,-61 17 17 0 0,59-17-29 0 0,-47 7 27 0 0,36-6-74 0 0,1 0 0 0 0,0 2 0 0 0,-25 8 0 0 0,45-13 82 0 0,-1 0-1 0 0,1 0 1 0 0,0 0-1 0 0,-1 0 1 0 0,1 0-1 0 0,0 0 1 0 0,-1 1-1 0 0,1-1 1 0 0,-1 0-1 0 0,1 0 1 0 0,0 0-1 0 0,-1 0 1 0 0,1 1-1 0 0,0-1 1 0 0,-1 0 0 0 0,1 0-1 0 0,0 1 1 0 0,0-1-1 0 0,-1 0 1 0 0,1 1-1 0 0,0-1 1 0 0,0 0-1 0 0,-1 1 1 0 0,1-1-1 0 0,0 0 1 0 0,0 1-1 0 0,0-1 1 0 0,0 1-1 0 0,0-1 1 0 0,0 0-1 0 0,-1 1 1 0 0,1-1-1 0 0,0 0 1 0 0,0 1-1 0 0,0-1 1 0 0,0 1-1 0 0,0-1 1 0 0,0 0 0 0 0,1 1-1 0 0,14 13 1076 0 0,27 5 131 0 0,-40-19-1216 0 0,11 5 77 0 0,5 1-75 0 0,0 0 0 0 0,-1 2 0 0 0,0 0-1 0 0,0 1 1 0 0,0 0 0 0 0,-1 1 0 0 0,-1 1 0 0 0,19 17 0 0 0,-45-44-13379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31 116 0 0,'0'0'4282'0'0,"9"-2"-3294"0"0,8-2-548 0 0,4 0 271 0 0,2-3 2924 0 0,-22 7-3538 0 0,-1 0-1 0 0,0 1 0 0 0,1-1 0 0 0,-1 0 1 0 0,0 0-1 0 0,0 0 0 0 0,1 0 0 0 0,-1 0 1 0 0,0 0-1 0 0,1 0 0 0 0,-1 0 1 0 0,0 0-1 0 0,0-1 0 0 0,1 1 0 0 0,-1 0 1 0 0,0 0-1 0 0,1 0 0 0 0,-1 0 0 0 0,0 0 1 0 0,0 0-1 0 0,1-1 0 0 0,-1 1 1 0 0,0 0-1 0 0,0 0 0 0 0,1 0 0 0 0,-1 0 1 0 0,0-1-1 0 0,0 1 0 0 0,0 0 0 0 0,0 0 1 0 0,1-1-1 0 0,-1 1 0 0 0,0 0 1 0 0,0 0-1 0 0,0-1 0 0 0,0 1 0 0 0,0 0 1 0 0,0-1-1 0 0,0 1 0 0 0,1 0 0 0 0,-1 0 1 0 0,0-1-1 0 0,0 1 0 0 0,0 0 1 0 0,0-1-1 0 0,0 1 0 0 0,0 0 0 0 0,-1-1 1 0 0,1 1-1 0 0,0 0 0 0 0,0 0 0 0 0,0-1 1 0 0,0 1-1 0 0,0 0 0 0 0,0 0 1 0 0,0-1-1 0 0,-1 1 0 0 0,1 0 0 0 0,0 0 1 0 0,0-1-1 0 0,-1 1 0 0 0,0-1-71 0 0,0 1 0 0 0,0 0 0 0 0,0-1 0 0 0,0 1 0 0 0,0 0 0 0 0,0 0 0 0 0,0-1 0 0 0,0 1 0 0 0,0 0 0 0 0,0 0 0 0 0,0 0 0 0 0,0 0 0 0 0,-1 1-1 0 0,1-1 1 0 0,0 0 0 0 0,0 0 0 0 0,0 1 0 0 0,0-1 0 0 0,-2 1 0 0 0,-18 12 83 0 0,-39 29 0 0 0,45-31 158 0 0,15-11-203 0 0,-1 1 1 0 0,0-1-1 0 0,1 1 1 0 0,-1 0 0 0 0,1-1-1 0 0,-1 1 1 0 0,1 0 0 0 0,-1 0-1 0 0,1-1 1 0 0,-1 1 0 0 0,1 0-1 0 0,0 0 1 0 0,-1 0-1 0 0,1-1 1 0 0,0 1 0 0 0,0 0-1 0 0,-1 0 1 0 0,1 0 0 0 0,0 0-1 0 0,0 0 1 0 0,0 0-1 0 0,0-1 1 0 0,0 1 0 0 0,1 0-1 0 0,-1 2 1 0 0,14 26 417 0 0,26 17-456 0 0,-39-45-397 0 0,22 20 1598 0 0,-8-13-2834 0 0,-5-8-6920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10 1800 0 0,'0'0'9873'0'0,"3"-10"-3472"0"0,-16 18-6245 0 0,1 0-1 0 0,0 1 1 0 0,0 1-1 0 0,1 0 1 0 0,0 0-1 0 0,-13 18 1 0 0,10-13 53 0 0,0 0 0 0 0,-24 19 0 0 0,30-31-2233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1 328 0 0,'0'0'9910'0'0,"30"2"-5000"0"0,-10 1-4753 0 0,32 21-60 0 0,-43-19-63 0 0,-1-1 0 0 0,1 1 1 0 0,1-1-1 0 0,-1-1 0 0 0,0 0 0 0 0,14 3 0 0 0,-9-4 256 0 0,-27-5-6397 0 0,-2 1 783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0 600 0 0,'0'0'10026'0'0,"43"19"-3932"0"0,-14-13-5581 0 0,-18-4-519 0 0,0 0 0 0 0,0 1-1 0 0,0 0 1 0 0,-1 1-1 0 0,1 0 1 0 0,-1 1 0 0 0,14 7-1 0 0,-17 7-168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31 1016 0 0,'0'0'11302'0'0,"3"-6"-10543"0"0,3-7-623 0 0,0 1 989 0 0,-21 31-566 0 0,-44 58-151 0 0,58-76-401 0 0,1 0-1 0 0,0-1 1 0 0,-1 1 0 0 0,1 0 0 0 0,0 0 0 0 0,-1 0 0 0 0,1 0-1 0 0,0 0 1 0 0,0 0 0 0 0,0-1 0 0 0,0 1 0 0 0,0 0-1 0 0,0 0 1 0 0,0 0 0 0 0,0 0 0 0 0,0 0 0 0 0,1 0 0 0 0,-1 0-1 0 0,0-1 1 0 0,0 1 0 0 0,1 0 0 0 0,-1 0 0 0 0,1 0 0 0 0,-1-1-1 0 0,1 1 1 0 0,-1 0 0 0 0,1 0 0 0 0,-1-1 0 0 0,1 1 0 0 0,0 0-1 0 0,0 0 1 0 0,27 26 378 0 0,-21-20-373 0 0,-4-4-2 0 0,55 61-31 0 0,-54-59 40 0 0,-1 0 0 0 0,0 0 1 0 0,0 0-1 0 0,0 1 0 0 0,-1-1 1 0 0,0 1-1 0 0,0-1 0 0 0,0 1 0 0 0,-1 0 1 0 0,0 0-1 0 0,0-1 0 0 0,0 9 0 0 0,-1-12 33 0 0,0-1 0 0 0,-1 1-1 0 0,1 0 1 0 0,-1 0-1 0 0,1-1 1 0 0,-1 1 0 0 0,0-1-1 0 0,0 1 1 0 0,0 0-1 0 0,0-1 1 0 0,0 1-1 0 0,0-1 1 0 0,0 0 0 0 0,-1 1-1 0 0,1-1 1 0 0,0 0-1 0 0,-1 0 1 0 0,1 0-1 0 0,-1 0 1 0 0,1 0 0 0 0,-1 0-1 0 0,1 0 1 0 0,-1-1-1 0 0,0 1 1 0 0,0 0-1 0 0,1-1 1 0 0,-1 0 0 0 0,0 1-1 0 0,0-1 1 0 0,1 0-1 0 0,-1 0 1 0 0,0 0 0 0 0,-2 0-1 0 0,-5 1 177 0 0,1-1-1 0 0,0 0 1 0 0,0-1-1 0 0,-1 1 1 0 0,-14-5-1 0 0,19 4-169 0 0,1 0 0 0 0,0 0-1 0 0,0-1 1 0 0,-1 1 0 0 0,1-1-1 0 0,0 0 1 0 0,1 1-1 0 0,-1-2 1 0 0,0 1 0 0 0,0 0-1 0 0,1 0 1 0 0,0-1-1 0 0,-1 1 1 0 0,1-1 0 0 0,0 0-1 0 0,0 0 1 0 0,0 0 0 0 0,1 0-1 0 0,-1 0 1 0 0,1 0-1 0 0,-1 0 1 0 0,1 0 0 0 0,0-1-1 0 0,0 1 1 0 0,0-4 0 0 0,0 4-120 0 0,0 2-337 0 0,0-1 1 0 0,0 1-1 0 0,0 0 0 0 0,-1 0 0 0 0,1 0 1 0 0,0 0-1 0 0,-1 0 0 0 0,1 0 0 0 0,-1 0 1 0 0,1 0-1 0 0,-1 0 0 0 0,1 1 0 0 0,-1-1 1 0 0,0 1-1 0 0,1-1 0 0 0,-1 1 0 0 0,0 0 1 0 0,-2-1-1 0 0,-1 0-2239 0 0,-4-1-2783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1172 0 0,'0'0'9505'0'0,"20"-9"-3656"0"0,-5 14-5535 0 0,-5-3-251 0 0,-1 1 0 0 0,0 0 1 0 0,0 0-1 0 0,0 1 0 0 0,0 0 0 0 0,11 9 0 0 0,2 12 633 0 0,-21-24-886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158 101 168 0 0,'0'0'8533'0'0,"15"2"-3771"0"0,-14-5-4655 0 0,-1 0 0 0 0,1 0 0 0 0,-1 0 0 0 0,0 1 0 0 0,0-1 0 0 0,0 0 0 0 0,0 0 0 0 0,0 0 0 0 0,-1 0 0 0 0,1 1 0 0 0,-1-1-1 0 0,0 0 1 0 0,0 0 0 0 0,0 1 0 0 0,0-1 0 0 0,0 1 0 0 0,0-1 0 0 0,-1 1 0 0 0,1-1 0 0 0,-1 1 0 0 0,0 0 0 0 0,0 0 0 0 0,0 0 0 0 0,0 0 0 0 0,0 0 0 0 0,0 0-1 0 0,0 0 1 0 0,-1 1 0 0 0,-2-2 0 0 0,1 0-123 0 0,1 0 0 0 0,-1 0 0 0 0,0 1-1 0 0,0-1 1 0 0,-1 1 0 0 0,1 0 0 0 0,0 0 0 0 0,-1 0-1 0 0,1 1 1 0 0,-1 0 0 0 0,1 0 0 0 0,-1 0 0 0 0,0 0-1 0 0,1 1 1 0 0,-1 0 0 0 0,0 0 0 0 0,-6 0 0 0 0,6 3 9 0 0,1 1 0 0 0,-1-1 0 0 0,1 1 0 0 0,0 0 0 0 0,0 0 0 0 0,1 0 0 0 0,-1 0 0 0 0,1 1 0 0 0,-1-1 1 0 0,2 1-1 0 0,-1 0 0 0 0,0 0 0 0 0,1 0 0 0 0,-3 8 0 0 0,6-12 30 0 0,-1 0 1 0 0,1 1-1 0 0,-1-1 0 0 0,1 0 1 0 0,0 0-1 0 0,0 0 0 0 0,-1 0 1 0 0,1 1-1 0 0,0-1 0 0 0,0 0 1 0 0,0 0-1 0 0,0 0 0 0 0,0-1 0 0 0,0 1 1 0 0,0 0-1 0 0,1 0 0 0 0,-1-1 1 0 0,0 1-1 0 0,0 0 0 0 0,2 0 1 0 0,31 13 15 0 0,-27-12-26 0 0,9 5 9 0 0,-8-3 3 0 0,0-1 1 0 0,0 0 0 0 0,1 0 0 0 0,-1 0 0 0 0,1-1 0 0 0,14 1 0 0 0,-23-3-258 0 0,1-4-1230 0 0,-5-13-10441 0 0,-2 13 8951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15 836 0 0,'0'0'11198'0'0,"0"-14"-6522"0"0,6 13-4675 0 0,-1 1 1 0 0,1 0 0 0 0,-1 1 0 0 0,1-1-1 0 0,-1 1 1 0 0,1 0 0 0 0,-1 0-1 0 0,1 1 1 0 0,5 2 0 0 0,-9-3 0 0 0,0 1 0 0 0,0-1-1 0 0,-1 1 1 0 0,1 0 0 0 0,-1 0 0 0 0,1 0-1 0 0,-1 0 1 0 0,1 0 0 0 0,-1 0 0 0 0,0 0-1 0 0,0 0 1 0 0,0 1 0 0 0,0-1 0 0 0,-1 0 0 0 0,1 0-1 0 0,-1 1 1 0 0,1-1 0 0 0,-1 1 0 0 0,0-1-1 0 0,0 0 1 0 0,0 1 0 0 0,0-1 0 0 0,0 4 0 0 0,-17 189-354 0 0,27-216-15562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63 1880 0 0,'0'0'10434'0'0,"-16"-38"-7735"0"0,14 36-2597 0 0,-1 0 0 0 0,1 0 0 0 0,-1 0-1 0 0,1 0 1 0 0,-1 0 0 0 0,0 1 0 0 0,0-1 0 0 0,0 1 0 0 0,0 0 0 0 0,0 0 0 0 0,0 0 0 0 0,0 0 0 0 0,0 0 0 0 0,0 1 0 0 0,-4-1 0 0 0,-1 0-78 0 0,0 0 0 0 0,0 1 0 0 0,0 0 1 0 0,0 0-1 0 0,-9 2 0 0 0,14-1-51 0 0,0 0 0 0 0,0 1 0 0 0,-1-1 0 0 0,1 1 0 0 0,0 0 0 0 0,1-1 0 0 0,-1 1 0 0 0,0 1 0 0 0,0-1 0 0 0,1 0 0 0 0,-1 1 0 0 0,1-1 0 0 0,0 1 0 0 0,0 0 0 0 0,0 0 0 0 0,-2 4 0 0 0,1-3 58 0 0,0 1 1 0 0,1 0 0 0 0,0 0-1 0 0,0 0 1 0 0,0 1 0 0 0,1-1-1 0 0,-1 0 1 0 0,1 1 0 0 0,0 8-1 0 0,1-12-10 0 0,1 0 0 0 0,-1 0 0 0 0,1-1 1 0 0,0 1-1 0 0,0 0 0 0 0,-1-1 0 0 0,1 1 0 0 0,0 0 0 0 0,1-1 0 0 0,-1 1 0 0 0,0-1 0 0 0,0 1 0 0 0,1-1 0 0 0,-1 0 0 0 0,1 0 0 0 0,-1 0 1 0 0,1 1-1 0 0,-1-1 0 0 0,1-1 0 0 0,3 3 0 0 0,45 19 38 0 0,-33-15-42 0 0,-16-7-10 0 0,40 16-28 0 0,-38-15 85 0 0,0 0-1 0 0,0 0 0 0 0,-1 0 0 0 0,1-1 1 0 0,0 1-1 0 0,0-1 0 0 0,0 0 1 0 0,-1 1-1 0 0,1-1 0 0 0,0-1 1 0 0,0 1-1 0 0,5-1 0 0 0,-7-52 919 0 0,-1 42-1323 0 0,-4-40-920 0 0,4 49 548 0 0,-1-1 0 0 0,0 1 1 0 0,0-1-1 0 0,0 1 0 0 0,-1-1 1 0 0,1 1-1 0 0,-1-1 0 0 0,1 1 1 0 0,-1 0-1 0 0,-2-3 0 0 0,-7-2-4953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42 1068 0 0,'0'0'10682'0'0,"5"-25"-6347"0"0,0 22-4232 0 0,0 1 0 0 0,0 0 1 0 0,0 0-1 0 0,1 0 0 0 0,-1 1 1 0 0,0-1-1 0 0,1 1 0 0 0,-1 1 0 0 0,1-1 1 0 0,-1 1-1 0 0,1 0 0 0 0,8 1 1 0 0,-12-1-113 0 0,1 1 1 0 0,-1 0 0 0 0,1 0-1 0 0,-1 0 1 0 0,1 0 0 0 0,-1 1-1 0 0,0-1 1 0 0,0 1 0 0 0,0-1 0 0 0,1 1-1 0 0,-2 0 1 0 0,1-1 0 0 0,0 1-1 0 0,0 0 1 0 0,0 1 0 0 0,-1-1 0 0 0,1 0-1 0 0,-1 0 1 0 0,0 1 0 0 0,0-1-1 0 0,0 0 1 0 0,0 1 0 0 0,0-1-1 0 0,0 1 1 0 0,-1 0 0 0 0,1-1 0 0 0,-1 1-1 0 0,1 3 1 0 0,-1-2 16 0 0,0-1-1 0 0,0 1 1 0 0,0-1-1 0 0,0 1 1 0 0,-1 0 0 0 0,1-1-1 0 0,-1 1 1 0 0,0-1-1 0 0,0 0 1 0 0,0 1 0 0 0,0-1-1 0 0,-1 0 1 0 0,0 1-1 0 0,1-1 1 0 0,-1 0 0 0 0,0 0-1 0 0,0-1 1 0 0,-1 1 0 0 0,1 0-1 0 0,-1-1 1 0 0,1 1-1 0 0,-5 2 1 0 0,-7 6 13 0 0,-1-2-1 0 0,0 0 1 0 0,-24 11 0 0 0,-13 9 20 0 0,52-29 5 0 0,-1 0-1 0 0,1 0 1 0 0,0 1 0 0 0,-1-1 0 0 0,1 0 0 0 0,0 0 0 0 0,-1 1 0 0 0,1-1 0 0 0,0 0 0 0 0,-1 0 0 0 0,1 1-1 0 0,0-1 1 0 0,0 0 0 0 0,-1 1 0 0 0,1-1 0 0 0,0 1 0 0 0,0-1 0 0 0,0 0 0 0 0,-1 1 0 0 0,1-1 0 0 0,0 1 0 0 0,0-1-1 0 0,0 0 1 0 0,0 1 0 0 0,0-1 0 0 0,0 1 0 0 0,0-1 0 0 0,0 0 0 0 0,0 1 0 0 0,0-1 0 0 0,0 1 0 0 0,0-1 0 0 0,0 1-1 0 0,1-1 1 0 0,13 11 884 0 0,33 1 17 0 0,-38-10-566 0 0,41 11 125 0 0,-33-10-501 0 0,-1 1 0 0 0,0 0 0 0 0,0 1 0 0 0,0 1 0 0 0,18 10 0 0 0,-24-10 128 0 0,-1-1-666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52 0 0,'0'0'11228'0'0,"0"-11"-7459"0"0,18 18-3821 0 0,0-1 1 0 0,0-1-1 0 0,0 0 0 0 0,1-1 1 0 0,0-1-1 0 0,0-1 1 0 0,19 0-1 0 0,-27 0-499 0 0,-17 2-1477 0 0,-18 3-6909 0 0,12-6 5897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1500 0 0,'0'0'11173'0'0,"6"3"-7503"0"0,22-4-3132 0 0,-15 0-537 0 0,0 0-1 0 0,0 1 1 0 0,0 1 0 0 0,-1 0-1 0 0,1 1 1 0 0,0 0 0 0 0,24 8-1 0 0,-33-2-129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17 2540 0 0,'0'0'10272'0'0,"9"-17"-5050"0"0,-16 18-5125 0 0,0 1-1 0 0,0-1 0 0 0,0 1 1 0 0,0 0-1 0 0,1 0 0 0 0,-1 1 1 0 0,1 0-1 0 0,0 0 1 0 0,0 1-1 0 0,0 0 0 0 0,0 0 1 0 0,0 0-1 0 0,1 1 0 0 0,0-1 1 0 0,-9 11-1 0 0,-5 7-109 0 0,1 0 1 0 0,-24 38-1 0 0,39-54 7 0 0,1-1 0 0 0,-1 1 1 0 0,1 0-1 0 0,0-1 0 0 0,0 1 0 0 0,1 0 0 0 0,-1 0 1 0 0,1 1-1 0 0,1-1 0 0 0,-1 0 0 0 0,1 0 1 0 0,0 0-1 0 0,0 0 0 0 0,1 1 0 0 0,0-1 1 0 0,3 10-1 0 0,-3-11 7 0 0,0-1-1 0 0,1 0 1 0 0,-1 0 0 0 0,1 0-1 0 0,0 0 1 0 0,0 0 0 0 0,1 0-1 0 0,-1 0 1 0 0,1-1 0 0 0,0 1-1 0 0,-1-1 1 0 0,2 0 0 0 0,-1 0 0 0 0,0 0-1 0 0,1 0 1 0 0,-1-1 0 0 0,1 1-1 0 0,0-1 1 0 0,0 0 0 0 0,0 0-1 0 0,0 0 1 0 0,0 0 0 0 0,7 1-1 0 0,-6-2 18 0 0,-1-1 0 0 0,1 1 0 0 0,-1-1 0 0 0,1 0 0 0 0,0 0 0 0 0,-1-1 0 0 0,1 1 0 0 0,-1-1 0 0 0,1 0 0 0 0,-1 0-1 0 0,1 0 1 0 0,-1-1 0 0 0,0 0 0 0 0,1 0 0 0 0,-1 0 0 0 0,0 0 0 0 0,0 0 0 0 0,0-1 0 0 0,3-3 0 0 0,-5 4 11 0 0,0 0 1 0 0,0 0-1 0 0,0-1 1 0 0,-1 1 0 0 0,1 0-1 0 0,-1-1 1 0 0,1 1 0 0 0,-1-1-1 0 0,0 1 1 0 0,0-1 0 0 0,0 1-1 0 0,-1-1 1 0 0,1 0-1 0 0,0 1 1 0 0,-1-1 0 0 0,0 0-1 0 0,0 0 1 0 0,0 1 0 0 0,0-1-1 0 0,0 0 1 0 0,0 0 0 0 0,-1 0-1 0 0,1 1 1 0 0,-1-1-1 0 0,0 0 1 0 0,0 1 0 0 0,0-1-1 0 0,0 1 1 0 0,0-1 0 0 0,-1 1-1 0 0,1 0 1 0 0,-4-5 0 0 0,1 1 136 0 0,0 0 1 0 0,-1 0 0 0 0,0 1 0 0 0,0 0 0 0 0,0 0 0 0 0,-1 0 0 0 0,1 0 0 0 0,-1 1 0 0 0,0 0 0 0 0,-8-4 0 0 0,11 6-254 0 0,-1 1 0 0 0,0 0 1 0 0,1-1-1 0 0,-1 1 1 0 0,0 1-1 0 0,0-1 0 0 0,0 0 1 0 0,0 1-1 0 0,0 0 1 0 0,0 0-1 0 0,0 0 0 0 0,0 1 1 0 0,0-1-1 0 0,0 1 1 0 0,0 0-1 0 0,1 0 0 0 0,-1 0 1 0 0,0 0-1 0 0,0 1 1 0 0,-5 3-1 0 0,-5 7-2166 0 0,12-1-3520 0 0,13 0-422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47 848 0 0,'0'0'8701'0'0,"2"-3"-7904"0"0,-2 2-887 0 0,15-29 5254 0 0,-15 30-5029 0 0,0-1 1 0 0,0 1-1 0 0,0-1 0 0 0,0 1 1 0 0,0-1-1 0 0,0 1 0 0 0,0 0 1 0 0,0-1-1 0 0,0 1 0 0 0,0-1 1 0 0,0 1-1 0 0,0-1 0 0 0,0 1 1 0 0,-1 0-1 0 0,1-1 0 0 0,0 1 1 0 0,0 0-1 0 0,-1-1 1 0 0,1 1-1 0 0,0 0 0 0 0,0-1 1 0 0,-1 1-1 0 0,1 0 0 0 0,0-1 1 0 0,-1 1-1 0 0,1 0 0 0 0,-1-1 1 0 0,-23 0-140 0 0,17 2 16 0 0,1 1 0 0 0,-1 0 0 0 0,1 1 0 0 0,0-1 0 0 0,0 1 0 0 0,0 0 0 0 0,0 1 0 0 0,0-1 0 0 0,1 1 0 0 0,0 0 0 0 0,-1 1 0 0 0,2-1 0 0 0,-1 1 0 0 0,0 0 0 0 0,1 0-1 0 0,-7 11 1 0 0,4-6-40 0 0,1 0-1 0 0,1 1 0 0 0,0-1 0 0 0,0 1 0 0 0,1 0 0 0 0,0 0 0 0 0,1 1 1 0 0,-3 19-1 0 0,6-26 34 0 0,1 0 0 0 0,-1 0 0 0 0,1 0 0 0 0,0 0 0 0 0,0 0 0 0 0,1 0 0 0 0,-1 0 0 0 0,1 0 0 0 0,0-1 0 0 0,0 1 0 0 0,1 0 0 0 0,0-1 0 0 0,-1 0 0 0 0,1 0-1 0 0,1 0 1 0 0,-1 0 0 0 0,1 0 0 0 0,-1-1 0 0 0,1 1 0 0 0,0-1 0 0 0,0 0 0 0 0,1 0 0 0 0,-1 0 0 0 0,1-1 0 0 0,-1 0 0 0 0,1 0 0 0 0,0 0 0 0 0,0 0 0 0 0,-1-1 0 0 0,1 0 0 0 0,1 0 0 0 0,-1 0 0 0 0,0 0 0 0 0,0-1 0 0 0,0 0 0 0 0,0 0 0 0 0,6-1 0 0 0,-9 0 14 0 0,0 1-1 0 0,0-1 0 0 0,-1 0 1 0 0,1 1-1 0 0,0-1 1 0 0,-1 0-1 0 0,1 0 1 0 0,-1-1-1 0 0,1 1 1 0 0,-1 0-1 0 0,1 0 0 0 0,-1-1 1 0 0,0 1-1 0 0,0-1 1 0 0,0 1-1 0 0,1-1 1 0 0,-2 1-1 0 0,1-1 1 0 0,0 0-1 0 0,0 1 0 0 0,0-1 1 0 0,-1 0-1 0 0,1 0 1 0 0,-1 0-1 0 0,1 0 1 0 0,-1 1-1 0 0,0-1 1 0 0,0 0-1 0 0,0 0 1 0 0,0 0-1 0 0,0 0 0 0 0,0 0 1 0 0,-1-3-1 0 0,0-1 26 0 0,0-1 0 0 0,-1 1-1 0 0,1 0 1 0 0,-1 0 0 0 0,0 0 0 0 0,-1 1-1 0 0,0-1 1 0 0,-5-9 0 0 0,5 12-20 0 0,1 0 1 0 0,-1 0-1 0 0,0 0 0 0 0,0 1 1 0 0,0-1-1 0 0,0 1 0 0 0,0 0 1 0 0,-1 0-1 0 0,1 0 0 0 0,0 0 1 0 0,-1 1-1 0 0,0 0 0 0 0,1-1 1 0 0,-1 1-1 0 0,0 0 0 0 0,1 1 1 0 0,-6-1-1 0 0,7 0-193 0 0,-1 1-1 0 0,1 0 1 0 0,0 0 0 0 0,-1 0-1 0 0,1 1 1 0 0,-1-1 0 0 0,1 0-1 0 0,-1 1 1 0 0,1 0 0 0 0,0 0-1 0 0,-1-1 1 0 0,1 1-1 0 0,0 1 1 0 0,0-1 0 0 0,0 0-1 0 0,0 0 1 0 0,0 1 0 0 0,0-1-1 0 0,0 1 1 0 0,0 0 0 0 0,0 0-1 0 0,1-1 1 0 0,-1 1 0 0 0,1 0-1 0 0,-1 0 1 0 0,1 0 0 0 0,-2 5-1 0 0,1 1-3994 0 0,4 5-1939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48 1800 0 0,'0'0'11571'0'0,"0"-4"-10963"0"0,0 0-665 0 0,1 3 157 0 0,-1-1 0 0 0,1 1 0 0 0,-1 0-1 0 0,0 0 1 0 0,1 0 0 0 0,-1 0 0 0 0,0-1-1 0 0,0 1 1 0 0,0 0 0 0 0,0 0 0 0 0,0 0-1 0 0,0 0 1 0 0,0-1 0 0 0,0 1-1 0 0,-1 0 1 0 0,1 0 0 0 0,0 0 0 0 0,-1 0-1 0 0,1-1 1 0 0,-1 1 0 0 0,1 0 0 0 0,-1 0-1 0 0,0 0 1 0 0,1 0 0 0 0,-1 0 0 0 0,0 0-1 0 0,0 1 1 0 0,1-1 0 0 0,-1 0 0 0 0,0 0-1 0 0,0 0 1 0 0,0 1 0 0 0,0-1 0 0 0,0 1-1 0 0,0-1 1 0 0,0 1 0 0 0,-1-1-1 0 0,1 1 1 0 0,0-1 0 0 0,0 1 0 0 0,0 0-1 0 0,0 0 1 0 0,-1-1 0 0 0,1 1 0 0 0,0 0-1 0 0,0 0 1 0 0,0 0 0 0 0,-1 1 0 0 0,1-1-1 0 0,-2 0 1 0 0,-3 1-103 0 0,-1 0 0 0 0,0 0 0 0 0,1 1-1 0 0,-1-1 1 0 0,1 2 0 0 0,-1-1 0 0 0,1 1 0 0 0,0-1 0 0 0,0 2-1 0 0,0-1 1 0 0,0 1 0 0 0,1 0 0 0 0,0 0 0 0 0,-1 0 0 0 0,1 1-1 0 0,1 0 1 0 0,-1 0 0 0 0,1 0 0 0 0,-7 10 0 0 0,5-6 4 0 0,0 0 0 0 0,1 0 0 0 0,0 1 0 0 0,0 0 0 0 0,1 0 0 0 0,0 1 0 0 0,1-1 1 0 0,0 1-1 0 0,1-1 0 0 0,0 1 0 0 0,-1 16 0 0 0,3-24 3 0 0,0 0 0 0 0,1-1 0 0 0,-1 1 1 0 0,0-1-1 0 0,1 1 0 0 0,0-1 0 0 0,-1 1 0 0 0,1-1 0 0 0,0 0 0 0 0,0 1 0 0 0,1-1 1 0 0,-1 0-1 0 0,0 1 0 0 0,1-1 0 0 0,-1 0 0 0 0,1 0 0 0 0,0 0 0 0 0,0-1 0 0 0,0 1 1 0 0,-1 0-1 0 0,2-1 0 0 0,-1 1 0 0 0,0-1 0 0 0,0 0 0 0 0,0 1 0 0 0,1-1 1 0 0,-1 0-1 0 0,1 0 0 0 0,-1-1 0 0 0,1 1 0 0 0,-1 0 0 0 0,1-1 0 0 0,-1 0 0 0 0,1 1 1 0 0,4-1-1 0 0,1 0 131 0 0,0 0 0 0 0,0 0 0 0 0,0-1 0 0 0,0 0 0 0 0,0 0 0 0 0,-1-1 0 0 0,1 0 0 0 0,-1-1 0 0 0,1 1 0 0 0,9-6 0 0 0,-11 4-63 0 0,1 0 0 0 0,-2-1 0 0 0,1 0 0 0 0,-1 0 0 0 0,1 0 0 0 0,-1 0 0 0 0,-1-1 0 0 0,1 0 0 0 0,-1 0 0 0 0,0 0 0 0 0,0-1 0 0 0,-1 0 0 0 0,0 1 0 0 0,4-11 0 0 0,-6 12-155 0 0,0 1 0 0 0,0-1 0 0 0,0 0 0 0 0,-1 1 0 0 0,0-1 0 0 0,1 0 0 0 0,-2 1 0 0 0,1-1 0 0 0,0 0 0 0 0,-1 1 0 0 0,-1-5 0 0 0,1 4-261 0 0,-1 1 0 0 0,0 0 1 0 0,0 0-1 0 0,0 1 0 0 0,0-1 0 0 0,0 0 1 0 0,-1 1-1 0 0,1-1 0 0 0,-1 1 0 0 0,0 0 0 0 0,0 0 1 0 0,-1 0-1 0 0,-5-4 0 0 0,-40-23-6011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1708 0 0,'0'0'15964'0'0,"60"3"-13167"0"0,-41-2-3021 0 0,1 0-1 0 0,32-2 1 0 0,-14-5-6817 0 0,-29 3 935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2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0 102 92 0 0,'0'0'8191'0'0,"31"-7"-4701"0"0,-14 5-3468 0 0,0 0 0 0 0,0 0 0 0 0,-1-2 0 0 0,29-9 0 0 0,41-8-108 0 0,-59 16 100 0 0,0-1 1 0 0,47-18-1 0 0,-39 12-113 0 0,6 8 340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49 10 248 0 0,'0'0'3467'0'0,"-39"-10"4380"0"0,38 10-7793 0 0,1 0 0 0 0,0 0 0 0 0,-1 0 0 0 0,1 0 1 0 0,-1 0-1 0 0,1 1 0 0 0,0-1 0 0 0,-1 0 0 0 0,1 0 1 0 0,0 0-1 0 0,-1 0 0 0 0,1 0 0 0 0,0 1 0 0 0,-1-1 1 0 0,1 0-1 0 0,0 0 0 0 0,-1 1 0 0 0,1-1 0 0 0,0 0 1 0 0,-1 0-1 0 0,1 1 0 0 0,0-1 0 0 0,0 0 0 0 0,0 1 1 0 0,-1-1-1 0 0,1 0 0 0 0,0 1 0 0 0,0-1 0 0 0,0 0 0 0 0,0 1 1 0 0,-1-1-1 0 0,1 1 0 0 0,0-1 0 0 0,0 0 0 0 0,0 1 1 0 0,0-1-1 0 0,0 1 0 0 0,0-1 0 0 0,0 1 0 0 0,7 24 251 0 0,16 18-614 0 0,3-8 269 0 0,-13-15 61 0 0,1-1 0 0 0,1-1 0 0 0,0-1-1 0 0,32 28 1 0 0,-43-41-19 0 0,0-1-1 0 0,-1 1 1 0 0,0-1-1 0 0,0 1 1 0 0,0 0-1 0 0,0 0 0 0 0,0 1 1 0 0,2 6-1 0 0,-3-7 1 0 0,0 0-1 0 0,0-1 0 0 0,0 1 1 0 0,0-1-1 0 0,0 0 0 0 0,1 1 1 0 0,-1-1-1 0 0,1 0 0 0 0,0 0 1 0 0,0-1-1 0 0,0 1 1 0 0,1 0-1 0 0,3 1 0 0 0,4 1 9 0 0,-7-4-8 0 0,-1 0-1 0 0,0 1 1 0 0,1-1-1 0 0,-1 1 1 0 0,0-1 0 0 0,0 1-1 0 0,0 0 1 0 0,0 0-1 0 0,4 5 1 0 0,0-4 118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 14 952 0 0,'0'0'6999'0'0,"-16"-14"-1385"0"0,75 44-5591 0 0,-13-4-29 0 0,-8-7 18 0 0,14 7 136 0 0,-21-19-109 0 0,-24-6-40 0 0,-1 0 1 0 0,0 1 0 0 0,0-1 0 0 0,0 1-1 0 0,0 0 1 0 0,-1 1 0 0 0,1-1 0 0 0,-1 1-1 0 0,1 0 1 0 0,-1 0 0 0 0,0 1 0 0 0,0 0 0 0 0,8 8-1 0 0,-9-9 6 0 0,-1 1 0 0 0,0-1 0 0 0,1 0 0 0 0,0-1 0 0 0,0 1 0 0 0,-1-1 0 0 0,2 1 0 0 0,-1-1 1 0 0,0 0-1 0 0,0-1 0 0 0,1 1 0 0 0,-1-1 0 0 0,1 0 0 0 0,-1 0 0 0 0,8 1 0 0 0,20 6-13 0 0,-9 2-28 0 0,-20-8 38 0 0,1-1 0 0 0,-1 1 0 0 0,1 0-1 0 0,0-1 1 0 0,0 0 0 0 0,-1 0 0 0 0,1 0 0 0 0,0 0 0 0 0,7-1 0 0 0,37 5 94 0 0,-47-5-93 0 0,-1 0-70 0 0,2 0 19 0 0,1 0-161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12 552 144 0 0,'0'0'4858'0'0,"-11"2"-3241"0"0,279-97-1803 0 0,-1-25 188 0 0,-101 63-52 0 0,-144 49 37 0 0,1 0 0 0 0,29-5 1 0 0,-31 8-46 0 0,1 0 0 0 0,-1-2 0 0 0,27-12 0 0 0,-30 11 92 0 0,0 0 1 0 0,1 1-1 0 0,0 1 0 0 0,0 1 0 0 0,20-3 1 0 0,-30 6-89 0 0,0 0 1 0 0,-1-1-1 0 0,1 0 1 0 0,-1-1 0 0 0,14-8-1 0 0,28-10-312 0 0,-16 12 343 0 0,59-25 1 0 0,-60 19 29 0 0,1 2 0 0 0,62-19 0 0 0,-93 32-4 0 0,0 0 0 0 0,0 0 0 0 0,0 0 0 0 0,0 0 0 0 0,0-1 0 0 0,-1 1 0 0 0,1-1 0 0 0,0 0 0 0 0,2-2 0 0 0,-4 2-6 0 0,10 1-2535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 8 992 0 0,'0'0'5659'0'0,"-14"-5"-5264"0"0,52 4-151 0 0,-23 0-63 0 0,1 0 0 0 0,-1 2 0 0 0,0 0 0 0 0,20 3 0 0 0,-9 5 266 0 0,-21-7-429 0 0,0 0 1 0 0,0 0-1 0 0,-1-1 1 0 0,1 1 0 0 0,0-1-1 0 0,1 0 1 0 0,6 0-1 0 0,-5-1-7 0 0,-1-1-12 0 0,0 1 0 0 0,0 0 0 0 0,0 0 0 0 0,0 1-1 0 0,0-1 1 0 0,-1 1 0 0 0,1 1 0 0 0,0-1-1 0 0,0 1 1 0 0,-1 0 0 0 0,1 0 0 0 0,5 4-1 0 0,-9-5 5 0 0,-1-1 0 0 0,1 1 0 0 0,0 0 0 0 0,0-1 0 0 0,0 1 0 0 0,0-1-1 0 0,0 0 1 0 0,0 0 0 0 0,-1 0 0 0 0,1 0 0 0 0,0 0 0 0 0,4 0 0 0 0,-4-1-5 0 0,0 1 0 0 0,0 0 1 0 0,0-1-1 0 0,0 1 0 0 0,0 0 1 0 0,0 1-1 0 0,0-1 0 0 0,0 0 0 0 0,0 1 1 0 0,0-1-1 0 0,0 1 0 0 0,0-1 1 0 0,0 1-1 0 0,0 0 0 0 0,0 0 1 0 0,0 0-1 0 0,-1 0 0 0 0,1 0 0 0 0,1 1 1 0 0,-1 0-245 0 0,2 2 1069 0 0,-11-2-3494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234 5 92 0 0,'0'0'2720'0'0,"-15"-5"2381"0"0,2 36-5006 0 0,1 1 0 0 0,-13 60-1 0 0,21-78 41 0 0,-6 34-138 0 0,9-35 9 0 0,-2-1 0 0 0,0 1-1 0 0,0-1 1 0 0,-1 1-1 0 0,0-1 1 0 0,-10 17 0 0 0,4-7-327 0 0,1 0 1 0 0,1 1-1 0 0,1 0 0 0 0,1 0 1 0 0,-3 27-1 0 0,4-26 421 0 0,-10 33-377 0 0,10-43 260 0 0,1 0 1 0 0,0 0-1 0 0,1 0 0 0 0,1 1 1 0 0,-1 14-1 0 0,3-20 16 0 0,-1-1 1 0 0,-1 1-1 0 0,0-1 0 0 0,-4 14 1 0 0,3-13-13 0 0,0-1 0 0 0,1 1 0 0 0,0 0 0 0 0,0 17 1 0 0,-3 37 88 0 0,5-62-52 0 0,-4 21-7 0 0,4-12-29 0 0,5-10 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56 1240 0 0,'0'0'9680'0'0,"-1"-5"-5885"0"0,0 2-3626 0 0,-1 0 0 0 0,1 0 0 0 0,-1 0 1 0 0,0 0-1 0 0,0 0 0 0 0,-1 0 0 0 0,1 0 0 0 0,-1 1 0 0 0,1-1 0 0 0,-1 1 0 0 0,0 0 0 0 0,0 0 0 0 0,1 0 0 0 0,-2 0 0 0 0,1 0 0 0 0,-6-2 0 0 0,7 3-171 0 0,0 0 0 0 0,0 1 0 0 0,0-1 0 0 0,0 0 0 0 0,-1 1 0 0 0,1-1 0 0 0,0 1 0 0 0,0 0 0 0 0,-1 0 1 0 0,1 0-1 0 0,0 0 0 0 0,0 0 0 0 0,-1 0 0 0 0,1 1 0 0 0,0-1 0 0 0,0 1 0 0 0,0-1 0 0 0,-1 1 0 0 0,1 0 0 0 0,0 0 0 0 0,0 0 0 0 0,0 0 0 0 0,0 0 0 0 0,1 1 0 0 0,-1-1 0 0 0,0 0 0 0 0,-2 4 0 0 0,-1 0-45 0 0,0 1 0 0 0,0 1-1 0 0,1-1 1 0 0,0 1 0 0 0,0-1-1 0 0,1 1 1 0 0,0 0 0 0 0,0 1 0 0 0,0-1-1 0 0,1 0 1 0 0,0 1 0 0 0,1-1-1 0 0,0 1 1 0 0,0 0 0 0 0,0-1 0 0 0,1 11-1 0 0,1-17 50 0 0,-1 0 0 0 0,1 0-1 0 0,-1 0 1 0 0,1 0 0 0 0,-1 0-1 0 0,1 0 1 0 0,0 0 0 0 0,-1 0 0 0 0,1 0-1 0 0,0 0 1 0 0,0 0 0 0 0,0 0-1 0 0,0-1 1 0 0,-1 1 0 0 0,1 0 0 0 0,0-1-1 0 0,0 1 1 0 0,0-1 0 0 0,1 1-1 0 0,-1-1 1 0 0,0 1 0 0 0,0-1 0 0 0,0 0-1 0 0,0 0 1 0 0,0 1 0 0 0,0-1-1 0 0,1 0 1 0 0,-1 0 0 0 0,0 0 0 0 0,0 0-1 0 0,0 0 1 0 0,0 0 0 0 0,0-1-1 0 0,1 1 1 0 0,-1 0 0 0 0,0-1 0 0 0,0 1-1 0 0,2-1 1 0 0,3-1 36 0 0,-1 0 0 0 0,1 0 0 0 0,-1 0 0 0 0,1-1-1 0 0,-1 1 1 0 0,8-6 0 0 0,-9 5 36 0 0,0 0-1 0 0,0 0 1 0 0,0 0-1 0 0,-1 0 1 0 0,1-1 0 0 0,-1 1-1 0 0,0-1 1 0 0,0 0-1 0 0,0 0 1 0 0,-1 0-1 0 0,1 0 1 0 0,-1-1-1 0 0,0 1 1 0 0,0-1-1 0 0,1-6 1 0 0,-3 11-154 0 0,6 7-162 0 0,-1 0 226 0 0,-1 1 1 0 0,1-1-1 0 0,-1 1 1 0 0,-1 0-1 0 0,0 0 1 0 0,0 0-1 0 0,0 1 1 0 0,-1-1-1 0 0,0 1 1 0 0,-1-1-1 0 0,0 1 1 0 0,0 0 0 0 0,-1-1-1 0 0,0 1 1 0 0,0 0-1 0 0,-1 0 1 0 0,0-1-1 0 0,-1 1 1 0 0,0-1-1 0 0,-4 12 1 0 0,4-16 122 0 0,-1-1 1 0 0,1 0 0 0 0,0 0-1 0 0,-1 0 1 0 0,0 0-1 0 0,0 0 1 0 0,0-1 0 0 0,0 1-1 0 0,0-1 1 0 0,0 0 0 0 0,-1 0-1 0 0,1 0 1 0 0,-1 0 0 0 0,1 0-1 0 0,-1-1 1 0 0,-5 2-1 0 0,7-2-50 0 0,-1-1-1 0 0,1 1 0 0 0,0-1 0 0 0,-1 1 0 0 0,1-1 0 0 0,-1 0 0 0 0,1 0 0 0 0,0 0 0 0 0,-1 0 0 0 0,1 0 0 0 0,-1-1 1 0 0,1 1-1 0 0,0-1 0 0 0,-1 0 0 0 0,1 1 0 0 0,0-1 0 0 0,0 0 0 0 0,-1 0 0 0 0,1-1 0 0 0,0 1 0 0 0,0 0 0 0 0,0-1 0 0 0,0 1 1 0 0,1-1-1 0 0,-1 1 0 0 0,0-1 0 0 0,-1-2 0 0 0,0 1-245 0 0,0-1-730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45 2552 0 0,'0'0'11192'0'0,"1"-5"-10171"0"0,7-25 3620 0 0,-17 52-4402 0 0,-69 142-71 0 0,87-179-78 0 0,-1-1-1 0 0,-1 0 1 0 0,-1 0-1 0 0,0-1 1 0 0,-2 1-1 0 0,1-1 0 0 0,-2-1 1 0 0,0 1-1 0 0,0-30 1 0 0,7 214 220 0 0,-14-118-74 0 0,2-13-203 0 0,3-29-1610 0 0,1-14-1808 0 0,1-2-332 0 0,4-13-1302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30 64 0 0,'0'0'11054'0'0,"11"-14"-6000"0"0,-62 94-4116 0 0,42-61-1494 0 0,17-35 344 0 0,17-37 350 0 0,-19 35-161 0 0,5-10 747 0 0,-8 33-316 0 0,-2 20-235 0 0,-2-6 86 0 0,-1 0-1 0 0,-1 0 1 0 0,-8 27-1 0 0,6-27-139 0 0,1 0-1 0 0,1 0 0 0 0,-1 30 1 0 0,3-43-50 0 0,1 0-395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 2596 0 0,'0'0'14069'0'0,"42"0"-12064"0"0,-36 0-2006 0 0,1 0 0 0 0,0 0 0 0 0,-1 1 0 0 0,1 0 0 0 0,0 0 1 0 0,-1 1-1 0 0,8 2 0 0 0,-13-4 4 0 0,0 1 0 0 0,0-1 1 0 0,0 1-1 0 0,0-1 1 0 0,0 1-1 0 0,0 0 1 0 0,-1-1-1 0 0,1 1 1 0 0,0 0-1 0 0,0 0 0 0 0,-1-1 1 0 0,1 1-1 0 0,0 0 1 0 0,-1 0-1 0 0,1 0 1 0 0,-1 0-1 0 0,1 0 0 0 0,-1 0 1 0 0,0 0-1 0 0,1 1 1 0 0,-1 0 6 0 0,0 0 0 0 0,0 0-1 0 0,0 0 1 0 0,-1 0 0 0 0,1-1 0 0 0,0 1 0 0 0,-1 0 0 0 0,0 0 0 0 0,1 0-1 0 0,-1-1 1 0 0,0 1 0 0 0,0-1 0 0 0,0 1 0 0 0,0 0 0 0 0,0-1 0 0 0,-2 2-1 0 0,-7 10-10 0 0,7-11-22 0 0,0 1-1 0 0,0 0 1 0 0,0 1-1 0 0,1-1 0 0 0,0 0 1 0 0,-1 1-1 0 0,1-1 1 0 0,0 1-1 0 0,1 0 1 0 0,-1-1-1 0 0,-1 7 0 0 0,3-10-23 0 0,4-1 64 0 0,1 0 0 0 0,-1 1 0 0 0,1 0 0 0 0,-1-1 0 0 0,1 2 0 0 0,-1-1 0 0 0,7 1 0 0 0,1 0-71 0 0,-10-1 55 0 0,0 0-1 0 0,-1 0 1 0 0,1-1 0 0 0,-1 2-1 0 0,1-1 1 0 0,0 0 0 0 0,-1 0-1 0 0,1 0 1 0 0,-1 1-1 0 0,1-1 1 0 0,-1 1 0 0 0,1-1-1 0 0,-1 1 1 0 0,1 0 0 0 0,-1 0-1 0 0,1-1 1 0 0,-1 1 0 0 0,0 0-1 0 0,1 0 1 0 0,-1 0 0 0 0,0 1-1 0 0,0-1 1 0 0,0 0-1 0 0,0 0 1 0 0,0 0 0 0 0,0 1-1 0 0,0-1 1 0 0,0 1 0 0 0,-1-1-1 0 0,1 1 1 0 0,0-1 0 0 0,0 3-1 0 0,-1-2 22 0 0,0 1-1 0 0,0-1 1 0 0,-1 0-1 0 0,1 0 1 0 0,0 0-1 0 0,-1 0 1 0 0,1 1 0 0 0,-1-1-1 0 0,0 0 1 0 0,0 0-1 0 0,0 0 1 0 0,0 0-1 0 0,0 0 1 0 0,0 0-1 0 0,0-1 1 0 0,-1 1-1 0 0,1 0 1 0 0,-1-1-1 0 0,1 1 1 0 0,-1-1-1 0 0,1 1 1 0 0,-1-1 0 0 0,-3 2-1 0 0,-9 7 76 0 0,-48 27 1548 0 0,58-35-1451 0 0,1 0 1 0 0,-1 0-1 0 0,0-1 1 0 0,1 0-1 0 0,-1 0 1 0 0,0 0-1 0 0,0 0 1 0 0,0 0-1 0 0,0-1 1 0 0,0 0-1 0 0,0 0 1 0 0,0 0-1 0 0,0 0 1 0 0,-7-2-1 0 0,9 1-154 0 0,1 0-1 0 0,0 0 1 0 0,0 0 0 0 0,0-1-1 0 0,0 1 1 0 0,0-1 0 0 0,0 1-1 0 0,0 0 1 0 0,0-1-1 0 0,0 0 1 0 0,1 1 0 0 0,-2-4-1 0 0,-1-3-1752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3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0,'165'111'0'0,"-173"-116"0"0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3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0,'5'3'0'0,"165"112"0"0,-172-116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 1684 0 0,'0'0'10154'0'0,"7"4"-8431"0"0,-21 57-235 0 0,16-60-1449 0 0,0 1 0 0 0,0-1 0 0 0,0 1-1 0 0,0-1 1 0 0,1 0 0 0 0,-1 0-1 0 0,0 0 1 0 0,1 0 0 0 0,-1-1 0 0 0,1 1-1 0 0,-1 0 1 0 0,1-1 0 0 0,2 0-1 0 0,13 5-72 0 0,-10-1 26 0 0,0 1 0 0 0,1 0 0 0 0,-2 1 0 0 0,1-1 0 0 0,11 12 0 0 0,-17-15 26 0 0,0 0 0 0 0,0 0 0 0 0,0 0 0 0 0,-1 0 0 0 0,1 0 0 0 0,-1 1 0 0 0,1-1 0 0 0,-1 0 0 0 0,0 1 0 0 0,1-1 0 0 0,-1 1-1 0 0,-1 0 1 0 0,1-1 0 0 0,0 1 0 0 0,-1 0 0 0 0,1-1 0 0 0,-1 1 0 0 0,0 0 0 0 0,0 0 0 0 0,0-1 0 0 0,0 1 0 0 0,0 0 0 0 0,-1-1 0 0 0,1 1 0 0 0,-2 3-1 0 0,1-4 88 0 0,0 0 0 0 0,0 0-1 0 0,-1 0 1 0 0,1 0 0 0 0,-1 0-1 0 0,0-1 1 0 0,1 1 0 0 0,-1-1-1 0 0,0 1 1 0 0,0-1 0 0 0,0 1-1 0 0,0-1 1 0 0,0 0 0 0 0,0 0-1 0 0,0 0 1 0 0,-1 0 0 0 0,1-1-1 0 0,0 1 1 0 0,0 0-1 0 0,-1-1 1 0 0,1 0 0 0 0,0 1-1 0 0,-1-1 1 0 0,1 0 0 0 0,-1 0-1 0 0,1-1 1 0 0,0 1 0 0 0,-4-1-1 0 0,-8-1 305 0 0,-1-1 0 0 0,1 0 1 0 0,-17-7-1 0 0,25 8-602 0 0,5 2-163 0 0,-12-4-305 0 0,9-6-11459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1788 0 0,'0'0'9610'0'0,"19"-4"-4490"0"0,20-2-4279 0 0,-29 4-699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2700 0 0,'0'0'9080'0'0,"53"3"-6629"0"0,-52-4-2438 0 0,0 1 0 0 0,1 0 0 0 0,-1 0 0 0 0,0-1 0 0 0,1 1 0 0 0,-1 0 0 0 0,1 1 0 0 0,-1-1 0 0 0,0 0 0 0 0,1 0 0 0 0,-1 0 0 0 0,0 1 0 0 0,0-1 0 0 0,1 1 0 0 0,-1-1 0 0 0,0 1 0 0 0,0 0 0 0 0,1-1 0 0 0,-1 1 0 0 0,0 0 0 0 0,0 0 0 0 0,0 0 0 0 0,0 0 0 0 0,0-1 0 0 0,0 2 0 0 0,0-1 0 0 0,-1 0 0 0 0,1 0 0 0 0,0 0 0 0 0,1 3 0 0 0,-2-1 16 0 0,0 1 1 0 0,0 0-1 0 0,-1 0 0 0 0,1-1 1 0 0,-1 1-1 0 0,0 0 0 0 0,0-1 0 0 0,0 1 1 0 0,0-1-1 0 0,-4 7 0 0 0,-7 10 24 0 0,8-11 350 0 0,24-11-270 0 0,-17 1-144 0 0,0 1 0 0 0,-1-1 0 0 0,1 1 1 0 0,-1 0-1 0 0,1 0 0 0 0,-1 0 0 0 0,1 1 1 0 0,0-1-1 0 0,-1 1 0 0 0,1-1 0 0 0,-1 1 1 0 0,1 0-1 0 0,-1 0 0 0 0,0 0 0 0 0,1 0 1 0 0,-1 0-1 0 0,0 0 0 0 0,1 1 0 0 0,2 2 0 0 0,0 1 8 0 0,-1 0-1 0 0,1 0 0 0 0,-2 0 1 0 0,1 0-1 0 0,0 0 0 0 0,5 12 0 0 0,-9-15 14 0 0,1 0-1 0 0,-1 0 0 0 0,1 0 0 0 0,-1 0 0 0 0,0 0 1 0 0,1 0-1 0 0,-1 0 0 0 0,0 0 0 0 0,0 0 0 0 0,0 0 1 0 0,-1 0-1 0 0,1 0 0 0 0,-1 0 0 0 0,1 0 1 0 0,-1 0-1 0 0,1 0 0 0 0,-1 0 0 0 0,0 0 0 0 0,0 0 1 0 0,0 0-1 0 0,0-1 0 0 0,-3 4 0 0 0,-33 37-26 0 0,29-35 195 0 0,7-6-102 0 0,1-1 1 0 0,-1 1-1 0 0,0 0 0 0 0,1-1 0 0 0,-1 1 0 0 0,0-1 0 0 0,1 1 1 0 0,-1-1-1 0 0,0 1 0 0 0,1-1 0 0 0,-1 0 0 0 0,0 1 1 0 0,0-1-1 0 0,0 0 0 0 0,1 0 0 0 0,-1 0 0 0 0,0 1 1 0 0,0-1-1 0 0,0 0 0 0 0,0 0 0 0 0,1 0 0 0 0,-1 0 1 0 0,0 0-1 0 0,0-1 0 0 0,0 1 0 0 0,0 0 0 0 0,1 0 1 0 0,-1 0-1 0 0,0-1 0 0 0,0 1 0 0 0,1 0 0 0 0,-2-2 1 0 0,-19-20 2776 0 0,12 11-3150 0 0,8 10 137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4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0,'182'123'0'0,"-186"-126"0"0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4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0,'192'129'0'0,"-188"-126"0"0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58 1512 0 0,'0'0'11685'0'0,"32"-7"-9806"0"0,-1-2-1220 0 0,-1-2 0 0 0,35-19-1 0 0,-63 29-690 0 0,-11 12-3408 0 0,-7-1-1659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4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0,'163'110'0'0,"-168"-114"0"0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4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0,'197'134'0'0,"-205"-140"0"0,-2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4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0,'153'104'0'0,"-157"-107"0"0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4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0,'204'137'0'0,"-206"-138"0"0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4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0,'188'127'0'0,"-195"-132"0"0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4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0,'233'85'0'0,"-239"-87"0"0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5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0,'209'76'0'0,"-207"-76"0"0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5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0,'292'107'0'0,"-293"-108"0"0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5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0,'253'92'0'0,"-256"-93"0"0,-6-2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5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0,'274'100'0'0,"-305"-111"0"0,21 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178 3 3372 0 0,'0'0'11340'0'0,"-29"-2"-7458"0"0,17 10-3900 0 0,1 0 0 0 0,0 1 0 0 0,0 1 0 0 0,1 0 1 0 0,0 0-1 0 0,1 1 0 0 0,0 0 0 0 0,1 0 0 0 0,0 1 1 0 0,1 0-1 0 0,0 1 0 0 0,1 0 0 0 0,0 0 0 0 0,1 0 1 0 0,1 1-1 0 0,0-1 0 0 0,0 1 0 0 0,2 0 0 0 0,-2 20 1 0 0,4-33 11 0 0,0 1 0 0 0,0-1 0 0 0,0 1 0 0 0,0 0 0 0 0,0-1 0 0 0,1 1 0 0 0,-1-1 0 0 0,1 1 0 0 0,-1-1 0 0 0,1 1 0 0 0,-1-1 0 0 0,1 1 0 0 0,0-1 0 0 0,0 1 0 0 0,0-1 0 0 0,0 0 0 0 0,0 0 0 0 0,0 1 0 0 0,0-1 0 0 0,0 0 0 0 0,0 0 0 0 0,1 0 0 0 0,-1 0 0 0 0,0 0 0 0 0,3 1 0 0 0,-1-1-2 0 0,1 0 1 0 0,0 0-1 0 0,0 0 1 0 0,-1 0-1 0 0,1 0 0 0 0,0-1 1 0 0,0 0-1 0 0,0 0 1 0 0,0 0-1 0 0,5-1 0 0 0,1 0 3 0 0,0 0 0 0 0,-1-1 0 0 0,1-1 0 0 0,-1 0 0 0 0,0 0 0 0 0,0 0 0 0 0,17-10 0 0 0,-23 11 42 0 0,0 0 0 0 0,-1 0-1 0 0,1 0 1 0 0,-1 0 0 0 0,1 0 0 0 0,-1-1-1 0 0,0 1 1 0 0,1-1 0 0 0,-1 1-1 0 0,-1-1 1 0 0,1 0 0 0 0,0 0 0 0 0,-1 0-1 0 0,2-3 1 0 0,-3 4-10 0 0,0 1-1 0 0,0-1 1 0 0,-1 0-1 0 0,1 1 1 0 0,-1-1-1 0 0,1 1 1 0 0,-1-1 0 0 0,1 1-1 0 0,-1 0 1 0 0,0-1-1 0 0,0 1 1 0 0,0-1 0 0 0,0 1-1 0 0,0 0 1 0 0,0 0-1 0 0,0 0 1 0 0,0 0-1 0 0,0 0 1 0 0,-1 0 0 0 0,1 0-1 0 0,0 0 1 0 0,-1 0-1 0 0,1 0 1 0 0,0 1 0 0 0,-1-1-1 0 0,1 0 1 0 0,-1 1-1 0 0,1-1 1 0 0,-1 1-1 0 0,-3-1 1 0 0,0-1 42 0 0,-1 0-1 0 0,1 1 1 0 0,-1-1-1 0 0,0 1 1 0 0,1 0-1 0 0,-1 1 1 0 0,0-1-1 0 0,0 1 1 0 0,1 0-1 0 0,-1 1 1 0 0,0-1 0 0 0,0 1-1 0 0,0 0 1 0 0,1 1-1 0 0,-1-1 1 0 0,-5 4-1 0 0,7-4-156 0 0,1 1 1 0 0,0 0-1 0 0,0 0 0 0 0,0 0 0 0 0,1 0 1 0 0,-1 1-1 0 0,1-1 0 0 0,-1 1 0 0 0,1-1 0 0 0,0 1 1 0 0,-3 4-1 0 0,3-3-458 0 0,0 0 0 0 0,0 0-1 0 0,0 1 1 0 0,1-1 0 0 0,0 0 0 0 0,0 1 0 0 0,0-1 0 0 0,0 0 0 0 0,1 1-1 0 0,-1 6 1 0 0,2-4-4700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5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0,'154'56'0'0,"-162"-59"0"0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5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0,'128'47'0'0,"48"17"0"0,-186-68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5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0,'269'98'0'0,"-270"-99"0"0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5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0,'231'84'0'0,"-229"-83"0"0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5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0,'234'85'0'0,"-242"-87"0"0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5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0,'196'71'0'0,"-199"-72"0"0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6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0,'198'72'0'0,"-218"-80"0"0,5 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6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0,'185'67'0'0,"-188"-68"0"0,3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6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0,'2'0'0'0,"164"61"0"0,-168-62 0 0,-9-3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2648 0 0,'5'1'15600'0'0,"-3"0"-16149"0"0,50 39 1242 0 0,-43-35-692 0 0,0 1 1 0 0,0 1-1 0 0,-1-1 0 0 0,0 1 0 0 0,0 1 1 0 0,11 14-1 0 0,-7-1-64 0 0,-11-20 76 0 0,-1-1 0 0 0,0 0-1 0 0,0 1 1 0 0,0-1 0 0 0,1 1-1 0 0,-1-1 1 0 0,0 1 0 0 0,0-1-1 0 0,0 0 1 0 0,0 1 0 0 0,0-1-1 0 0,0 1 1 0 0,0-1 0 0 0,0 1-1 0 0,0-1 1 0 0,0 1-1 0 0,0-1 1 0 0,0 1 0 0 0,0-1-1 0 0,0 0 1 0 0,-1 1 0 0 0,1-1-1 0 0,0 1 1 0 0,0-1 0 0 0,0 0-1 0 0,-1 1 1 0 0,1-1 0 0 0,0 1-1 0 0,0-1 1 0 0,-1 0 0 0 0,1 1-1 0 0,0-1 1 0 0,-1 0-1 0 0,1 1 1 0 0,0-1 0 0 0,-1 0-1 0 0,1 0 1 0 0,-1 1 0 0 0,-22 7 58 0 0,0 1 1 0 0,1 1 0 0 0,-30 18-1 0 0,48-24-531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1 680 0 0,'0'0'13465'0'0,"-26"20"-13090"0"0,24-18-352 0 0,0 0 0 0 0,1 0 1 0 0,-1 0-1 0 0,1 0 0 0 0,-1 0 0 0 0,1 0 0 0 0,0 0 1 0 0,0 1-1 0 0,0-1 0 0 0,0 0 0 0 0,0 0 0 0 0,1 1 0 0 0,-1-1 1 0 0,1 1-1 0 0,0-1 0 0 0,-1 1 0 0 0,1-1 0 0 0,0 1 1 0 0,0-1-1 0 0,1 1 0 0 0,-1-1 0 0 0,0 0 0 0 0,1 1 1 0 0,0 2-1 0 0,2-2 28 0 0,-1 0 0 0 0,1 0 0 0 0,0 0 0 0 0,0 0 1 0 0,0 0-1 0 0,0-1 0 0 0,0 1 0 0 0,1-1 0 0 0,-1 0 0 0 0,1 0 1 0 0,-1 0-1 0 0,1 0 0 0 0,5 1 0 0 0,-1 1-58 0 0,0 0 0 0 0,0 0 1 0 0,0 1-1 0 0,0 1 0 0 0,-1-1 0 0 0,9 9 0 0 0,-14-12 28 0 0,0-1-1 0 0,0 1 0 0 0,0 0 1 0 0,-1 0-1 0 0,1 1 0 0 0,0-1 1 0 0,-1 0-1 0 0,1 1 0 0 0,-1-1 1 0 0,0 0-1 0 0,0 1 0 0 0,0 0 1 0 0,0-1-1 0 0,0 1 1 0 0,0 0-1 0 0,-1-1 0 0 0,1 1 1 0 0,-1 0-1 0 0,0 0 0 0 0,0-1 1 0 0,0 1-1 0 0,0 0 0 0 0,-1 0 1 0 0,1-1-1 0 0,-2 5 0 0 0,1-5 85 0 0,0 0-1 0 0,0 0 0 0 0,-1-1 0 0 0,1 1 0 0 0,-1 0 0 0 0,1-1 0 0 0,-1 1 0 0 0,0-1 0 0 0,0 1 0 0 0,0-1 1 0 0,1 0-1 0 0,-1 1 0 0 0,-1-1 0 0 0,1-1 0 0 0,0 1 0 0 0,0 0 0 0 0,0 0 0 0 0,0-1 0 0 0,-1 1 0 0 0,1-1 0 0 0,0 1 1 0 0,0-1-1 0 0,-1 0 0 0 0,1 0 0 0 0,0 0 0 0 0,-1-1 0 0 0,1 1 0 0 0,0 0 0 0 0,0-1 0 0 0,0 1 0 0 0,-4-2 0 0 0,1 0-45 0 0,0 1 0 0 0,0-1 0 0 0,0 1 0 0 0,0-1 0 0 0,0-1-1 0 0,1 1 1 0 0,-1-1 0 0 0,1 1 0 0 0,-1-1 0 0 0,1-1-1 0 0,0 1 1 0 0,0-1 0 0 0,-3-3 0 0 0,4 4-221 0 0,-1 0-1089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6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0,'286'45'0'0,"-297"-47"0"0,6 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6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0,'155'25'0'0,"-174"-28"0"0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6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0,'258'41'0'0,"-253"-40"0"0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6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0,'167'27'0'0,"-163"-27"0"0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6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0,'219'34'0'0,"-216"-33"0"0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6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0,'252'40'0'0,"-262"-41"0"0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7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0,'257'41'0'0,"-262"-42"0"0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7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0,'74'12'0'0,"187"29"0"0,-270-42 0 0,7 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7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0,'154'24'0'0,"-151"-23"0"0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7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0,'242'38'0'0,"-239"-38"0"0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40 4220 0 0,'0'0'13917'0'0,"5"-3"-13396"0"0,10-3-269 0 0,1 0 0 0 0,0 0 0 0 0,0 1 0 0 0,0 1 0 0 0,18-1 0 0 0,17 0-5371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7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0,'197'32'0'0,"-193"-32"0"0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7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0,'212'33'0'0,"-214"-33"0"0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7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0,'164'26'0'0,"-172"-28"0"0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7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0,'120'19'0'0,"-148"-24"0"0,19 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7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0,'206'32'0'0,"-204"-31"0"0,-4-2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7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0,'228'36'0'0,"-234"-37"0"0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3 6257 0 0,'-2'-2'11023'0'0,"10"5"-10942"0"0,-1 1 1 0 0,1 0 0 0 0,-1 1-1 0 0,0 0 1 0 0,9 7 0 0 0,24 15-123 0 0,-39-27 69 0 0,1 1 0 0 0,0 0 0 0 0,-1-1 1 0 0,1 1-1 0 0,-1 0 0 0 0,1 0 0 0 0,-1 0 0 0 0,0 0 0 0 0,1 0 1 0 0,-1 0-1 0 0,0 1 0 0 0,0-1 0 0 0,0 0 0 0 0,0 1 0 0 0,0-1 1 0 0,0 1-1 0 0,0-1 0 0 0,0 1 0 0 0,0-1 0 0 0,-1 1 0 0 0,1-1 1 0 0,-1 1-1 0 0,1 0 0 0 0,-1-1 0 0 0,0 1 0 0 0,1 0 0 0 0,-1 0 1 0 0,0-1-1 0 0,0 1 0 0 0,0 0 0 0 0,-1-1 0 0 0,1 1 0 0 0,0 0 0 0 0,-1 0 1 0 0,1-1-1 0 0,-1 1 0 0 0,1-1 0 0 0,-1 1 0 0 0,0 0 0 0 0,1-1 1 0 0,-1 1-1 0 0,0-1 0 0 0,0 0 0 0 0,0 1 0 0 0,0-1 0 0 0,-1 0 1 0 0,1 1-1 0 0,-3 1 0 0 0,0 1 19 0 0,0 0-1 0 0,-1 1 1 0 0,0-2 0 0 0,0 1-1 0 0,0 0 1 0 0,-1-1 0 0 0,-7 3-1 0 0,-18 3-3459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8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0,'171'115'0'0,"-173"-116"0"0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8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0,'160'108'0'0,"-167"-113"0"0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8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0,'184'123'0'0,"-189"-126"0"0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3088 0 0,'0'0'12651'0'0,"28"11"-10484"0"0,3-9-2004 0 0,52-3 1 0 0,-20-2-269 0 0,-62 4 105 0 0,0 0 1 0 0,0-1 0 0 0,-1 1 0 0 0,1 0 0 0 0,0-1-1 0 0,-1 1 1 0 0,1 0 0 0 0,-1 0 0 0 0,1-1 0 0 0,-1 1-1 0 0,1 0 1 0 0,-1 0 0 0 0,0 0 0 0 0,1 0 0 0 0,-1 0-1 0 0,0 0 1 0 0,0 0 0 0 0,1 0 0 0 0,-1-1-1 0 0,0 1 1 0 0,0 0 0 0 0,0 0 0 0 0,0 0 0 0 0,0 0-1 0 0,-1 0 1 0 0,1 0 0 0 0,0 0 0 0 0,0 0 0 0 0,-1 0-1 0 0,1 0 1 0 0,0 0 0 0 0,-1-1 0 0 0,0 3 0 0 0,-11 39 11 0 0,11-40-9 0 0,-23 59 5 0 0,15-40-52 0 0,1 0 1 0 0,1 0-1 0 0,-8 36 1 0 0,15-36 789 0 0,0-15-3308 0 0,0-28-12530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8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0,'161'109'0'0,"-160"-108"0"0,-3-2 0 0,-3-3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8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0,'187'126'0'0,"-183"-123"0"0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28 4120 0 0,'0'0'12455'0'0,"-9"-7"-10410"0"0,100-3-504 0 0,-68 5-1615 0 0,45-1 0 0 0,-89 43 57 0 0,16-31 27 0 0,0 1 0 0 0,0-2 1 0 0,-1 1-1 0 0,0 0 0 0 0,0-1 1 0 0,-1 0-1 0 0,0-1 0 0 0,1 1 1 0 0,-2-1-1 0 0,-7 3 0 0 0,15-7-13 0 0,-1 1 1 0 0,1-1-1 0 0,0 0 0 0 0,0 0 1 0 0,-1 0-1 0 0,1 0 0 0 0,0 0 0 0 0,0 0 1 0 0,-1 1-1 0 0,1-1 0 0 0,0 0 1 0 0,0 0-1 0 0,0 0 0 0 0,0 0 0 0 0,-1 1 1 0 0,1-1-1 0 0,0 0 0 0 0,0 0 0 0 0,0 0 1 0 0,0 1-1 0 0,0-1 0 0 0,0 0 1 0 0,-1 0-1 0 0,1 1 0 0 0,0-1 0 0 0,0 0 1 0 0,0 0-1 0 0,0 1 0 0 0,0-1 1 0 0,0 0-1 0 0,0 0 0 0 0,0 1 0 0 0,0-1 1 0 0,0 0-1 0 0,0 1 0 0 0,0-1 1 0 0,1 0-1 0 0,-1 0 0 0 0,0 0 0 0 0,0 1 1 0 0,0-1-1 0 0,12 11 20 0 0,18 6 47 0 0,-28-16-87 0 0,4 2 5 0 0,-1 0-1 0 0,1 0 1 0 0,-1 1-1 0 0,0 0 1 0 0,0 0-1 0 0,0 1 1 0 0,-1-1-1 0 0,6 8 1 0 0,-8-10 28 0 0,-1-1 1 0 0,0 1-1 0 0,0 0 0 0 0,0-1 1 0 0,0 1-1 0 0,0 0 0 0 0,0 0 1 0 0,0 0-1 0 0,0 0 1 0 0,-1 0-1 0 0,1 0 0 0 0,-1 0 1 0 0,0 0-1 0 0,1 0 0 0 0,-1 0 1 0 0,0 0-1 0 0,0 0 0 0 0,0 0 1 0 0,-1 0-1 0 0,1 1 1 0 0,0-1-1 0 0,-1 0 0 0 0,1 0 1 0 0,-1 0-1 0 0,0 0 0 0 0,0-1 1 0 0,0 1-1 0 0,0 0 0 0 0,-1 2 1 0 0,-2-1 13 0 0,1 0 0 0 0,0 0-1 0 0,-1 0 1 0 0,1-1 0 0 0,-1 1 0 0 0,0-1 0 0 0,0 0-1 0 0,0 0 1 0 0,0-1 0 0 0,0 1 0 0 0,0-1 0 0 0,-1 0 0 0 0,1 0-1 0 0,-6 0 1 0 0,-64 4 2591 0 0,73-5-2549 0 0,-1-1 0 0 0,0 1 0 0 0,1-1 0 0 0,-1 0 0 0 0,1 1 1 0 0,-1-1-1 0 0,1 0 0 0 0,-1 0 0 0 0,1 0 0 0 0,0 0 0 0 0,-1 0 0 0 0,1 0 0 0 0,0-1 0 0 0,0 1 0 0 0,0 0 0 0 0,0-1 0 0 0,0 1 0 0 0,0-1 0 0 0,0 1 0 0 0,1-1 0 0 0,-1 1 1 0 0,0-3-1 0 0,-10-13-118 0 0,10 17-56 0 0,15 0-17365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33 928 0 0,'0'0'10622'0'0,"6"-3"-9546"0"0,14-9-166 0 0,-15 9 180 0 0,-34 32-407 0 0,-15 27-400 0 0,44-55-84 0 0,19-36 96 0 0,-11 22 434 0 0,0 1 0 0 0,1 0 0 0 0,16-16 0 0 0,-28 77-489 0 0,-1-26-159 0 0,-7 36 209 0 0,-22 70-1 0 0,19-92-71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213 24 3764 0 0,'0'0'12600'0'0,"-3"-4"-11994"0"0,1 2-520 0 0,1 0 1 0 0,-1 1-1 0 0,0-1 0 0 0,0 1 0 0 0,1-1 1 0 0,-1 1-1 0 0,0 0 0 0 0,0 0 0 0 0,0 0 1 0 0,-1 0-1 0 0,1 0 0 0 0,0 0 0 0 0,0 0 0 0 0,0 1 1 0 0,-1-1-1 0 0,1 1 0 0 0,0 0 0 0 0,0 0 1 0 0,-1 0-1 0 0,1 0 0 0 0,0 0 0 0 0,-1 0 1 0 0,1 0-1 0 0,0 1 0 0 0,0-1 0 0 0,-1 1 0 0 0,1 0 1 0 0,0-1-1 0 0,0 1 0 0 0,0 0 0 0 0,0 0 1 0 0,0 1-1 0 0,0-1 0 0 0,0 0 0 0 0,0 1 0 0 0,1-1 1 0 0,-1 1-1 0 0,-2 2 0 0 0,-14 11-79 0 0,1 2 0 0 0,0 0-1 0 0,-24 32 1 0 0,37-44 1 0 0,0 1 0 0 0,1-1 0 0 0,-1 1 0 0 0,1-1 0 0 0,0 1-1 0 0,1 0 1 0 0,0 1 0 0 0,-1-1 0 0 0,2 0 0 0 0,-1 1 0 0 0,1-1 0 0 0,0 1 0 0 0,0-1 0 0 0,1 1-1 0 0,0-1 1 0 0,0 1 0 0 0,1-1 0 0 0,1 11 0 0 0,-1-14-7 0 0,1 0 0 0 0,0 0 0 0 0,0-1 1 0 0,0 1-1 0 0,0 0 0 0 0,0-1 0 0 0,0 1 0 0 0,1-1 0 0 0,-1 0 0 0 0,1 1 1 0 0,0-1-1 0 0,0 0 0 0 0,0-1 0 0 0,0 1 0 0 0,0-1 0 0 0,0 1 1 0 0,0-1-1 0 0,0 0 0 0 0,0 0 0 0 0,1 0 0 0 0,-1 0 0 0 0,0-1 1 0 0,6 1-1 0 0,-4 0 18 0 0,0-1 1 0 0,-1 1-1 0 0,1-1 1 0 0,-1 0 0 0 0,1 0-1 0 0,0-1 1 0 0,-1 1-1 0 0,1-1 1 0 0,-1 0-1 0 0,1-1 1 0 0,-1 1 0 0 0,1-1-1 0 0,-1 1 1 0 0,0-1-1 0 0,0 0 1 0 0,0-1-1 0 0,4-2 1 0 0,-6 3 53 0 0,0-1 0 0 0,0 1 1 0 0,0-1-1 0 0,0 1 0 0 0,-1-1 0 0 0,1 0 0 0 0,-1 1 1 0 0,1-1-1 0 0,-1 0 0 0 0,0 0 0 0 0,0 0 1 0 0,-1 0-1 0 0,1 0 0 0 0,-1 0 0 0 0,1 0 0 0 0,-1-1 1 0 0,0 1-1 0 0,0-6 0 0 0,-1 8-30 0 0,1-1-1 0 0,-1 0 1 0 0,1 0-1 0 0,-1 0 1 0 0,1 1-1 0 0,-1-1 1 0 0,0 0-1 0 0,0 1 1 0 0,0-1-1 0 0,0 1 1 0 0,0-1-1 0 0,0 1 1 0 0,-1-1-1 0 0,1 1 1 0 0,0 0-1 0 0,-1 0 1 0 0,1-1 0 0 0,-1 1-1 0 0,1 0 1 0 0,-1 0-1 0 0,1 1 1 0 0,-1-1-1 0 0,0 0 1 0 0,0 0-1 0 0,1 1 1 0 0,-1-1-1 0 0,0 1 1 0 0,0-1-1 0 0,0 1 1 0 0,1 0-1 0 0,-1 0 1 0 0,0 0-1 0 0,-2 0 1 0 0,-55 6 278 0 0,31 5-1221 0 0,26-11 583 0 0,1 1 1 0 0,0 0-1 0 0,0 0 1 0 0,-1 0 0 0 0,1 0-1 0 0,0 0 1 0 0,0 0-1 0 0,0 0 1 0 0,0 0 0 0 0,0 0-1 0 0,0 1 1 0 0,1-1-1 0 0,-1 0 1 0 0,-1 3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0 612 0 0,'0'0'12649'0'0,"-7"4"-9722"0"0,31 4-2792 0 0,1-1 0 0 0,0-2 0 0 0,0-1 0 0 0,0 0 0 0 0,32-1 0 0 0,-157 53 249 0 0,99-56-383 0 0,1 0 1 0 0,0 0-1 0 0,0 0 1 0 0,-1 1 0 0 0,1-1-1 0 0,0 0 1 0 0,0 0-1 0 0,-1 0 1 0 0,1 0 0 0 0,0 1-1 0 0,0-1 1 0 0,-1 0-1 0 0,1 0 1 0 0,0 1-1 0 0,0-1 1 0 0,0 0 0 0 0,0 0-1 0 0,-1 1 1 0 0,1-1-1 0 0,0 0 1 0 0,0 0 0 0 0,0 1-1 0 0,0-1 1 0 0,0 0-1 0 0,0 1 1 0 0,0-1 0 0 0,0 0-1 0 0,0 1 1 0 0,0-1-1 0 0,0 0 1 0 0,0 0 0 0 0,0 1-1 0 0,0-1 1 0 0,0 0-1 0 0,0 1 1 0 0,0-1-1 0 0,0 0 1 0 0,0 1 0 0 0,0-1-1 0 0,1 0 1 0 0,-1 0-1 0 0,0 1 1 0 0,0-1 0 0 0,0 0-1 0 0,0 0 1 0 0,1 1-1 0 0,-1-1 1 0 0,0 0 0 0 0,0 0-1 0 0,1 0 1 0 0,-1 1-1 0 0,0-1 1 0 0,0 0 0 0 0,1 0-1 0 0,-1 0 1 0 0,0 0-1 0 0,0 0 1 0 0,1 0 0 0 0,-1 1-1 0 0,0-1 1 0 0,1 0-1 0 0,-1 0 1 0 0,0 0-1 0 0,1 0 1 0 0,-1 0 0 0 0,0 0-1 0 0,0 0 1 0 0,1 0-1 0 0,0-1 1 0 0,28 10 109 0 0,-25-7-143 0 0,14 2 23 0 0,-11-2-36 0 0,0 0 0 0 0,0 0 1 0 0,0 0-1 0 0,-1 1 1 0 0,8 4-1 0 0,-12-6 39 0 0,0 0 0 0 0,-1 0 0 0 0,1 1 0 0 0,-1-1 0 0 0,1 0 0 0 0,-1 1 0 0 0,1-1 0 0 0,-1 1 0 0 0,0 0 1 0 0,0 0-1 0 0,0-1 0 0 0,0 1 0 0 0,0 0 0 0 0,0 0 0 0 0,0 0 0 0 0,-1 0 0 0 0,1 0 0 0 0,-1 0 0 0 0,1 0 0 0 0,-1 0 0 0 0,0 0 0 0 0,0 4 0 0 0,0-2 15 0 0,-1 0 0 0 0,0 0 1 0 0,0 0-1 0 0,-1 0 0 0 0,1 0 0 0 0,-1 0 0 0 0,0-1 0 0 0,0 1 0 0 0,0 0 0 0 0,0-1 1 0 0,0 1-1 0 0,-1-1 0 0 0,0 0 0 0 0,0 0 0 0 0,0 0 0 0 0,0 0 0 0 0,0-1 1 0 0,0 1-1 0 0,-4 1 0 0 0,3-1 144 0 0,0-1 1 0 0,0 1-1 0 0,0-1 1 0 0,0 0-1 0 0,0 0 1 0 0,0 0-1 0 0,-1-1 1 0 0,1 0 0 0 0,-1 1-1 0 0,1-2 1 0 0,-1 1-1 0 0,1 0 1 0 0,-1-1-1 0 0,1 0 1 0 0,-1 0-1 0 0,1 0 1 0 0,-1-1-1 0 0,-5-1 1 0 0,3-1 113 0 0,0-1 0 0 0,1 1 0 0 0,0-2 1 0 0,0 1-1 0 0,0-1 0 0 0,0 0 0 0 0,0 0 0 0 0,-6-9 1 0 0,-1 1-372 0 0,12 12-44 0 0,-7 2-3307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1580 0 0,'0'0'12343'0'0,"11"0"-9445"0"0,33 0-2514 0 0,-41 0-401 0 0,1 1 0 0 0,-1 0-1 0 0,0-1 1 0 0,1 1 0 0 0,-1 1 0 0 0,0-1 0 0 0,0 0-1 0 0,0 1 1 0 0,0-1 0 0 0,0 1 0 0 0,-1 0 0 0 0,4 2 0 0 0,-5-3 20 0 0,-1 0 0 0 0,1 0 0 0 0,-1 0 0 0 0,1-1 0 0 0,-1 1 0 0 0,1 0 0 0 0,-1 0 0 0 0,0 0 0 0 0,0 0 0 0 0,1 0 0 0 0,-1 0 1 0 0,0 0-1 0 0,0 0 0 0 0,0 0 0 0 0,0 0 0 0 0,0 0 0 0 0,0 0 0 0 0,0-1 0 0 0,0 1 0 0 0,0 0 0 0 0,0 0 0 0 0,-1 0 0 0 0,1 0 0 0 0,0 0 1 0 0,-1 0-1 0 0,1 0 0 0 0,0 0 0 0 0,-1 0 0 0 0,1-1 0 0 0,-1 1 0 0 0,0 0 0 0 0,1 0 0 0 0,-1-1 0 0 0,0 1 0 0 0,1 0 0 0 0,-1-1 0 0 0,0 1 0 0 0,0-1 1 0 0,1 1-1 0 0,-1-1 0 0 0,0 1 0 0 0,0-1 0 0 0,-2 1 0 0 0,-50 32-249 0 0,53-33 244 0 0,-1 1 1 0 0,1 0 0 0 0,0-1-1 0 0,0 1 1 0 0,0-1-1 0 0,0 1 1 0 0,0 0 0 0 0,0-1-1 0 0,0 1 1 0 0,0-1-1 0 0,0 1 1 0 0,0 0-1 0 0,0-1 1 0 0,1 1 0 0 0,-1-1-1 0 0,0 1 1 0 0,0 0-1 0 0,0-1 1 0 0,1 1 0 0 0,-1-1-1 0 0,0 1 1 0 0,1-1-1 0 0,-1 1 1 0 0,1-1-1 0 0,-1 1 1 0 0,0-1 0 0 0,1 0-1 0 0,-1 1 1 0 0,1-1-1 0 0,-1 1 1 0 0,1-1 0 0 0,-1 0-1 0 0,1 0 1 0 0,0 1-1 0 0,-1-1 1 0 0,1 0-1 0 0,-1 0 1 0 0,1 0 0 0 0,-1 1-1 0 0,1-1 1 0 0,0 0-1 0 0,-1 0 1 0 0,2 0-1 0 0,28 11 19 0 0,-30-11-24 0 0,4 1-13 0 0,10 2-19 0 0,-1 1 0 0 0,0 1 0 0 0,0 0 0 0 0,0 0-1 0 0,-1 1 1 0 0,23 15 0 0 0,-34-20 52 0 0,0 0-1 0 0,0 0 1 0 0,0 0-1 0 0,-1-1 1 0 0,1 1 0 0 0,0 0-1 0 0,0 0 1 0 0,-1 0-1 0 0,1 0 1 0 0,-1 0-1 0 0,1 0 1 0 0,-1 1-1 0 0,1-1 1 0 0,-1 0 0 0 0,0 0-1 0 0,1 0 1 0 0,-1 0-1 0 0,0 0 1 0 0,0 1-1 0 0,0-1 1 0 0,0 0-1 0 0,0 0 1 0 0,0 0 0 0 0,0 0-1 0 0,-1 1 1 0 0,1-1-1 0 0,-1 2 1 0 0,0-1 2 0 0,-1 1 1 0 0,1-1 0 0 0,-1 0 0 0 0,0 0-1 0 0,1 0 1 0 0,-1 0 0 0 0,0-1 0 0 0,0 1-1 0 0,0 0 1 0 0,-1-1 0 0 0,1 1 0 0 0,-3 0-1 0 0,-2 2 50 0 0,0-1 0 0 0,-1 1 0 0 0,1-2 0 0 0,-1 1 0 0 0,0-1 0 0 0,0 0 0 0 0,-11 1 0 0 0,8-3 344 0 0,0 1 0 0 0,0-2 0 0 0,0 0 0 0 0,0 0 0 0 0,0-1 1 0 0,0 0-1 0 0,1-1 0 0 0,-17-6 0 0 0,48 8-21691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0 2632 0 0,'0'0'9561'0'0,"7"1"-8225"0"0,-89 112 1869 0 0,81-112-3177 0 0,1 0 0 0 0,-1-1 0 0 0,1 1-1 0 0,-1-1 1 0 0,1 1 0 0 0,-1 0 0 0 0,1-1 0 0 0,0 1-1 0 0,0 0 1 0 0,-1-1 0 0 0,1 1 0 0 0,0 0 0 0 0,0-1-1 0 0,0 1 1 0 0,0 0 0 0 0,0 0 0 0 0,0-1 0 0 0,0 1 0 0 0,0 0-1 0 0,0 0 1 0 0,0-1 0 0 0,0 1 0 0 0,0 0 0 0 0,0 0-1 0 0,1-1 1 0 0,-1 1 0 0 0,0 0 0 0 0,1-1 0 0 0,0 2-1 0 0,21 13 603 0 0,36 1-93 0 0,-52-15-552 0 0,0 0 28 0 0,21 4-63 0 0,0 0-1 0 0,31 0 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0 2660 0 0,'0'0'13883'0'0,"-20"35"-12712"0"0,-27 39-81 0 0,35-56-613 0 0,0 0-1 0 0,-19 39 1 0 0,27-45-5748 0 0,10-23-583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6 312 0 0,'0'0'10446'0'0,"9"-1"-5281"0"0,34-3-4445 0 0,-36 4-717 0 0,1 1 0 0 0,-1-1 0 0 0,1 1 1 0 0,-1 1-1 0 0,0 0 0 0 0,0 0 0 0 0,0 0 0 0 0,13 7 1 0 0,-18-9-4 0 0,-1 1 1 0 0,1 0-1 0 0,-1 0 1 0 0,1 0-1 0 0,-1 0 1 0 0,1 0-1 0 0,-1 0 1 0 0,0 0-1 0 0,0 1 1 0 0,1-1-1 0 0,-1 0 1 0 0,0 1-1 0 0,0-1 1 0 0,-1 1-1 0 0,1-1 1 0 0,0 1-1 0 0,0-1 1 0 0,-1 1 0 0 0,1 0-1 0 0,-1-1 1 0 0,1 1-1 0 0,-1 0 1 0 0,0 0-1 0 0,1-1 1 0 0,-1 1-1 0 0,0 0 1 0 0,0 0-1 0 0,-1-1 1 0 0,1 1-1 0 0,0 0 1 0 0,0 0-1 0 0,-1-1 1 0 0,1 1-1 0 0,-1 0 1 0 0,0-1 0 0 0,1 1-1 0 0,-1-1 1 0 0,0 1-1 0 0,0-1 1 0 0,0 1-1 0 0,0-1 1 0 0,-2 2-1 0 0,-2 5 9 0 0,-2 0 0 0 0,1-1-1 0 0,-1 0 1 0 0,-9 7 0 0 0,-3 3-135 0 0,20-14 145 0 0,1 0 1 0 0,0 0-1 0 0,1 0 1 0 0,-1 0-1 0 0,0-1 1 0 0,1 1-1 0 0,0-1 1 0 0,0 0-1 0 0,-1 1 1 0 0,7 2-1 0 0,-6-2-28 0 0,3 2-3 0 0,0 0 0 0 0,0 0 0 0 0,-1 0-1 0 0,0 1 1 0 0,5 7 0 0 0,-9-12 24 0 0,0 0 0 0 0,0 0 0 0 0,-1 0 0 0 0,1 0 0 0 0,-1 0 0 0 0,1 1 0 0 0,-1-1 0 0 0,1 0 0 0 0,-1 0 0 0 0,0 0 1 0 0,1 0-1 0 0,-1 1 0 0 0,0-1 0 0 0,0 0 0 0 0,0 0 0 0 0,0 1 0 0 0,0-1 0 0 0,0 0 0 0 0,0 0 0 0 0,0 1 0 0 0,-1-1 0 0 0,1 0 0 0 0,0 0 0 0 0,-1 0 0 0 0,1 0 0 0 0,-1 0 0 0 0,0 1 0 0 0,1-1 0 0 0,-1 0 0 0 0,0 0 0 0 0,1 0 0 0 0,-1 0 0 0 0,0-1 0 0 0,0 1 0 0 0,0 0 0 0 0,0 0 0 0 0,0 0 0 0 0,0-1 1 0 0,0 1-1 0 0,0 0 0 0 0,-2 0 0 0 0,-1 1 206 0 0,-1 0 0 0 0,0 0 0 0 0,1-1 0 0 0,-1 1 0 0 0,0-1 0 0 0,0 0 0 0 0,0 0 0 0 0,0-1 0 0 0,-1 0 0 0 0,1 0 1 0 0,0 0-1 0 0,0 0 0 0 0,-7-2 0 0 0,-69-21 1090 0 0,42 10-1310 0 0,18 12-357 0 0,16 5-1865 0 0,12 5-3925 0 0,1-4 305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2996 0 0,'0'0'11418'0'0,"42"-4"-9341"0"0,-7 5-2224 0 0,26 0 355 0 0,-24-11-3847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42 496 0 0,'0'0'11200'0'0,"7"-33"-5765"0"0,-5 32-5354 0 0,-1 0 0 0 0,1 0 0 0 0,-1 1-1 0 0,1-1 1 0 0,0 0 0 0 0,-1 0 0 0 0,1 1 0 0 0,0-1 0 0 0,-1 1 0 0 0,1-1-1 0 0,0 1 1 0 0,0 0 0 0 0,0 0 0 0 0,-1 0 0 0 0,1 0 0 0 0,0 0 0 0 0,0 0 0 0 0,0 0-1 0 0,-1 1 1 0 0,1-1 0 0 0,0 0 0 0 0,0 1 0 0 0,2 1 0 0 0,0 0-104 0 0,0-1 1 0 0,0 1-1 0 0,0 0 1 0 0,0 0 0 0 0,-1 1-1 0 0,1-1 1 0 0,-1 1-1 0 0,6 5 1 0 0,-4-2 31 0 0,0-1 1 0 0,0 1-1 0 0,-1 0 1 0 0,0 0-1 0 0,0 0 1 0 0,-1 1 0 0 0,0-1-1 0 0,0 1 1 0 0,0 0-1 0 0,-1 0 1 0 0,0 0-1 0 0,0 0 1 0 0,-1 0-1 0 0,0 0 1 0 0,0 1-1 0 0,0-1 1 0 0,-1 0-1 0 0,-1 1 1 0 0,1-1 0 0 0,-1 0-1 0 0,0 0 1 0 0,-1 1-1 0 0,1-1 1 0 0,-1 0-1 0 0,-4 7 1 0 0,-8 11-19 0 0,11-20-233 0 0,0 1 0 0 0,0-1 0 0 0,0 1 1 0 0,0 0-1 0 0,1 0 0 0 0,0-1 0 0 0,-2 12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4172 0 0,'0'0'13765'0'0,"7"0"-11948"0"0,58 13-1222 0 0,-42-10-3126 0 0,-2-3-4087 0 0,-12 0 1271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79 328 0 0,'0'0'10582'0'0,"-9"-28"-5861"0"0,3 23-4539 0 0,1 0 0 0 0,-1 0 1 0 0,0 1-1 0 0,0-1 0 0 0,0 1 1 0 0,0 1-1 0 0,-1-1 0 0 0,0 1 0 0 0,1 0 1 0 0,-1 1-1 0 0,0 0 0 0 0,-8-2 1 0 0,10 3-201 0 0,0 1 0 0 0,1 0 0 0 0,-1 0 0 0 0,0 0 0 0 0,1 0 0 0 0,-1 1 0 0 0,0 0 0 0 0,1 0 0 0 0,-1 0 0 0 0,1 0 0 0 0,-1 1 0 0 0,1 0 0 0 0,0-1 0 0 0,-1 2 0 0 0,1-1 0 0 0,0 0 0 0 0,1 1 0 0 0,-1 0 1 0 0,0 0-1 0 0,-4 4 0 0 0,7-6 11 0 0,0 0 0 0 0,0 0 1 0 0,0 0-1 0 0,0 0 0 0 0,1 0 1 0 0,-1 0-1 0 0,0 0 0 0 0,0 0 0 0 0,0 0 1 0 0,1 0-1 0 0,-1 0 0 0 0,1 0 1 0 0,-1 1-1 0 0,1-1 0 0 0,-1 0 1 0 0,1 0-1 0 0,0 1 0 0 0,-1-1 1 0 0,1 0-1 0 0,0 1 0 0 0,0-1 1 0 0,0 0-1 0 0,0 0 0 0 0,0 1 1 0 0,0-1-1 0 0,1 3 0 0 0,0-2 15 0 0,1-1 1 0 0,-1 1-1 0 0,0 0 0 0 0,1-1 0 0 0,-1 1 1 0 0,1-1-1 0 0,-1 1 0 0 0,1-1 0 0 0,0 0 0 0 0,-1 0 1 0 0,1 0-1 0 0,0 0 0 0 0,0 0 0 0 0,3 1 0 0 0,5 2 36 0 0,0-1 0 0 0,0-1-1 0 0,0 1 1 0 0,0-2-1 0 0,15 2 1 0 0,-16-3-139 0 0,30-1 443 0 0,-38 1-387 0 0,0 0 0 0 0,0 0 0 0 0,0 0 0 0 0,0 0 0 0 0,0 0 0 0 0,0 0 0 0 0,0 0 0 0 0,0-1 0 0 0,0 1 0 0 0,0 0 0 0 0,-1-1 0 0 0,1 1 0 0 0,0 0 0 0 0,0-1 0 0 0,0 1 0 0 0,0-1 0 0 0,-1 1 1 0 0,1-1-1 0 0,0 0 0 0 0,0 1 0 0 0,-1-1 0 0 0,1 0 0 0 0,-1 1 0 0 0,1-1 0 0 0,0 0 0 0 0,-1 0 0 0 0,1 0 0 0 0,-1 0 0 0 0,0 1 0 0 0,1-2 0 0 0,-10-1-6718 0 0,-1 3-2159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21 2764 0 0,'0'0'9428'0'0,"-41"-19"-6795"0"0,34 18-2419 0 0,-1 1 0 0 0,1-1 0 0 0,-1 1 0 0 0,1 1 0 0 0,-1-1-1 0 0,1 1 1 0 0,0 0 0 0 0,-1 1 0 0 0,-8 3 0 0 0,14-5-200 0 0,-1 1 1 0 0,1 0 0 0 0,0-1-1 0 0,0 1 1 0 0,0 0-1 0 0,0 0 1 0 0,-1 1 0 0 0,1-1-1 0 0,0 0 1 0 0,1 1 0 0 0,-1-1-1 0 0,0 1 1 0 0,0-1-1 0 0,1 1 1 0 0,-1 0 0 0 0,1 0-1 0 0,-1 0 1 0 0,1 0 0 0 0,0 0-1 0 0,0 0 1 0 0,0 0-1 0 0,0 0 1 0 0,0 0 0 0 0,0 1-1 0 0,1-1 1 0 0,-1 0 0 0 0,1 1-1 0 0,-1-1 1 0 0,1 0-1 0 0,0 1 1 0 0,0-1 0 0 0,0 3-1 0 0,2-1 15 0 0,-1-1 1 0 0,1 1-1 0 0,0-1 0 0 0,0 0 0 0 0,0 1 1 0 0,0-1-1 0 0,1-1 0 0 0,-1 1 0 0 0,1 0 0 0 0,0 0 1 0 0,0-1-1 0 0,0 0 0 0 0,0 1 0 0 0,0-1 0 0 0,0 0 1 0 0,1 0-1 0 0,-1-1 0 0 0,1 1 0 0 0,-1-1 0 0 0,1 0 1 0 0,-1 0-1 0 0,1 0 0 0 0,0 0 0 0 0,5 0 0 0 0,-5-1 42 0 0,-1 1-1 0 0,1-1 1 0 0,0 0 0 0 0,0 0-1 0 0,-1 0 1 0 0,1 0-1 0 0,0-1 1 0 0,-1 0-1 0 0,1 1 1 0 0,-1-1-1 0 0,6-3 1 0 0,-7 3-66 0 0,0 1-1 0 0,-1-1 1 0 0,1-1 0 0 0,-1 1 0 0 0,1 0 0 0 0,-1 0 0 0 0,1 0 0 0 0,-1-1 0 0 0,0 1 0 0 0,1-1 0 0 0,-1 1 0 0 0,0-1 0 0 0,0 0-1 0 0,0 1 1 0 0,-1-1 0 0 0,1 0 0 0 0,0 0 0 0 0,-1 1 0 0 0,1-1 0 0 0,-1 0 0 0 0,1 0 0 0 0,-1-3 0 0 0,1-4-508 0 0,1-10-1563 0 0,-5 2-2472 0 0,-6-14-5095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 2704 0 0,'0'0'9422'0'0,"13"-11"-5953"0"0,41 6-3473 0 0,-40 3-8 0 0,0 1 1 0 0,-1 0 0 0 0,1 1 0 0 0,20 2 0 0 0,-33-2 15 0 0,-1 0 1 0 0,1 0-1 0 0,0 0 0 0 0,0 0 1 0 0,0 0-1 0 0,-1 1 0 0 0,1-1 1 0 0,0 0-1 0 0,0 0 1 0 0,0 1-1 0 0,-1-1 0 0 0,1 0 1 0 0,0 1-1 0 0,-1-1 0 0 0,1 1 1 0 0,0-1-1 0 0,-1 1 1 0 0,1 0-1 0 0,-1-1 0 0 0,1 1 1 0 0,0-1-1 0 0,-1 1 0 0 0,0 0 1 0 0,1-1-1 0 0,-1 1 1 0 0,1 0-1 0 0,-1 0 0 0 0,0-1 1 0 0,1 1-1 0 0,-1 1 0 0 0,0 0 5 0 0,0 0-1 0 0,-1 0 1 0 0,1 0-1 0 0,0 0 1 0 0,-1 0-1 0 0,1 0 1 0 0,-1 0-1 0 0,0 0 0 0 0,0 0 1 0 0,0 0-1 0 0,0-1 1 0 0,-1 3-1 0 0,-4 3 61 0 0,1 1-1 0 0,-1-2 0 0 0,0 1 1 0 0,-12 9-1 0 0,17-16-70 0 0,0 1 0 0 0,1-1 0 0 0,-1 1 0 0 0,0-1 0 0 0,0 1 0 0 0,0-1 0 0 0,1 1-1 0 0,-1-1 1 0 0,0 1 0 0 0,1-1 0 0 0,-1 1 0 0 0,1 0 0 0 0,-1 0 0 0 0,1-1 0 0 0,-1 1 0 0 0,1 0 0 0 0,-1 0 0 0 0,1 0 0 0 0,-1-1-1 0 0,1 1 1 0 0,0 0 0 0 0,0 0 0 0 0,-1 0 0 0 0,1 0 0 0 0,0 0 0 0 0,0 0 0 0 0,0 1 0 0 0,19 12-525 0 0,-1-3 601 0 0,-14-9-90 0 0,0 1 1 0 0,-1-1 0 0 0,0 1-1 0 0,1 0 1 0 0,-1 0-1 0 0,0 1 1 0 0,0-1 0 0 0,-1 0-1 0 0,5 8 1 0 0,-6-10 24 0 0,-1 1 0 0 0,0-1 0 0 0,1 1 0 0 0,-1-1 0 0 0,0 1 0 0 0,0-1 0 0 0,0 1 0 0 0,0-1 0 0 0,0 1 0 0 0,0 0 0 0 0,0-1 0 0 0,-1 1 0 0 0,1-1 0 0 0,-1 1 0 0 0,1-1 0 0 0,-1 0 0 0 0,1 1 0 0 0,-1-1 0 0 0,0 1 0 0 0,1-1 0 0 0,-1 0 0 0 0,0 0 0 0 0,0 1 0 0 0,0-1 0 0 0,0 0 0 0 0,0 0 0 0 0,-1 0 0 0 0,1 0 0 0 0,0 0 0 0 0,0 0 0 0 0,-1-1 0 0 0,-1 2 0 0 0,-61 33 153 0 0,60-33 94 0 0,0 0 1 0 0,-1 0 0 0 0,0-1 0 0 0,1 0 0 0 0,-1 1 0 0 0,0-2-1 0 0,1 1 1 0 0,-1-1 0 0 0,0 1 0 0 0,0-1 0 0 0,0-1-1 0 0,1 1 1 0 0,-7-2 0 0 0,-4-14 758 0 0,12 7-10375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41 3116 0 0,'0'0'11062'0'0,"-2"-5"-10480"0"0,2 3-452 0 0,-1 0 0 0 0,1 0 1 0 0,-1 0-1 0 0,1 0 0 0 0,-1 0 0 0 0,0 0 0 0 0,0 0 0 0 0,0 0 1 0 0,0 0-1 0 0,-1 0 0 0 0,1 1 0 0 0,0-1 0 0 0,-1 0 0 0 0,1 1 1 0 0,-1-1-1 0 0,-3-1 0 0 0,4 2-107 0 0,-1 1-1 0 0,0-1 1 0 0,1 1-1 0 0,-1 0 1 0 0,0 0 0 0 0,1 0-1 0 0,-1 0 1 0 0,0 0-1 0 0,1 0 1 0 0,-1 0 0 0 0,0 1-1 0 0,1-1 1 0 0,-1 0 0 0 0,0 1-1 0 0,1-1 1 0 0,-1 1-1 0 0,1 0 1 0 0,-1 0 0 0 0,1 0-1 0 0,-1-1 1 0 0,1 1-1 0 0,-1 1 1 0 0,1-1 0 0 0,0 0-1 0 0,-2 2 1 0 0,-6 4-76 0 0,0 2 0 0 0,0-1 0 0 0,1 1 0 0 0,-9 12 0 0 0,15-19 43 0 0,0 0 0 0 0,1 0 0 0 0,-1 0 0 0 0,1 1 0 0 0,0-1 0 0 0,0 0 0 0 0,-1 1 0 0 0,2-1 0 0 0,-1 1 0 0 0,0 0 1 0 0,0-1-1 0 0,1 1 0 0 0,0 0 0 0 0,-1-1 0 0 0,1 1 0 0 0,0 0 0 0 0,0 0 0 0 0,1-1 0 0 0,-1 1 0 0 0,0 0 0 0 0,1-1 0 0 0,0 1 0 0 0,-1-1 0 0 0,1 1 1 0 0,2 3-1 0 0,-1-3 33 0 0,0-1 1 0 0,0 0-1 0 0,0 1 1 0 0,1-1 0 0 0,-1 0-1 0 0,1 0 1 0 0,-1-1 0 0 0,1 1-1 0 0,-1 0 1 0 0,1-1-1 0 0,0 0 1 0 0,0 1 0 0 0,0-1-1 0 0,0 0 1 0 0,0 0-1 0 0,0-1 1 0 0,0 1 0 0 0,0-1-1 0 0,0 0 1 0 0,0 1 0 0 0,1-1-1 0 0,-1 0 1 0 0,0-1-1 0 0,0 1 1 0 0,0-1 0 0 0,0 1-1 0 0,0-1 1 0 0,0 0 0 0 0,0 0-1 0 0,0 0 1 0 0,0-1-1 0 0,0 1 1 0 0,4-4 0 0 0,-4 4-6 0 0,-1-1 1 0 0,1 1 0 0 0,-1 0-1 0 0,1-1 1 0 0,-1 0 0 0 0,0 0-1 0 0,0 0 1 0 0,0 0 0 0 0,0 0 0 0 0,0 0-1 0 0,0 0 1 0 0,-1 0 0 0 0,1-1-1 0 0,-1 1 1 0 0,1-1 0 0 0,-1 1-1 0 0,0-1 1 0 0,0 0 0 0 0,0 1 0 0 0,-1-1-1 0 0,1 0 1 0 0,0 0 0 0 0,-1 0-1 0 0,0 1 1 0 0,0-1 0 0 0,0 0-1 0 0,0 0 1 0 0,0 0 0 0 0,0 0-1 0 0,-1 1 1 0 0,1-1 0 0 0,-1 0 0 0 0,0 0-1 0 0,0 1 1 0 0,0-1 0 0 0,0 0-1 0 0,-1 1 1 0 0,-1-4 0 0 0,-7-11-1266 0 0,7 12-2028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49 2008 0 0,'0'0'11057'0'0,"1"-5"-10466"0"0,0 4-535 0 0,0-1 0 0 0,-1 1 0 0 0,0 0 1 0 0,1-1-1 0 0,-1 1 0 0 0,0 0 0 0 0,0-1 0 0 0,1 1 1 0 0,-1-1-1 0 0,0 1 0 0 0,0-1 0 0 0,-1 1 0 0 0,1 0 0 0 0,0-1 1 0 0,0 1-1 0 0,-1 0 0 0 0,1-1 0 0 0,-1 1 0 0 0,1 0 0 0 0,-1-1 1 0 0,0 1-1 0 0,0-2 0 0 0,-2 2 46 0 0,1-1 0 0 0,0 1 0 0 0,0 0 0 0 0,0 0 0 0 0,-1 0 0 0 0,1 0 0 0 0,-1 0 0 0 0,1 1 0 0 0,-1-1 0 0 0,1 1 0 0 0,-1-1 0 0 0,1 1 0 0 0,-1 0 0 0 0,1 0 0 0 0,-4 1 0 0 0,1-1-126 0 0,0 1 0 0 0,1-1 0 0 0,-1 1-1 0 0,1 1 1 0 0,0-1 0 0 0,-1 1 0 0 0,1-1 0 0 0,0 1 0 0 0,0 1 0 0 0,0-1 0 0 0,0 0 0 0 0,-5 5 0 0 0,7-5 9 0 0,0-1-1 0 0,0 1 1 0 0,0-1-1 0 0,0 1 1 0 0,1 0-1 0 0,-1 0 0 0 0,0 0 1 0 0,1 0-1 0 0,0 0 1 0 0,-1 0-1 0 0,1 0 1 0 0,0 1-1 0 0,0-1 0 0 0,0 0 1 0 0,0 1-1 0 0,1-1 1 0 0,-1 0-1 0 0,1 1 1 0 0,-1-1-1 0 0,1 1 0 0 0,0-1 1 0 0,0 1-1 0 0,0-1 1 0 0,1 4-1 0 0,0-4 22 0 0,1 1 0 0 0,-1-1 0 0 0,1 0 0 0 0,0 0 0 0 0,0 0 0 0 0,0 0 0 0 0,0 0 0 0 0,0 0 0 0 0,0-1 0 0 0,1 1 0 0 0,-1-1 0 0 0,1 0 0 0 0,-1 1 0 0 0,1-1 0 0 0,-1 0 0 0 0,1 0 0 0 0,0-1-1 0 0,-1 1 1 0 0,1-1 0 0 0,0 1 0 0 0,0-1 0 0 0,4 0 0 0 0,-3 1 48 0 0,0 0-1 0 0,0-1 0 0 0,0 0 1 0 0,0 0-1 0 0,0 0 0 0 0,0 0 1 0 0,0-1-1 0 0,0 1 0 0 0,0-1 1 0 0,0 0-1 0 0,0 0 0 0 0,0-1 1 0 0,0 1-1 0 0,6-4 1 0 0,-9 4-29 0 0,-1 0 0 0 0,1 0 0 0 0,0 0 0 0 0,0 0 0 0 0,0 0 0 0 0,-1 0 0 0 0,1 0 0 0 0,0 0 0 0 0,-1-1 0 0 0,1 1 0 0 0,-1 0 0 0 0,0 0 1 0 0,1-1-1 0 0,-1 1 0 0 0,0 0 0 0 0,0 0 0 0 0,0-1 0 0 0,0 1 0 0 0,0 0 0 0 0,0-1 0 0 0,0 1 0 0 0,0 0 0 0 0,0-1 0 0 0,-1 1 0 0 0,1 0 0 0 0,0 0 1 0 0,-1-1-1 0 0,1 1 0 0 0,-1 0 0 0 0,1 0 0 0 0,-1 0 0 0 0,0 0 0 0 0,0 0 0 0 0,1 0 0 0 0,-3-2 0 0 0,-17-11-2690 0 0,-3 12-6677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45 2552 0 0,'0'0'9726'0'0,"-33"-33"-4606"0"0,29 33-5124 0 0,1-1 0 0 0,-1 1 0 0 0,1 0 1 0 0,-1 0-1 0 0,1 1 0 0 0,-1-1 1 0 0,1 1-1 0 0,0-1 0 0 0,-1 1 0 0 0,1 0 1 0 0,0 1-1 0 0,-1-1 0 0 0,1 0 1 0 0,0 1-1 0 0,0 0 0 0 0,0 0 0 0 0,0 0 1 0 0,0 0-1 0 0,1 0 0 0 0,-4 3 0 0 0,4-3-18 0 0,0 0-1 0 0,-1 1 1 0 0,1-1-1 0 0,1 0 1 0 0,-1 1-1 0 0,0-1 1 0 0,0 1-1 0 0,1-1 1 0 0,0 1-1 0 0,-1 0 0 0 0,1 0 1 0 0,0 0-1 0 0,0-1 1 0 0,1 1-1 0 0,-1 0 1 0 0,1 0-1 0 0,-1 0 1 0 0,1 0-1 0 0,0 0 0 0 0,0 0 1 0 0,0 0-1 0 0,1 0 1 0 0,0 6-1 0 0,0-7 31 0 0,1 0 0 0 0,-1-1-1 0 0,0 1 1 0 0,1-1 0 0 0,-1 1 0 0 0,1-1-1 0 0,-1 0 1 0 0,1 1 0 0 0,0-1-1 0 0,-1 0 1 0 0,1 0 0 0 0,0 0 0 0 0,0 0-1 0 0,0 0 1 0 0,0-1 0 0 0,0 1 0 0 0,0-1-1 0 0,0 1 1 0 0,0-1 0 0 0,0 0-1 0 0,0 1 1 0 0,0-1 0 0 0,0 0 0 0 0,3-1-1 0 0,3 1 44 0 0,0 0 0 0 0,0-1 0 0 0,0 0 0 0 0,0 0-1 0 0,8-3 1 0 0,-15 4-20 0 0,1 0-1 0 0,-1 0 0 0 0,1-1 1 0 0,-1 1-1 0 0,1 0 0 0 0,-1-1 0 0 0,1 1 1 0 0,-1-1-1 0 0,0 0 0 0 0,1 1 1 0 0,-1-1-1 0 0,0 0 0 0 0,1 0 1 0 0,-1 0-1 0 0,0 0 0 0 0,0 0 1 0 0,0 0-1 0 0,0 0 0 0 0,0 0 1 0 0,0-1-1 0 0,0 1 0 0 0,-1 0 1 0 0,1-1-1 0 0,0 1 0 0 0,-1 0 1 0 0,1-1-1 0 0,-1 1 0 0 0,1-1 1 0 0,-1 1-1 0 0,0-1 0 0 0,1 1 0 0 0,-1-1 1 0 0,0 1-1 0 0,0-1 0 0 0,0 1 1 0 0,0-1-1 0 0,-1 1 0 0 0,1-1 1 0 0,0 1-1 0 0,0-1 0 0 0,-1 1 1 0 0,1-1-1 0 0,-2-2 0 0 0,-19-26-1980 0 0,-4 3-6247 0 0,12 14 1166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864 193 848 0 0,'0'0'10670'0'0,"-3"-5"-9782"0"0,-2-1-545 0 0,1 0 1 0 0,-1 0-1 0 0,0 0 0 0 0,0 1 1 0 0,0-1-1 0 0,-1 1 0 0 0,0 1 1 0 0,0-1-1 0 0,0 1 0 0 0,0 0 1 0 0,-10-4-1 0 0,5 3-21 0 0,0-1 0 0 0,0-1 0 0 0,-13-10 1 0 0,16 11-284 0 0,0 0 0 0 0,0 0 1 0 0,-1 1-1 0 0,1 1 1 0 0,-1-1-1 0 0,0 1 1 0 0,-13-3-1 0 0,-31-7 255 0 0,0 3-1 0 0,-2 3 1 0 0,-93-4-1 0 0,128 12-310 0 0,0 1 0 0 0,-1 1-1 0 0,1 1 1 0 0,0 1-1 0 0,0 0 1 0 0,1 1 0 0 0,-1 2-1 0 0,1 0 1 0 0,-32 16-1 0 0,41-14-3 0 0,1-1 0 0 0,0 1 0 0 0,0 1 0 0 0,0-1 0 0 0,1 2-1 0 0,1-1 1 0 0,0 1 0 0 0,0 0 0 0 0,1 0 0 0 0,1 1 0 0 0,0 0 0 0 0,0 0-1 0 0,1 0 1 0 0,-3 15 0 0 0,6-15 22 0 0,1 1 1 0 0,0-1-1 0 0,0 0 0 0 0,1 0 1 0 0,1 0-1 0 0,0 0 0 0 0,1 0 1 0 0,0 0-1 0 0,1 0 0 0 0,0-1 1 0 0,0 1-1 0 0,2-1 0 0 0,-1 0 1 0 0,1-1-1 0 0,1 1 0 0 0,0-1 1 0 0,0-1-1 0 0,1 1 0 0 0,1-1 1 0 0,15 14-1 0 0,35 35-11 0 0,-44-41 51 0 0,0-1-1 0 0,1-1 1 0 0,19 14-1 0 0,-20-20 131 0 0,0-1 0 0 0,1 0 0 0 0,0-1 0 0 0,0-1 0 0 0,1 0 0 0 0,0-1 0 0 0,0-1 0 0 0,29 4 0 0 0,-10-2-265 0 0,-17-2 133 0 0,0-1 0 0 0,0-1 1 0 0,0 0-1 0 0,0-2 0 0 0,0 0 1 0 0,0-1-1 0 0,0-2 0 0 0,0 1 1 0 0,0-2-1 0 0,0-1 0 0 0,-1 0 0 0 0,0-1 1 0 0,0-1-1 0 0,0-1 0 0 0,18-11 1 0 0,-26 13 55 0 0,-1 0 0 0 0,1-1-1 0 0,-2 0 1 0 0,1 0 0 0 0,-1-1 0 0 0,0 0 0 0 0,-1-1 0 0 0,0 0 0 0 0,0 0 0 0 0,-1 0 0 0 0,0-1 0 0 0,-1 0 0 0 0,0 0 0 0 0,0 0 0 0 0,-1-1 0 0 0,5-19 0 0 0,-5 14-23 0 0,-1-1 0 0 0,-1 0 0 0 0,0 0 0 0 0,-1 0 0 0 0,-1 0 0 0 0,0 0 0 0 0,-2 0 0 0 0,0 0 0 0 0,-1 0 0 0 0,-7-26 1 0 0,8 39-183 0 0,0 0 1 0 0,0-1 0 0 0,0 1 0 0 0,0 0 0 0 0,-1 0 0 0 0,0 0 0 0 0,0 0 0 0 0,0 0 0 0 0,0 1 0 0 0,0-1-1 0 0,-1 1 1 0 0,0 0 0 0 0,0 0 0 0 0,-6-4 0 0 0,-29-13-2388 0 0,-5 4-3772 0 0,-30-8-5882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913 194 808 0 0,'0'0'6864'0'0,"-19"-23"-1770"0"0,-6 10-4103 0 0,0 0-769 0 0,-44-15 0 0 0,-40-12-72 0 0,74 25-34 0 0,0 2 0 0 0,-1 1 0 0 0,-1 2 0 0 0,0 1 0 0 0,0 2 0 0 0,-60-4 0 0 0,76 14-101 0 0,1 0 1 0 0,0 2 0 0 0,0 0 0 0 0,0 1-1 0 0,0 1 1 0 0,-28 14 0 0 0,17-7 140 0 0,16-8-86 0 0,0 0 0 0 0,0 2 1 0 0,-19 12-1 0 0,29-16-72 0 0,-1 1-1 0 0,1 0 1 0 0,0-1 0 0 0,0 2-1 0 0,0-1 1 0 0,1 0 0 0 0,0 1 0 0 0,0 0-1 0 0,0 0 1 0 0,-3 9 0 0 0,3-7 7 0 0,1 0-1 0 0,0 1 1 0 0,1 0 0 0 0,0 0 0 0 0,0 0 0 0 0,1-1-1 0 0,0 2 1 0 0,0-1 0 0 0,1 0 0 0 0,1 0 0 0 0,-1 0-1 0 0,1 0 1 0 0,4 16 0 0 0,4 1 76 0 0,0-1 1 0 0,1 0-1 0 0,17 30 1 0 0,-18-38-91 0 0,-1 0 97 0 0,1-1-1 0 0,1 0 1 0 0,22 28-1 0 0,-26-37 44 0 0,0-1-1 0 0,1 0 0 0 0,0 0 1 0 0,0-1-1 0 0,0 0 0 0 0,1 0 1 0 0,-1-1-1 0 0,1 0 0 0 0,0 0 1 0 0,14 4-1 0 0,188 62-93 0 0,-182-63 59 0 0,0-1 0 0 0,1-2 0 0 0,0-1-1 0 0,47 0 1 0 0,-61-3 43 0 0,0-1-1 0 0,-1-1 1 0 0,0 0-1 0 0,1-1 0 0 0,-1 0 1 0 0,0-1-1 0 0,0-1 1 0 0,-1 0-1 0 0,1-1 1 0 0,-1-1-1 0 0,13-8 1 0 0,-12 6-173 0 0,-3 2 197 0 0,-1-1 0 0 0,1 0 1 0 0,15-17-1 0 0,-22 20-49 0 0,0 0 1 0 0,-1 0 0 0 0,1-1-1 0 0,-1 0 1 0 0,0 1 0 0 0,-1-1-1 0 0,0 0 1 0 0,0-1-1 0 0,0 1 1 0 0,1-8 0 0 0,0 0-121 0 0,-1 0 1 0 0,0 0 0 0 0,-1 0 0 0 0,0-1-1 0 0,-2 1 1 0 0,-2-22 0 0 0,2 27-277 0 0,-1 1 0 0 0,-1 0 0 0 0,0-1-1 0 0,0 1 1 0 0,-4-8 0 0 0,2 8-603 0 0,1 1 0 0 0,-1-1-1 0 0,0 1 1 0 0,-1 0 0 0 0,-10-9-1 0 0,-30-27-5170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 1812 0 0,'0'0'9857'0'0,"6"45"-9273"0"0,-4-28-660 0 0,-2 1 0 0 0,0 0 1 0 0,-1 0-1 0 0,-4 22 0 0 0,-2 40-2051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9 3024 0 0,'0'0'10385'0'0,"-4"-2"-9607"0"0,-7-4 1026 0 0,9 8-714 0 0,20 19-388 0 0,35 30-585 0 0,-31-33 86 0 0,0 0 0 0 0,1-1-1 0 0,1-1 1 0 0,0-1 0 0 0,50 21-1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213 23 784 0 0,'0'0'10499'0'0,"0"-4"-9493"0"0,1-4-1054 0 0,-2-2 3068 0 0,-8 23-1385 0 0,-3 7-1310 0 0,-1 0 0 0 0,-1 0 0 0 0,-1-1 0 0 0,-1-1 0 0 0,-18 16 0 0 0,12-12-254 0 0,1 1 0 0 0,-20 29 1 0 0,26-26 22 0 0,15-21-5576 0 0,12-11-517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17 3312 0 0,'0'0'9220'0'0,"34"-14"-7712"0"0,-28 13-1370 0 0,0 0 0 0 0,0 1 0 0 0,1 0 1 0 0,-1 0-1 0 0,0 1 0 0 0,1-1 0 0 0,-1 1 0 0 0,0 1 1 0 0,0-1-1 0 0,0 1 0 0 0,9 4 0 0 0,-13-6-139 0 0,-1 1 0 0 0,1 0 0 0 0,-1 0 0 0 0,1 0 1 0 0,-1 0-1 0 0,1 0 0 0 0,-1 0 0 0 0,0 0 0 0 0,0 1 0 0 0,0-1 0 0 0,1 0 0 0 0,-1 1 0 0 0,0-1 0 0 0,-1 1 1 0 0,1-1-1 0 0,0 1 0 0 0,0-1 0 0 0,0 3 0 0 0,-1-2 15 0 0,0 0 1 0 0,0 0-1 0 0,0 1 1 0 0,0-1-1 0 0,0 0 1 0 0,-1 0-1 0 0,1 0 1 0 0,-1 0-1 0 0,1 0 1 0 0,-1 0-1 0 0,0 0 1 0 0,0 0-1 0 0,0 0 1 0 0,0-1-1 0 0,0 1 1 0 0,0 0-1 0 0,-1 0 1 0 0,1-1-1 0 0,-2 2 1 0 0,-5 5 11 0 0,0-2 0 0 0,-1 1 0 0 0,0-1 0 0 0,0 0 0 0 0,0-1 0 0 0,-1 0 0 0 0,-19 7 0 0 0,-19 10-2 0 0,45-21 75 0 0,0 1 1 0 0,1-1 0 0 0,-1 1-1 0 0,1 0 1 0 0,-1-1-1 0 0,1 1 1 0 0,0 0-1 0 0,0 0 1 0 0,0 1-1 0 0,0-1 1 0 0,0 0 0 0 0,0 1-1 0 0,-1 3 1 0 0,3-5-65 0 0,-1 0 0 0 0,1 1 1 0 0,0-1-1 0 0,0 0 1 0 0,1 1-1 0 0,-1-1 0 0 0,0 0 1 0 0,0 1-1 0 0,1-1 1 0 0,-1 0-1 0 0,0 1 0 0 0,1-1 1 0 0,0 0-1 0 0,-1 0 1 0 0,1 0-1 0 0,0 0 0 0 0,-1 1 1 0 0,1-1-1 0 0,0 0 0 0 0,0 0 1 0 0,0 0-1 0 0,0 0 1 0 0,0-1-1 0 0,0 1 0 0 0,0 0 1 0 0,0 0-1 0 0,0-1 1 0 0,1 1-1 0 0,-1 0 0 0 0,0-1 1 0 0,2 1-1 0 0,21 15-45 0 0,-14-9 0 0 0,0-1 0 0 0,1 0-1 0 0,18 8 1 0 0,-24-13-1834 0 0,7-3-8431 0 0,-10-4 3936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1 572 0 0,'0'0'13463'0'0,"7"0"-9185"0"0,-16 5-4109 0 0,0 0 0 0 0,0 0 0 0 0,1 1 0 0 0,0 1 0 0 0,0-1 0 0 0,1 2 0 0 0,0-1 0 0 0,0 1-1 0 0,0-1 1 0 0,1 2 0 0 0,1-1 0 0 0,-6 11 0 0 0,10-19-190 0 0,1 1-1 0 0,0 0 1 0 0,0 0 0 0 0,0 0-1 0 0,0-1 1 0 0,-1 1-1 0 0,1 0 1 0 0,0 0 0 0 0,0-1-1 0 0,0 1 1 0 0,1 0-1 0 0,-1 0 1 0 0,0 0 0 0 0,0-1-1 0 0,0 1 1 0 0,1 0-1 0 0,-1 0 1 0 0,0-1 0 0 0,0 1-1 0 0,1 0 1 0 0,-1-1-1 0 0,1 1 1 0 0,-1 0 0 0 0,1-1-1 0 0,-1 1 1 0 0,1-1-1 0 0,0 2 1 0 0,25 9 1491 0 0,6-6-4427 0 0,-19-5-2212 0 0,-2 0-3543 0 0,-7 0 4514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14 3436 0 0,'0'0'12013'0'0,"7"-14"-6937"0"0,-39 54-4395 0 0,8-14-476 0 0,23-25-200 0 0,-5 6 16 0 0,1 1 0 0 0,-1 0 0 0 0,1 0 0 0 0,1 0 0 0 0,-1 1-1 0 0,1-1 1 0 0,1 1 0 0 0,-5 17 0 0 0,8-25-178 0 0,12-16-12168 0 0,-3 4 5035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69 820 0 0,'0'0'12817'0'0,"1"-4"-11941"0"0,0-31 1462 0 0,-1 34-2260 0 0,0-1 0 0 0,0 1 0 0 0,0 0 0 0 0,0 0 0 0 0,0 0 0 0 0,-1-1 0 0 0,1 1 0 0 0,-1 0 0 0 0,1 0 1 0 0,0 0-1 0 0,-1 0 0 0 0,0 0 0 0 0,1 0 0 0 0,-1 0 0 0 0,0 0 0 0 0,1 0 0 0 0,-1 0 0 0 0,0 0 0 0 0,0 0 0 0 0,0 1 0 0 0,0-1 0 0 0,0 0 0 0 0,0 0 0 0 0,0 1 1 0 0,0-1-1 0 0,0 1 0 0 0,0-1 0 0 0,0 1 0 0 0,-1-1 0 0 0,1 1 0 0 0,0 0 0 0 0,0 0 0 0 0,-1-1 0 0 0,-3 1-96 0 0,1 0 0 0 0,-1 0-1 0 0,1 0 1 0 0,-1 1 0 0 0,1-1-1 0 0,0 1 1 0 0,-1 0 0 0 0,1 1-1 0 0,0-1 1 0 0,-1 1 0 0 0,1-1 0 0 0,0 1-1 0 0,0 0 1 0 0,1 1 0 0 0,-1-1-1 0 0,0 1 1 0 0,1 0 0 0 0,-1-1 0 0 0,1 2-1 0 0,0-1 1 0 0,0 0 0 0 0,0 1-1 0 0,1-1 1 0 0,-5 8 0 0 0,6-10 16 0 0,0 1 1 0 0,0-1-1 0 0,0 1 1 0 0,0-1-1 0 0,1 1 0 0 0,-1 0 1 0 0,0-1-1 0 0,1 1 1 0 0,-1 0-1 0 0,1-1 1 0 0,0 1-1 0 0,0 0 1 0 0,-1 0-1 0 0,1-1 0 0 0,0 1 1 0 0,1 0-1 0 0,-1 0 1 0 0,0-1-1 0 0,0 1 1 0 0,1 0-1 0 0,-1-1 1 0 0,1 1-1 0 0,-1 0 1 0 0,1-1-1 0 0,0 1 0 0 0,0 0 1 0 0,-1-1-1 0 0,1 1 1 0 0,0-1-1 0 0,1 0 1 0 0,-1 1-1 0 0,0-1 1 0 0,0 0-1 0 0,0 0 0 0 0,1 0 1 0 0,-1 1-1 0 0,1-1 1 0 0,-1-1-1 0 0,1 1 1 0 0,-1 0-1 0 0,1 0 1 0 0,2 0-1 0 0,0 1 29 0 0,0-1 0 0 0,0 0 0 0 0,0-1 0 0 0,1 1 0 0 0,-1-1 1 0 0,0 0-1 0 0,1 0 0 0 0,-1 0 0 0 0,0 0 0 0 0,1-1 0 0 0,-1 0 0 0 0,0 0 0 0 0,0 0 0 0 0,0 0 0 0 0,0-1 0 0 0,0 1 0 0 0,5-4 0 0 0,-8 5-10 0 0,0-1 0 0 0,0 1 0 0 0,0-1 0 0 0,0 0-1 0 0,-1 1 1 0 0,1-1 0 0 0,0 0 0 0 0,0 0-1 0 0,-1 0 1 0 0,1 0 0 0 0,0 0 0 0 0,-1 0-1 0 0,1 0 1 0 0,-1 0 0 0 0,1 0 0 0 0,-1 0 0 0 0,1 0-1 0 0,-1 0 1 0 0,0 0 0 0 0,0 0 0 0 0,1 0-1 0 0,-1 0 1 0 0,0 0 0 0 0,0 0 0 0 0,0-1-1 0 0,0 1 1 0 0,0 0 0 0 0,-1 0 0 0 0,1 0 0 0 0,0 0-1 0 0,0 0 1 0 0,-1 0 0 0 0,1 0 0 0 0,-1 0-1 0 0,1 0 1 0 0,-1 0 0 0 0,1 0 0 0 0,-2-1-1 0 0,-15-15-3228 0 0,-6 10-8076 0 0,14 7 6586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48 1448 0 0,'0'0'9368'0'0,"0"-28"-2179"0"0,-3 26-7076 0 0,0 0-1 0 0,0 0 1 0 0,0 0 0 0 0,0 0-1 0 0,0 0 1 0 0,0 1 0 0 0,-1 0 0 0 0,1-1-1 0 0,0 1 1 0 0,-1 1 0 0 0,1-1-1 0 0,-1 0 1 0 0,1 1 0 0 0,-1 0-1 0 0,1-1 1 0 0,-1 2 0 0 0,1-1 0 0 0,-1 0-1 0 0,0 1 1 0 0,1-1 0 0 0,0 1-1 0 0,-1 0 1 0 0,-3 2 0 0 0,5-3-134 0 0,-1 1 0 0 0,1 0 0 0 0,0 0 0 0 0,0 1-1 0 0,0-1 1 0 0,0 0 0 0 0,0 1 0 0 0,0-1 0 0 0,0 1 0 0 0,1-1 0 0 0,-1 1 0 0 0,0 0 0 0 0,1 0 0 0 0,0 0 0 0 0,-1 0 0 0 0,1 0 0 0 0,0 0 0 0 0,0 0 0 0 0,0 0 0 0 0,0 0-1 0 0,0 1 1 0 0,1-1 0 0 0,-1 0 0 0 0,1 1 0 0 0,-1-1 0 0 0,1 1 0 0 0,0-1 0 0 0,0 0 0 0 0,0 1 0 0 0,0-1 0 0 0,0 0 0 0 0,1 1 0 0 0,-1-1 0 0 0,1 1 0 0 0,-1-1 0 0 0,2 3-1 0 0,0-3 24 0 0,-1 1 0 0 0,1-1-1 0 0,0 1 1 0 0,0-1-1 0 0,0 0 1 0 0,0 0-1 0 0,0 0 1 0 0,0 0-1 0 0,1 0 1 0 0,-1 0-1 0 0,0-1 1 0 0,1 1-1 0 0,0-1 1 0 0,-1 0-1 0 0,1 1 1 0 0,0-1-1 0 0,0-1 1 0 0,-1 1-1 0 0,1 0 1 0 0,0-1-1 0 0,0 1 1 0 0,0-1-1 0 0,0 0 1 0 0,0 0-1 0 0,0 0 1 0 0,4-1-1 0 0,-3 1 31 0 0,-1 0-1 0 0,1 0 1 0 0,-1 0-1 0 0,1-1 1 0 0,-1 1-1 0 0,0-1 1 0 0,1 0 0 0 0,-1 0-1 0 0,0 0 1 0 0,1-1-1 0 0,-1 1 1 0 0,0-1-1 0 0,0 0 1 0 0,0 1-1 0 0,0-1 1 0 0,-1-1-1 0 0,1 1 1 0 0,0 0-1 0 0,-1-1 1 0 0,0 1 0 0 0,1-1-1 0 0,1-4 1 0 0,-3 5-186 0 0,-1 0 1 0 0,0 0-1 0 0,1 0 1 0 0,-1 0-1 0 0,0 0 1 0 0,0 0 0 0 0,0 0-1 0 0,-1 0 1 0 0,1 0-1 0 0,0 1 1 0 0,-1-1 0 0 0,1 0-1 0 0,-1 0 1 0 0,0 0-1 0 0,0 0 1 0 0,0 0 0 0 0,0 1-1 0 0,0-1 1 0 0,0 0-1 0 0,0 1 1 0 0,0-1-1 0 0,-3-1 1 0 0,0-4-1857 0 0,-9-11-3651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477 31 3392 0 0,'0'0'7814'0'0,"-9"-3"-7384"0"0,-19-4 425 0 0,0 0 1 0 0,-1 2-1 0 0,-49-3 1 0 0,68 8-941 0 0,-10-1 405 0 0,0 1 0 0 0,0 1 0 0 0,1 1 0 0 0,-1 1 0 0 0,0 0 0 0 0,-21 7 0 0 0,31-3-289 0 0,0 0 1 0 0,0 0-1 0 0,1 1 0 0 0,0 0 1 0 0,0 1-1 0 0,1 0 0 0 0,0 0 1 0 0,1 0-1 0 0,-12 21 0 0 0,12-15 27 0 0,1 1 0 0 0,1 0-1 0 0,0 1 1 0 0,1-1 0 0 0,1 1 0 0 0,1 0-1 0 0,0 0 1 0 0,1 33 0 0 0,1-44-58 0 0,1-1 0 0 0,0 1 1 0 0,0-1-1 0 0,0 1 0 0 0,1-1 0 0 0,0 0 1 0 0,0 0-1 0 0,0 1 0 0 0,1-2 1 0 0,-1 1-1 0 0,7 8 0 0 0,44 49 5 0 0,-26-32-5 0 0,-14-17 21 0 0,0 0 0 0 0,0-1 0 0 0,1-1 0 0 0,0 0 0 0 0,1-1 0 0 0,18 9 0 0 0,3 0-5 0 0,63 22 1 0 0,-52-24-6 0 0,1-3 1 0 0,0-2-1 0 0,57 8 1 0 0,-88-19 9 0 0,0 0 0 0 0,1-1 0 0 0,-1 0 1 0 0,22-4-1 0 0,-32 2-2 0 0,1 1-1 0 0,-1-1 1 0 0,1 0 0 0 0,-1-1-1 0 0,0 1 1 0 0,1-1 0 0 0,-2-1-1 0 0,1 0 1 0 0,0 0-1 0 0,-1 0 1 0 0,11-9 0 0 0,-11 7 17 0 0,-1 0 0 0 0,0-1-1 0 0,0 1 1 0 0,0-1 0 0 0,-1 0 0 0 0,0 0 0 0 0,-1 0 0 0 0,1 0 0 0 0,-2-1 0 0 0,1 1 0 0 0,-1-1 0 0 0,0 0 0 0 0,2-12-1 0 0,-3 4 7 0 0,0 0-1 0 0,-2 0 0 0 0,1 0 0 0 0,-2 0 0 0 0,0 0 0 0 0,-5-15 0 0 0,3 10-1 0 0,-2 1 0 0 0,0-1 0 0 0,-2 1 0 0 0,0 1 0 0 0,-1 0 0 0 0,-1 0 0 0 0,-1 1 0 0 0,0 0 0 0 0,-2 1 0 0 0,-14-17 0 0 0,16 24-228 0 0,0 1-1 0 0,-1 0 1 0 0,-1 0-1 0 0,1 1 0 0 0,-1 0 1 0 0,-22-8-1 0 0,-53-14-5915 0 0,31 15 521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1292 0 0,'0'0'4239'0'0,"8"35"6853"0"0,6-27-10329 0 0,0-1 1 0 0,0-1 0 0 0,1 0-1 0 0,29 8 1 0 0,-29-10-778 0 0,0 0 1 0 0,0 2-1 0 0,0 0 1 0 0,26 14-1 0 0,-33-13 760 0 0,-3-4-5846 0 0,-4-13-7172 0 0,-1 3 8673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21T06:38:18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9 912 0 0,'0'0'12797'0'0,"9"-9"-10165"0"0,-11 21-2333 0 0,-1-1 0 0 0,0 0 0 0 0,-1 0 0 0 0,0-1 0 0 0,-1 1 0 0 0,0-1 0 0 0,0 0-1 0 0,-1 0 1 0 0,-1-1 0 0 0,1 0 0 0 0,-12 12 0 0 0,10-12-181 0 0,2-4-189 0 0,1 0-1 0 0,0 1 1 0 0,0-1 0 0 0,0 1-1 0 0,1 0 1 0 0,0 0-1 0 0,0 0 1 0 0,1 1-1 0 0,0 0 1 0 0,-4 11-1 0 0,12-21-4719 0 0,11-10-1969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C105-3E63-4709-9ECA-2EB22CB2AA3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2567-D7D7-4223-A842-9A06E6D4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---- directed graph ----</a:t>
            </a:r>
          </a:p>
          <a:p>
            <a:r>
              <a:rPr lang="pt-BR" dirty="0"/>
              <a:t>A : 237,113	&gt; B T D</a:t>
            </a:r>
          </a:p>
          <a:p>
            <a:r>
              <a:rPr lang="pt-BR" dirty="0"/>
              <a:t>B : 180,127	&gt; P</a:t>
            </a:r>
          </a:p>
          <a:p>
            <a:r>
              <a:rPr lang="pt-BR" dirty="0"/>
              <a:t>D : 300,95	&gt; C T</a:t>
            </a:r>
          </a:p>
          <a:p>
            <a:r>
              <a:rPr lang="pt-BR" dirty="0"/>
              <a:t>E : 362,55	&gt; D</a:t>
            </a:r>
          </a:p>
          <a:p>
            <a:r>
              <a:rPr lang="pt-BR" dirty="0"/>
              <a:t>G : 402,287	&gt; J</a:t>
            </a:r>
          </a:p>
          <a:p>
            <a:r>
              <a:rPr lang="pt-BR" dirty="0"/>
              <a:t>H : 174,287	&gt; Q K</a:t>
            </a:r>
          </a:p>
          <a:p>
            <a:r>
              <a:rPr lang="pt-BR" dirty="0"/>
              <a:t>I : 236,395	&gt; U</a:t>
            </a:r>
          </a:p>
          <a:p>
            <a:r>
              <a:rPr lang="pt-BR" dirty="0"/>
              <a:t>J : 301,306	&gt; I R</a:t>
            </a:r>
          </a:p>
          <a:p>
            <a:r>
              <a:rPr lang="pt-BR" dirty="0"/>
              <a:t>K : 232,317	&gt; I R</a:t>
            </a:r>
          </a:p>
          <a:p>
            <a:r>
              <a:rPr lang="pt-BR" dirty="0"/>
              <a:t>L : 78,372	&gt; W K I</a:t>
            </a:r>
          </a:p>
          <a:p>
            <a:r>
              <a:rPr lang="pt-BR" dirty="0"/>
              <a:t>M : 136,175	&gt; B Q</a:t>
            </a:r>
          </a:p>
          <a:p>
            <a:r>
              <a:rPr lang="pt-BR" dirty="0"/>
              <a:t>N : 155,233	&gt; M</a:t>
            </a:r>
          </a:p>
          <a:p>
            <a:r>
              <a:rPr lang="pt-BR" dirty="0"/>
              <a:t>O : 92,222	&gt; L N H</a:t>
            </a:r>
          </a:p>
          <a:p>
            <a:r>
              <a:rPr lang="pt-BR" dirty="0"/>
              <a:t>P : 80,81	&gt; O M C</a:t>
            </a:r>
          </a:p>
          <a:p>
            <a:r>
              <a:rPr lang="pt-BR" dirty="0"/>
              <a:t>Q : 216,221	&gt; N T</a:t>
            </a:r>
          </a:p>
          <a:p>
            <a:r>
              <a:rPr lang="pt-BR" dirty="0"/>
              <a:t>R : 278,250	&gt; Q S</a:t>
            </a:r>
          </a:p>
          <a:p>
            <a:r>
              <a:rPr lang="pt-BR" dirty="0"/>
              <a:t>S : 356,241	&gt; J F G</a:t>
            </a:r>
          </a:p>
          <a:p>
            <a:r>
              <a:rPr lang="pt-BR" dirty="0"/>
              <a:t>T : 259,171	&gt; B R S</a:t>
            </a:r>
          </a:p>
          <a:p>
            <a:r>
              <a:rPr lang="pt-BR" dirty="0"/>
              <a:t>C : 201,47	&gt; B A E</a:t>
            </a:r>
          </a:p>
          <a:p>
            <a:r>
              <a:rPr lang="pt-BR" dirty="0"/>
              <a:t>F : 387,177	&gt; D X E G 1</a:t>
            </a:r>
          </a:p>
          <a:p>
            <a:r>
              <a:rPr lang="pt-BR" dirty="0"/>
              <a:t>U : 348,385	&gt; J G</a:t>
            </a:r>
          </a:p>
          <a:p>
            <a:r>
              <a:rPr lang="pt-BR" dirty="0"/>
              <a:t>V : 30,167	&gt; P O</a:t>
            </a:r>
          </a:p>
          <a:p>
            <a:r>
              <a:rPr lang="pt-BR" dirty="0"/>
              <a:t>W : 28,285	&gt; V O</a:t>
            </a:r>
          </a:p>
          <a:p>
            <a:r>
              <a:rPr lang="pt-BR" dirty="0"/>
              <a:t>X : 314,148	&gt; T D S</a:t>
            </a:r>
          </a:p>
          <a:p>
            <a:r>
              <a:rPr lang="pt-BR" dirty="0"/>
              <a:t>Y : 461,298	&gt; U F</a:t>
            </a:r>
          </a:p>
          <a:p>
            <a:r>
              <a:rPr lang="pt-BR" dirty="0"/>
              <a:t>Z : 422,116	&gt; E F</a:t>
            </a:r>
          </a:p>
          <a:p>
            <a:r>
              <a:rPr lang="pt-BR" dirty="0"/>
              <a:t>1 : 476,194	&gt; Z Y</a:t>
            </a:r>
          </a:p>
          <a:p>
            <a:endParaRPr lang="en-US" dirty="0"/>
          </a:p>
          <a:p>
            <a:r>
              <a:rPr lang="en-US" dirty="0"/>
              <a:t>---- undirected graph ----</a:t>
            </a:r>
          </a:p>
          <a:p>
            <a:r>
              <a:rPr lang="pt-BR" dirty="0"/>
              <a:t>A : 237,113	&gt; B C T D</a:t>
            </a:r>
          </a:p>
          <a:p>
            <a:r>
              <a:rPr lang="pt-BR" dirty="0"/>
              <a:t>B : 180,127	&gt; P M C A T</a:t>
            </a:r>
          </a:p>
          <a:p>
            <a:r>
              <a:rPr lang="pt-BR" dirty="0"/>
              <a:t>D : 300,95	&gt; C A T X E F</a:t>
            </a:r>
          </a:p>
          <a:p>
            <a:r>
              <a:rPr lang="pt-BR" dirty="0"/>
              <a:t>E : 362,55	&gt; C D F Z</a:t>
            </a:r>
          </a:p>
          <a:p>
            <a:r>
              <a:rPr lang="pt-BR" dirty="0"/>
              <a:t>G : 402,287	&gt; J U S F</a:t>
            </a:r>
          </a:p>
          <a:p>
            <a:r>
              <a:rPr lang="pt-BR" dirty="0"/>
              <a:t>H : 174,287	&gt; O Q K</a:t>
            </a:r>
          </a:p>
          <a:p>
            <a:r>
              <a:rPr lang="pt-BR" dirty="0"/>
              <a:t>I : 236,395	&gt; L K J U</a:t>
            </a:r>
          </a:p>
          <a:p>
            <a:r>
              <a:rPr lang="pt-BR" dirty="0"/>
              <a:t>J : 301,306	&gt; I R U S G</a:t>
            </a:r>
          </a:p>
          <a:p>
            <a:r>
              <a:rPr lang="pt-BR" dirty="0"/>
              <a:t>K : 232,317	&gt; L H I R</a:t>
            </a:r>
          </a:p>
          <a:p>
            <a:r>
              <a:rPr lang="pt-BR" dirty="0"/>
              <a:t>L : 78,372	&gt; W O K I</a:t>
            </a:r>
          </a:p>
          <a:p>
            <a:r>
              <a:rPr lang="pt-BR" dirty="0"/>
              <a:t>M : 136,175	&gt; P N B Q</a:t>
            </a:r>
          </a:p>
          <a:p>
            <a:r>
              <a:rPr lang="pt-BR" dirty="0"/>
              <a:t>N : 155,233	&gt; O M Q</a:t>
            </a:r>
          </a:p>
          <a:p>
            <a:r>
              <a:rPr lang="pt-BR" dirty="0"/>
              <a:t>O : 92,222	&gt; W V L P N H</a:t>
            </a:r>
          </a:p>
          <a:p>
            <a:r>
              <a:rPr lang="pt-BR" dirty="0"/>
              <a:t>P : 80,81	&gt; V O M B C</a:t>
            </a:r>
          </a:p>
          <a:p>
            <a:r>
              <a:rPr lang="pt-BR" dirty="0"/>
              <a:t>Q : 216,221	&gt; M N H T R</a:t>
            </a:r>
          </a:p>
          <a:p>
            <a:r>
              <a:rPr lang="pt-BR" dirty="0"/>
              <a:t>R : 278,250	&gt; Q K T J S</a:t>
            </a:r>
          </a:p>
          <a:p>
            <a:r>
              <a:rPr lang="pt-BR" dirty="0"/>
              <a:t>S : 356,241	&gt; T R J X F G</a:t>
            </a:r>
          </a:p>
          <a:p>
            <a:r>
              <a:rPr lang="pt-BR" dirty="0"/>
              <a:t>T : 259,171	&gt; B Q A R D X S</a:t>
            </a:r>
          </a:p>
          <a:p>
            <a:r>
              <a:rPr lang="pt-BR" dirty="0"/>
              <a:t>C : 201,47	&gt; P B A D E</a:t>
            </a:r>
          </a:p>
          <a:p>
            <a:r>
              <a:rPr lang="pt-BR" dirty="0"/>
              <a:t>F : 387,177	&gt; D X S E G Z Y 1</a:t>
            </a:r>
          </a:p>
          <a:p>
            <a:r>
              <a:rPr lang="pt-BR" dirty="0"/>
              <a:t>U : 348,385	&gt; I J G Y</a:t>
            </a:r>
          </a:p>
          <a:p>
            <a:r>
              <a:rPr lang="pt-BR" dirty="0"/>
              <a:t>V : 30,167	&gt; W P O</a:t>
            </a:r>
          </a:p>
          <a:p>
            <a:r>
              <a:rPr lang="pt-BR" dirty="0"/>
              <a:t>W : 28,285	&gt; V L O</a:t>
            </a:r>
          </a:p>
          <a:p>
            <a:r>
              <a:rPr lang="pt-BR" dirty="0"/>
              <a:t>X : 314,148	&gt; T D S F</a:t>
            </a:r>
          </a:p>
          <a:p>
            <a:r>
              <a:rPr lang="pt-BR" dirty="0"/>
              <a:t>Y : 461,298	&gt; U F 1</a:t>
            </a:r>
          </a:p>
          <a:p>
            <a:r>
              <a:rPr lang="pt-BR" dirty="0"/>
              <a:t>Z : 422,116	&gt; E F 1</a:t>
            </a:r>
          </a:p>
          <a:p>
            <a:r>
              <a:rPr lang="pt-BR" dirty="0"/>
              <a:t>1 : 476,194	&gt; F Z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---- directed graph ----</a:t>
            </a:r>
          </a:p>
          <a:p>
            <a:r>
              <a:rPr lang="pt-BR" dirty="0"/>
              <a:t>A : 237,113	&gt; B T D</a:t>
            </a:r>
          </a:p>
          <a:p>
            <a:r>
              <a:rPr lang="pt-BR" dirty="0"/>
              <a:t>B : 180,127	&gt; P</a:t>
            </a:r>
          </a:p>
          <a:p>
            <a:r>
              <a:rPr lang="pt-BR" dirty="0"/>
              <a:t>D : 300,95	&gt; C T</a:t>
            </a:r>
          </a:p>
          <a:p>
            <a:r>
              <a:rPr lang="pt-BR" dirty="0"/>
              <a:t>E : 362,55	&gt; D</a:t>
            </a:r>
          </a:p>
          <a:p>
            <a:r>
              <a:rPr lang="pt-BR" dirty="0"/>
              <a:t>G : 402,287	&gt; J</a:t>
            </a:r>
          </a:p>
          <a:p>
            <a:r>
              <a:rPr lang="pt-BR" dirty="0"/>
              <a:t>H : 174,287	&gt; Q K</a:t>
            </a:r>
          </a:p>
          <a:p>
            <a:r>
              <a:rPr lang="pt-BR" dirty="0"/>
              <a:t>I : 236,395	&gt; U</a:t>
            </a:r>
          </a:p>
          <a:p>
            <a:r>
              <a:rPr lang="pt-BR" dirty="0"/>
              <a:t>J : 301,306	&gt; I R</a:t>
            </a:r>
          </a:p>
          <a:p>
            <a:r>
              <a:rPr lang="pt-BR" dirty="0"/>
              <a:t>K : 232,317	&gt; I R</a:t>
            </a:r>
          </a:p>
          <a:p>
            <a:r>
              <a:rPr lang="pt-BR" dirty="0"/>
              <a:t>L : 78,372	&gt; W K I</a:t>
            </a:r>
          </a:p>
          <a:p>
            <a:r>
              <a:rPr lang="pt-BR" dirty="0"/>
              <a:t>M : 136,175	&gt; B Q</a:t>
            </a:r>
          </a:p>
          <a:p>
            <a:r>
              <a:rPr lang="pt-BR" dirty="0"/>
              <a:t>N : 155,233	&gt; M</a:t>
            </a:r>
          </a:p>
          <a:p>
            <a:r>
              <a:rPr lang="pt-BR" dirty="0"/>
              <a:t>O : 92,222	&gt; L N H</a:t>
            </a:r>
          </a:p>
          <a:p>
            <a:r>
              <a:rPr lang="pt-BR" dirty="0"/>
              <a:t>P : 80,81	&gt; O M C</a:t>
            </a:r>
          </a:p>
          <a:p>
            <a:r>
              <a:rPr lang="pt-BR" dirty="0"/>
              <a:t>Q : 216,221	&gt; N T</a:t>
            </a:r>
          </a:p>
          <a:p>
            <a:r>
              <a:rPr lang="pt-BR" dirty="0"/>
              <a:t>R : 278,250	&gt; Q S</a:t>
            </a:r>
          </a:p>
          <a:p>
            <a:r>
              <a:rPr lang="pt-BR" dirty="0"/>
              <a:t>S : 356,241	&gt; J F G</a:t>
            </a:r>
          </a:p>
          <a:p>
            <a:r>
              <a:rPr lang="pt-BR" dirty="0"/>
              <a:t>T : 259,171	&gt; B R S</a:t>
            </a:r>
          </a:p>
          <a:p>
            <a:r>
              <a:rPr lang="pt-BR" dirty="0"/>
              <a:t>C : 201,47	&gt; B A E</a:t>
            </a:r>
          </a:p>
          <a:p>
            <a:r>
              <a:rPr lang="pt-BR" dirty="0"/>
              <a:t>F : 387,177	&gt; D X E G 1</a:t>
            </a:r>
          </a:p>
          <a:p>
            <a:r>
              <a:rPr lang="pt-BR" dirty="0"/>
              <a:t>U : 348,385	&gt; J G</a:t>
            </a:r>
          </a:p>
          <a:p>
            <a:r>
              <a:rPr lang="pt-BR" dirty="0"/>
              <a:t>V : 30,167	&gt; P O</a:t>
            </a:r>
          </a:p>
          <a:p>
            <a:r>
              <a:rPr lang="pt-BR" dirty="0"/>
              <a:t>W : 28,285	&gt; V O</a:t>
            </a:r>
          </a:p>
          <a:p>
            <a:r>
              <a:rPr lang="pt-BR" dirty="0"/>
              <a:t>X : 314,148	&gt; T D S</a:t>
            </a:r>
          </a:p>
          <a:p>
            <a:r>
              <a:rPr lang="pt-BR" dirty="0"/>
              <a:t>Y : 461,298	&gt; U F</a:t>
            </a:r>
          </a:p>
          <a:p>
            <a:r>
              <a:rPr lang="pt-BR" dirty="0"/>
              <a:t>Z : 422,116	&gt; E F</a:t>
            </a:r>
          </a:p>
          <a:p>
            <a:r>
              <a:rPr lang="pt-BR" dirty="0"/>
              <a:t>1 : 476,194	&gt; Z Y</a:t>
            </a:r>
          </a:p>
          <a:p>
            <a:endParaRPr lang="en-US" dirty="0"/>
          </a:p>
          <a:p>
            <a:r>
              <a:rPr lang="en-US" dirty="0"/>
              <a:t>---- undirected graph ----</a:t>
            </a:r>
          </a:p>
          <a:p>
            <a:r>
              <a:rPr lang="pt-BR" dirty="0"/>
              <a:t>A : 237,113	&gt; B C T D</a:t>
            </a:r>
          </a:p>
          <a:p>
            <a:r>
              <a:rPr lang="pt-BR" dirty="0"/>
              <a:t>B : 180,127	&gt; P M C A T</a:t>
            </a:r>
          </a:p>
          <a:p>
            <a:r>
              <a:rPr lang="pt-BR" dirty="0"/>
              <a:t>D : 300,95	&gt; C A T X E F</a:t>
            </a:r>
          </a:p>
          <a:p>
            <a:r>
              <a:rPr lang="pt-BR" dirty="0"/>
              <a:t>E : 362,55	&gt; C D F Z</a:t>
            </a:r>
          </a:p>
          <a:p>
            <a:r>
              <a:rPr lang="pt-BR" dirty="0"/>
              <a:t>G : 402,287	&gt; J U S F</a:t>
            </a:r>
          </a:p>
          <a:p>
            <a:r>
              <a:rPr lang="pt-BR" dirty="0"/>
              <a:t>H : 174,287	&gt; O Q K</a:t>
            </a:r>
          </a:p>
          <a:p>
            <a:r>
              <a:rPr lang="pt-BR" dirty="0"/>
              <a:t>I : 236,395	&gt; L K J U</a:t>
            </a:r>
          </a:p>
          <a:p>
            <a:r>
              <a:rPr lang="pt-BR" dirty="0"/>
              <a:t>J : 301,306	&gt; I R U S G</a:t>
            </a:r>
          </a:p>
          <a:p>
            <a:r>
              <a:rPr lang="pt-BR" dirty="0"/>
              <a:t>K : 232,317	&gt; L H I R</a:t>
            </a:r>
          </a:p>
          <a:p>
            <a:r>
              <a:rPr lang="pt-BR" dirty="0"/>
              <a:t>L : 78,372	&gt; W O K I</a:t>
            </a:r>
          </a:p>
          <a:p>
            <a:r>
              <a:rPr lang="pt-BR" dirty="0"/>
              <a:t>M : 136,175	&gt; P N B Q</a:t>
            </a:r>
          </a:p>
          <a:p>
            <a:r>
              <a:rPr lang="pt-BR" dirty="0"/>
              <a:t>N : 155,233	&gt; O M Q</a:t>
            </a:r>
          </a:p>
          <a:p>
            <a:r>
              <a:rPr lang="pt-BR" dirty="0"/>
              <a:t>O : 92,222	&gt; W V L P N H</a:t>
            </a:r>
          </a:p>
          <a:p>
            <a:r>
              <a:rPr lang="pt-BR" dirty="0"/>
              <a:t>P : 80,81	&gt; V O M B C</a:t>
            </a:r>
          </a:p>
          <a:p>
            <a:r>
              <a:rPr lang="pt-BR" dirty="0"/>
              <a:t>Q : 216,221	&gt; M N H T R</a:t>
            </a:r>
          </a:p>
          <a:p>
            <a:r>
              <a:rPr lang="pt-BR" dirty="0"/>
              <a:t>R : 278,250	&gt; Q K T J S</a:t>
            </a:r>
          </a:p>
          <a:p>
            <a:r>
              <a:rPr lang="pt-BR" dirty="0"/>
              <a:t>S : 356,241	&gt; T R J X F G</a:t>
            </a:r>
          </a:p>
          <a:p>
            <a:r>
              <a:rPr lang="pt-BR" dirty="0"/>
              <a:t>T : 259,171	&gt; B Q A R D X S</a:t>
            </a:r>
          </a:p>
          <a:p>
            <a:r>
              <a:rPr lang="pt-BR" dirty="0"/>
              <a:t>C : 201,47	&gt; P B A D E</a:t>
            </a:r>
          </a:p>
          <a:p>
            <a:r>
              <a:rPr lang="pt-BR" dirty="0"/>
              <a:t>F : 387,177	&gt; D X S E G Z Y 1</a:t>
            </a:r>
          </a:p>
          <a:p>
            <a:r>
              <a:rPr lang="pt-BR" dirty="0"/>
              <a:t>U : 348,385	&gt; I J G Y</a:t>
            </a:r>
          </a:p>
          <a:p>
            <a:r>
              <a:rPr lang="pt-BR" dirty="0"/>
              <a:t>V : 30,167	&gt; W P O</a:t>
            </a:r>
          </a:p>
          <a:p>
            <a:r>
              <a:rPr lang="pt-BR" dirty="0"/>
              <a:t>W : 28,285	&gt; V L O</a:t>
            </a:r>
          </a:p>
          <a:p>
            <a:r>
              <a:rPr lang="pt-BR" dirty="0"/>
              <a:t>X : 314,148	&gt; T D S F</a:t>
            </a:r>
          </a:p>
          <a:p>
            <a:r>
              <a:rPr lang="pt-BR" dirty="0"/>
              <a:t>Y : 461,298	&gt; U F 1</a:t>
            </a:r>
          </a:p>
          <a:p>
            <a:r>
              <a:rPr lang="pt-BR" dirty="0"/>
              <a:t>Z : 422,116	&gt; E F 1</a:t>
            </a:r>
          </a:p>
          <a:p>
            <a:r>
              <a:rPr lang="pt-BR" dirty="0"/>
              <a:t>1 : 476,194	&gt; F Z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---------</a:t>
            </a:r>
          </a:p>
          <a:p>
            <a:r>
              <a:rPr lang="pt-BR" dirty="0"/>
              <a:t>A : 237,113	&gt; B C T D</a:t>
            </a:r>
          </a:p>
          <a:p>
            <a:r>
              <a:rPr lang="pt-BR" dirty="0"/>
              <a:t>B : 180,127	&gt; P M C A T</a:t>
            </a:r>
          </a:p>
          <a:p>
            <a:r>
              <a:rPr lang="pt-BR" dirty="0"/>
              <a:t>D : 300,95	&gt; C A T X E F</a:t>
            </a:r>
          </a:p>
          <a:p>
            <a:r>
              <a:rPr lang="pt-BR" dirty="0"/>
              <a:t>E : 362,55	&gt; C D F Z</a:t>
            </a:r>
          </a:p>
          <a:p>
            <a:r>
              <a:rPr lang="pt-BR" dirty="0"/>
              <a:t>G : 402,287	&gt; J U S F</a:t>
            </a:r>
          </a:p>
          <a:p>
            <a:r>
              <a:rPr lang="pt-BR" dirty="0"/>
              <a:t>H : 174,287	&gt; O Q K</a:t>
            </a:r>
          </a:p>
          <a:p>
            <a:r>
              <a:rPr lang="pt-BR" dirty="0"/>
              <a:t>I : 236,395	&gt; L K J U</a:t>
            </a:r>
          </a:p>
          <a:p>
            <a:r>
              <a:rPr lang="pt-BR" dirty="0"/>
              <a:t>J : 301,306	&gt; I R U S G</a:t>
            </a:r>
          </a:p>
          <a:p>
            <a:r>
              <a:rPr lang="pt-BR" dirty="0"/>
              <a:t>K : 232,317	&gt; L H I R</a:t>
            </a:r>
          </a:p>
          <a:p>
            <a:r>
              <a:rPr lang="pt-BR" dirty="0"/>
              <a:t>L : 78,372	&gt; W O K I</a:t>
            </a:r>
          </a:p>
          <a:p>
            <a:r>
              <a:rPr lang="pt-BR" dirty="0"/>
              <a:t>M : 136,175	&gt; P N B Q</a:t>
            </a:r>
          </a:p>
          <a:p>
            <a:r>
              <a:rPr lang="pt-BR" dirty="0"/>
              <a:t>N : 155,233	&gt; O M Q</a:t>
            </a:r>
          </a:p>
          <a:p>
            <a:r>
              <a:rPr lang="pt-BR" dirty="0"/>
              <a:t>O : 92,222	&gt; W V L P N H</a:t>
            </a:r>
          </a:p>
          <a:p>
            <a:r>
              <a:rPr lang="pt-BR" dirty="0"/>
              <a:t>P : 80,81	&gt; V O M B C</a:t>
            </a:r>
          </a:p>
          <a:p>
            <a:r>
              <a:rPr lang="pt-BR" dirty="0"/>
              <a:t>Q : 216,221	&gt; M N H T R</a:t>
            </a:r>
          </a:p>
          <a:p>
            <a:r>
              <a:rPr lang="pt-BR" dirty="0"/>
              <a:t>R : 278,250	&gt; Q K T J S</a:t>
            </a:r>
          </a:p>
          <a:p>
            <a:r>
              <a:rPr lang="pt-BR" dirty="0"/>
              <a:t>S : 356,241	&gt; T R J X F G</a:t>
            </a:r>
          </a:p>
          <a:p>
            <a:r>
              <a:rPr lang="pt-BR" dirty="0"/>
              <a:t>T : 259,171	&gt; B Q A R D X S</a:t>
            </a:r>
          </a:p>
          <a:p>
            <a:r>
              <a:rPr lang="pt-BR" dirty="0"/>
              <a:t>C : 201,47	&gt; P B A D E</a:t>
            </a:r>
          </a:p>
          <a:p>
            <a:r>
              <a:rPr lang="pt-BR" dirty="0"/>
              <a:t>F : 387,177	&gt; D X S E G Z Y 1</a:t>
            </a:r>
          </a:p>
          <a:p>
            <a:r>
              <a:rPr lang="pt-BR" dirty="0"/>
              <a:t>U : 348,385	&gt; I J G Y</a:t>
            </a:r>
          </a:p>
          <a:p>
            <a:r>
              <a:rPr lang="pt-BR" dirty="0"/>
              <a:t>V : 30,167	&gt; W P O</a:t>
            </a:r>
          </a:p>
          <a:p>
            <a:r>
              <a:rPr lang="pt-BR" dirty="0"/>
              <a:t>W : 28,285	&gt; V L O</a:t>
            </a:r>
          </a:p>
          <a:p>
            <a:r>
              <a:rPr lang="pt-BR" dirty="0"/>
              <a:t>X : 314,148	&gt; T D S F</a:t>
            </a:r>
          </a:p>
          <a:p>
            <a:r>
              <a:rPr lang="pt-BR" dirty="0"/>
              <a:t>Y : 461,298	&gt; U F 1</a:t>
            </a:r>
          </a:p>
          <a:p>
            <a:r>
              <a:rPr lang="pt-BR" dirty="0"/>
              <a:t>Z : 422,116	&gt; E F 1</a:t>
            </a:r>
          </a:p>
          <a:p>
            <a:r>
              <a:rPr lang="pt-BR" dirty="0"/>
              <a:t>1 : 476,194	&gt; F Z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--------</a:t>
            </a:r>
          </a:p>
          <a:p>
            <a:r>
              <a:rPr lang="pt-BR" dirty="0"/>
              <a:t>A : 237,113	&gt; B C T D</a:t>
            </a:r>
          </a:p>
          <a:p>
            <a:r>
              <a:rPr lang="pt-BR" dirty="0"/>
              <a:t>B : 180,127	&gt; P M C A T</a:t>
            </a:r>
          </a:p>
          <a:p>
            <a:r>
              <a:rPr lang="pt-BR" dirty="0"/>
              <a:t>D : 300,95	&gt; C A T X E F</a:t>
            </a:r>
          </a:p>
          <a:p>
            <a:r>
              <a:rPr lang="pt-BR" dirty="0"/>
              <a:t>E : 362,55	&gt; C D F Z</a:t>
            </a:r>
          </a:p>
          <a:p>
            <a:r>
              <a:rPr lang="pt-BR" dirty="0"/>
              <a:t>G : 402,287	&gt; J U S F</a:t>
            </a:r>
          </a:p>
          <a:p>
            <a:r>
              <a:rPr lang="pt-BR" dirty="0"/>
              <a:t>H : 174,287	&gt; O Q K</a:t>
            </a:r>
          </a:p>
          <a:p>
            <a:r>
              <a:rPr lang="pt-BR" dirty="0"/>
              <a:t>I : 236,395	&gt; L K J U</a:t>
            </a:r>
          </a:p>
          <a:p>
            <a:r>
              <a:rPr lang="pt-BR" dirty="0"/>
              <a:t>J : 301,306	&gt; I R U S G</a:t>
            </a:r>
          </a:p>
          <a:p>
            <a:r>
              <a:rPr lang="pt-BR" dirty="0"/>
              <a:t>K : 232,317	&gt; L H I R</a:t>
            </a:r>
          </a:p>
          <a:p>
            <a:r>
              <a:rPr lang="pt-BR" dirty="0"/>
              <a:t>L : 78,372	&gt; W O K I</a:t>
            </a:r>
          </a:p>
          <a:p>
            <a:r>
              <a:rPr lang="pt-BR" dirty="0"/>
              <a:t>M : 136,175	&gt; P N B Q</a:t>
            </a:r>
          </a:p>
          <a:p>
            <a:r>
              <a:rPr lang="pt-BR" dirty="0"/>
              <a:t>N : 155,233	&gt; O M Q</a:t>
            </a:r>
          </a:p>
          <a:p>
            <a:r>
              <a:rPr lang="pt-BR" dirty="0"/>
              <a:t>O : 92,222	&gt; W V L P N H</a:t>
            </a:r>
          </a:p>
          <a:p>
            <a:r>
              <a:rPr lang="pt-BR" dirty="0"/>
              <a:t>P : 80,81	&gt; V O M B C</a:t>
            </a:r>
          </a:p>
          <a:p>
            <a:r>
              <a:rPr lang="pt-BR" dirty="0"/>
              <a:t>Q : 216,221	&gt; M N H T R</a:t>
            </a:r>
          </a:p>
          <a:p>
            <a:r>
              <a:rPr lang="pt-BR" dirty="0"/>
              <a:t>R : 278,250	&gt; Q K T J S</a:t>
            </a:r>
          </a:p>
          <a:p>
            <a:r>
              <a:rPr lang="pt-BR" dirty="0"/>
              <a:t>S : 356,241	&gt; T R J X F G</a:t>
            </a:r>
          </a:p>
          <a:p>
            <a:r>
              <a:rPr lang="pt-BR" dirty="0"/>
              <a:t>T : 259,171	&gt; B Q A R D X S</a:t>
            </a:r>
          </a:p>
          <a:p>
            <a:r>
              <a:rPr lang="pt-BR" dirty="0"/>
              <a:t>C : 201,47	&gt; P B A D E</a:t>
            </a:r>
          </a:p>
          <a:p>
            <a:r>
              <a:rPr lang="pt-BR" dirty="0"/>
              <a:t>F : 387,177	&gt; D X S E G Z Y 1</a:t>
            </a:r>
          </a:p>
          <a:p>
            <a:r>
              <a:rPr lang="pt-BR" dirty="0"/>
              <a:t>U : 348,385	&gt; I J G Y</a:t>
            </a:r>
          </a:p>
          <a:p>
            <a:r>
              <a:rPr lang="pt-BR" dirty="0"/>
              <a:t>V : 30,167	&gt; W P O</a:t>
            </a:r>
          </a:p>
          <a:p>
            <a:r>
              <a:rPr lang="pt-BR" dirty="0"/>
              <a:t>W : 28,285	&gt; V L O</a:t>
            </a:r>
          </a:p>
          <a:p>
            <a:r>
              <a:rPr lang="pt-BR" dirty="0"/>
              <a:t>X : 314,148	&gt; T D S F</a:t>
            </a:r>
          </a:p>
          <a:p>
            <a:r>
              <a:rPr lang="pt-BR" dirty="0"/>
              <a:t>Y : 461,298	&gt; U F 1</a:t>
            </a:r>
          </a:p>
          <a:p>
            <a:r>
              <a:rPr lang="pt-BR" dirty="0"/>
              <a:t>Z : 422,116	&gt; E F 1</a:t>
            </a:r>
          </a:p>
          <a:p>
            <a:r>
              <a:rPr lang="pt-BR" dirty="0"/>
              <a:t>1 : 476,194	&gt; F Z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--------</a:t>
            </a:r>
          </a:p>
          <a:p>
            <a:r>
              <a:rPr lang="pt-BR" dirty="0"/>
              <a:t>A : 237,113	&gt; B C T D</a:t>
            </a:r>
          </a:p>
          <a:p>
            <a:r>
              <a:rPr lang="pt-BR" dirty="0"/>
              <a:t>B : 180,127	&gt; P M C A T</a:t>
            </a:r>
          </a:p>
          <a:p>
            <a:r>
              <a:rPr lang="pt-BR" dirty="0"/>
              <a:t>D : 300,95	&gt; C A T X E F</a:t>
            </a:r>
          </a:p>
          <a:p>
            <a:r>
              <a:rPr lang="pt-BR" dirty="0"/>
              <a:t>E : 362,55	&gt; C D F Z</a:t>
            </a:r>
          </a:p>
          <a:p>
            <a:r>
              <a:rPr lang="pt-BR" dirty="0"/>
              <a:t>G : 402,287	&gt; J U S F</a:t>
            </a:r>
          </a:p>
          <a:p>
            <a:r>
              <a:rPr lang="pt-BR" dirty="0"/>
              <a:t>H : 174,287	&gt; O Q K</a:t>
            </a:r>
          </a:p>
          <a:p>
            <a:r>
              <a:rPr lang="pt-BR" dirty="0"/>
              <a:t>I : 236,395	&gt; L K J U</a:t>
            </a:r>
          </a:p>
          <a:p>
            <a:r>
              <a:rPr lang="pt-BR" dirty="0"/>
              <a:t>J : 301,306	&gt; I R U S G</a:t>
            </a:r>
          </a:p>
          <a:p>
            <a:r>
              <a:rPr lang="pt-BR" dirty="0"/>
              <a:t>K : 232,317	&gt; L H I R</a:t>
            </a:r>
          </a:p>
          <a:p>
            <a:r>
              <a:rPr lang="pt-BR" dirty="0"/>
              <a:t>L : 78,372	&gt; W O K I</a:t>
            </a:r>
          </a:p>
          <a:p>
            <a:r>
              <a:rPr lang="pt-BR" dirty="0"/>
              <a:t>M : 136,175	&gt; P N B Q</a:t>
            </a:r>
          </a:p>
          <a:p>
            <a:r>
              <a:rPr lang="pt-BR" dirty="0"/>
              <a:t>N : 155,233	&gt; O M Q</a:t>
            </a:r>
          </a:p>
          <a:p>
            <a:r>
              <a:rPr lang="pt-BR" dirty="0"/>
              <a:t>O : 92,222	&gt; W V L P N H</a:t>
            </a:r>
          </a:p>
          <a:p>
            <a:r>
              <a:rPr lang="pt-BR" dirty="0"/>
              <a:t>P : 80,81	&gt; V O M B C</a:t>
            </a:r>
          </a:p>
          <a:p>
            <a:r>
              <a:rPr lang="pt-BR" dirty="0"/>
              <a:t>Q : 216,221	&gt; M N H T R</a:t>
            </a:r>
          </a:p>
          <a:p>
            <a:r>
              <a:rPr lang="pt-BR" dirty="0"/>
              <a:t>R : 278,250	&gt; Q K T J S</a:t>
            </a:r>
          </a:p>
          <a:p>
            <a:r>
              <a:rPr lang="pt-BR" dirty="0"/>
              <a:t>S : 356,241	&gt; T R J X F G</a:t>
            </a:r>
          </a:p>
          <a:p>
            <a:r>
              <a:rPr lang="pt-BR" dirty="0"/>
              <a:t>T : 259,171	&gt; B Q A R D X S</a:t>
            </a:r>
          </a:p>
          <a:p>
            <a:r>
              <a:rPr lang="pt-BR" dirty="0"/>
              <a:t>C : 201,47	&gt; P B A D E</a:t>
            </a:r>
          </a:p>
          <a:p>
            <a:r>
              <a:rPr lang="pt-BR" dirty="0"/>
              <a:t>F : 387,177	&gt; D X S E G Z Y 1</a:t>
            </a:r>
          </a:p>
          <a:p>
            <a:r>
              <a:rPr lang="pt-BR" dirty="0"/>
              <a:t>U : 348,385	&gt; I J G Y</a:t>
            </a:r>
          </a:p>
          <a:p>
            <a:r>
              <a:rPr lang="pt-BR" dirty="0"/>
              <a:t>V : 30,167	&gt; W P O</a:t>
            </a:r>
          </a:p>
          <a:p>
            <a:r>
              <a:rPr lang="pt-BR" dirty="0"/>
              <a:t>W : 28,285	&gt; V L O</a:t>
            </a:r>
          </a:p>
          <a:p>
            <a:r>
              <a:rPr lang="pt-BR" dirty="0"/>
              <a:t>X : 314,148	&gt; T D S F</a:t>
            </a:r>
          </a:p>
          <a:p>
            <a:r>
              <a:rPr lang="pt-BR" dirty="0"/>
              <a:t>Y : 461,298	&gt; U F 1</a:t>
            </a:r>
          </a:p>
          <a:p>
            <a:r>
              <a:rPr lang="pt-BR" dirty="0"/>
              <a:t>Z : 422,116	&gt; E F 1</a:t>
            </a:r>
          </a:p>
          <a:p>
            <a:r>
              <a:rPr lang="pt-BR" dirty="0"/>
              <a:t>1 : 476,194	&gt; F Z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--------</a:t>
            </a:r>
          </a:p>
          <a:p>
            <a:r>
              <a:rPr lang="pt-BR" dirty="0"/>
              <a:t>A : 237,113	&gt; B C T D</a:t>
            </a:r>
          </a:p>
          <a:p>
            <a:r>
              <a:rPr lang="pt-BR" dirty="0"/>
              <a:t>B : 180,127	&gt; P M C A T</a:t>
            </a:r>
          </a:p>
          <a:p>
            <a:r>
              <a:rPr lang="pt-BR" dirty="0"/>
              <a:t>D : 300,95	&gt; C A T X E F</a:t>
            </a:r>
          </a:p>
          <a:p>
            <a:r>
              <a:rPr lang="pt-BR" dirty="0"/>
              <a:t>E : 362,55	&gt; C D F Z</a:t>
            </a:r>
          </a:p>
          <a:p>
            <a:r>
              <a:rPr lang="pt-BR" dirty="0"/>
              <a:t>G : 402,287	&gt; J U S F</a:t>
            </a:r>
          </a:p>
          <a:p>
            <a:r>
              <a:rPr lang="pt-BR" dirty="0"/>
              <a:t>H : 174,287	&gt; O Q K</a:t>
            </a:r>
          </a:p>
          <a:p>
            <a:r>
              <a:rPr lang="pt-BR" dirty="0"/>
              <a:t>I : 236,395	&gt; L K J U</a:t>
            </a:r>
          </a:p>
          <a:p>
            <a:r>
              <a:rPr lang="pt-BR" dirty="0"/>
              <a:t>J : 301,306	&gt; I R U S G</a:t>
            </a:r>
          </a:p>
          <a:p>
            <a:r>
              <a:rPr lang="pt-BR" dirty="0"/>
              <a:t>K : 232,317	&gt; L H I R</a:t>
            </a:r>
          </a:p>
          <a:p>
            <a:r>
              <a:rPr lang="pt-BR" dirty="0"/>
              <a:t>L : 78,372	&gt; W O K I</a:t>
            </a:r>
          </a:p>
          <a:p>
            <a:r>
              <a:rPr lang="pt-BR" dirty="0"/>
              <a:t>M : 136,175	&gt; P N B Q</a:t>
            </a:r>
          </a:p>
          <a:p>
            <a:r>
              <a:rPr lang="pt-BR" dirty="0"/>
              <a:t>N : 155,233	&gt; O M Q</a:t>
            </a:r>
          </a:p>
          <a:p>
            <a:r>
              <a:rPr lang="pt-BR" dirty="0"/>
              <a:t>O : 92,222	&gt; W V L P N H</a:t>
            </a:r>
          </a:p>
          <a:p>
            <a:r>
              <a:rPr lang="pt-BR" dirty="0"/>
              <a:t>P : 80,81	&gt; V O M B C</a:t>
            </a:r>
          </a:p>
          <a:p>
            <a:r>
              <a:rPr lang="pt-BR" dirty="0"/>
              <a:t>Q : 216,221	&gt; M N H T R</a:t>
            </a:r>
          </a:p>
          <a:p>
            <a:r>
              <a:rPr lang="pt-BR" dirty="0"/>
              <a:t>R : 278,250	&gt; Q K T J S</a:t>
            </a:r>
          </a:p>
          <a:p>
            <a:r>
              <a:rPr lang="pt-BR" dirty="0"/>
              <a:t>S : 356,241	&gt; T R J X F G</a:t>
            </a:r>
          </a:p>
          <a:p>
            <a:r>
              <a:rPr lang="pt-BR" dirty="0"/>
              <a:t>T : 259,171	&gt; B Q A R D X S</a:t>
            </a:r>
          </a:p>
          <a:p>
            <a:r>
              <a:rPr lang="pt-BR" dirty="0"/>
              <a:t>C : 201,47	&gt; P B A D E</a:t>
            </a:r>
          </a:p>
          <a:p>
            <a:r>
              <a:rPr lang="pt-BR" dirty="0"/>
              <a:t>F : 387,177	&gt; D X S E G Z Y 1</a:t>
            </a:r>
          </a:p>
          <a:p>
            <a:r>
              <a:rPr lang="pt-BR" dirty="0"/>
              <a:t>U : 348,385	&gt; I J G Y</a:t>
            </a:r>
          </a:p>
          <a:p>
            <a:r>
              <a:rPr lang="pt-BR" dirty="0"/>
              <a:t>V : 30,167	&gt; W P O</a:t>
            </a:r>
          </a:p>
          <a:p>
            <a:r>
              <a:rPr lang="pt-BR" dirty="0"/>
              <a:t>W : 28,285	&gt; V L O</a:t>
            </a:r>
          </a:p>
          <a:p>
            <a:r>
              <a:rPr lang="pt-BR" dirty="0"/>
              <a:t>X : 314,148	&gt; T D S F</a:t>
            </a:r>
          </a:p>
          <a:p>
            <a:r>
              <a:rPr lang="pt-BR" dirty="0"/>
              <a:t>Y : 461,298	&gt; U F 1</a:t>
            </a:r>
          </a:p>
          <a:p>
            <a:r>
              <a:rPr lang="pt-BR" dirty="0"/>
              <a:t>Z : 422,116	&gt; E F 1</a:t>
            </a:r>
          </a:p>
          <a:p>
            <a:r>
              <a:rPr lang="pt-BR" dirty="0"/>
              <a:t>1 : 476,194	&gt; F Z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477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757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22513"/>
            <a:ext cx="10972800" cy="495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</a:extLst>
          </p:cNvPr>
          <p:cNvSpPr/>
          <p:nvPr userDrawn="1"/>
        </p:nvSpPr>
        <p:spPr>
          <a:xfrm>
            <a:off x="0" y="6393292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6E8EF-3C09-431E-AABF-712F77C9A26E}"/>
              </a:ext>
            </a:extLst>
          </p:cNvPr>
          <p:cNvSpPr/>
          <p:nvPr userDrawn="1"/>
        </p:nvSpPr>
        <p:spPr>
          <a:xfrm>
            <a:off x="2687973" y="6460712"/>
            <a:ext cx="7557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2024 Copyright © by InProTEd –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I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nternational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Pro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fessionals for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T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echnology and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Ed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ucation. All rights reserved </a:t>
            </a:r>
            <a:r>
              <a:rPr lang="en-US" sz="1100" kern="0" baseline="0" dirty="0">
                <a:solidFill>
                  <a:schemeClr val="tx1"/>
                </a:solidFill>
                <a:latin typeface="Arial" panose="020B06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2050" name="Picture 2" descr="May be an image of text that says 'code S'">
            <a:extLst>
              <a:ext uri="{FF2B5EF4-FFF2-40B4-BE49-F238E27FC236}">
                <a16:creationId xmlns:a16="http://schemas.microsoft.com/office/drawing/2014/main" id="{6FB3FDA9-4671-0D72-1505-9B2335156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70" y="64881"/>
            <a:ext cx="871330" cy="48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2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Aptos" panose="020B00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ruskals-minimum-spanning-tree-algorithm-greedy-algo-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.png"/><Relationship Id="rId21" Type="http://schemas.openxmlformats.org/officeDocument/2006/relationships/image" Target="../media/image118.png"/><Relationship Id="rId42" Type="http://schemas.openxmlformats.org/officeDocument/2006/relationships/customXml" Target="../ink/ink20.xml"/><Relationship Id="rId63" Type="http://schemas.openxmlformats.org/officeDocument/2006/relationships/image" Target="../media/image139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187.png"/><Relationship Id="rId170" Type="http://schemas.openxmlformats.org/officeDocument/2006/relationships/customXml" Target="../ink/ink84.xml"/><Relationship Id="rId191" Type="http://schemas.openxmlformats.org/officeDocument/2006/relationships/image" Target="../media/image203.png"/><Relationship Id="rId205" Type="http://schemas.openxmlformats.org/officeDocument/2006/relationships/image" Target="../media/image210.png"/><Relationship Id="rId226" Type="http://schemas.openxmlformats.org/officeDocument/2006/relationships/customXml" Target="../ink/ink112.xml"/><Relationship Id="rId247" Type="http://schemas.openxmlformats.org/officeDocument/2006/relationships/image" Target="../media/image231.png"/><Relationship Id="rId107" Type="http://schemas.openxmlformats.org/officeDocument/2006/relationships/image" Target="../media/image161.png"/><Relationship Id="rId11" Type="http://schemas.openxmlformats.org/officeDocument/2006/relationships/image" Target="../media/image113.png"/><Relationship Id="rId32" Type="http://schemas.openxmlformats.org/officeDocument/2006/relationships/customXml" Target="../ink/ink15.xml"/><Relationship Id="rId53" Type="http://schemas.openxmlformats.org/officeDocument/2006/relationships/image" Target="../media/image134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182.png"/><Relationship Id="rId5" Type="http://schemas.openxmlformats.org/officeDocument/2006/relationships/image" Target="../media/image110.png"/><Relationship Id="rId95" Type="http://schemas.openxmlformats.org/officeDocument/2006/relationships/image" Target="../media/image155.png"/><Relationship Id="rId160" Type="http://schemas.openxmlformats.org/officeDocument/2006/relationships/customXml" Target="../ink/ink79.xml"/><Relationship Id="rId181" Type="http://schemas.openxmlformats.org/officeDocument/2006/relationships/image" Target="../media/image198.png"/><Relationship Id="rId216" Type="http://schemas.openxmlformats.org/officeDocument/2006/relationships/customXml" Target="../ink/ink107.xml"/><Relationship Id="rId237" Type="http://schemas.openxmlformats.org/officeDocument/2006/relationships/image" Target="../media/image226.png"/><Relationship Id="rId22" Type="http://schemas.openxmlformats.org/officeDocument/2006/relationships/customXml" Target="../ink/ink10.xml"/><Relationship Id="rId43" Type="http://schemas.openxmlformats.org/officeDocument/2006/relationships/image" Target="../media/image129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177.png"/><Relationship Id="rId85" Type="http://schemas.openxmlformats.org/officeDocument/2006/relationships/image" Target="../media/image150.png"/><Relationship Id="rId150" Type="http://schemas.openxmlformats.org/officeDocument/2006/relationships/customXml" Target="../ink/ink74.xml"/><Relationship Id="rId171" Type="http://schemas.openxmlformats.org/officeDocument/2006/relationships/image" Target="../media/image193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27" Type="http://schemas.openxmlformats.org/officeDocument/2006/relationships/image" Target="../media/image221.png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33" Type="http://schemas.openxmlformats.org/officeDocument/2006/relationships/image" Target="../media/image124.png"/><Relationship Id="rId108" Type="http://schemas.openxmlformats.org/officeDocument/2006/relationships/customXml" Target="../ink/ink53.xml"/><Relationship Id="rId129" Type="http://schemas.openxmlformats.org/officeDocument/2006/relationships/image" Target="../media/image172.png"/><Relationship Id="rId54" Type="http://schemas.openxmlformats.org/officeDocument/2006/relationships/customXml" Target="../ink/ink26.xml"/><Relationship Id="rId75" Type="http://schemas.openxmlformats.org/officeDocument/2006/relationships/image" Target="../media/image145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188.png"/><Relationship Id="rId182" Type="http://schemas.openxmlformats.org/officeDocument/2006/relationships/customXml" Target="../ink/ink90.xml"/><Relationship Id="rId217" Type="http://schemas.openxmlformats.org/officeDocument/2006/relationships/image" Target="../media/image216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3" Type="http://schemas.openxmlformats.org/officeDocument/2006/relationships/image" Target="../media/image119.png"/><Relationship Id="rId119" Type="http://schemas.openxmlformats.org/officeDocument/2006/relationships/image" Target="../media/image167.png"/><Relationship Id="rId44" Type="http://schemas.openxmlformats.org/officeDocument/2006/relationships/customXml" Target="../ink/ink21.xml"/><Relationship Id="rId65" Type="http://schemas.openxmlformats.org/officeDocument/2006/relationships/image" Target="../media/image140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183.png"/><Relationship Id="rId172" Type="http://schemas.openxmlformats.org/officeDocument/2006/relationships/customXml" Target="../ink/ink85.xml"/><Relationship Id="rId193" Type="http://schemas.openxmlformats.org/officeDocument/2006/relationships/image" Target="../media/image204.png"/><Relationship Id="rId207" Type="http://schemas.openxmlformats.org/officeDocument/2006/relationships/image" Target="../media/image211.png"/><Relationship Id="rId228" Type="http://schemas.openxmlformats.org/officeDocument/2006/relationships/customXml" Target="../ink/ink113.xml"/><Relationship Id="rId249" Type="http://schemas.openxmlformats.org/officeDocument/2006/relationships/image" Target="../media/image232.png"/><Relationship Id="rId13" Type="http://schemas.openxmlformats.org/officeDocument/2006/relationships/image" Target="../media/image114.png"/><Relationship Id="rId109" Type="http://schemas.openxmlformats.org/officeDocument/2006/relationships/image" Target="../media/image162.png"/><Relationship Id="rId34" Type="http://schemas.openxmlformats.org/officeDocument/2006/relationships/customXml" Target="../ink/ink16.xml"/><Relationship Id="rId55" Type="http://schemas.openxmlformats.org/officeDocument/2006/relationships/image" Target="../media/image135.png"/><Relationship Id="rId76" Type="http://schemas.openxmlformats.org/officeDocument/2006/relationships/customXml" Target="../ink/ink37.xml"/><Relationship Id="rId97" Type="http://schemas.openxmlformats.org/officeDocument/2006/relationships/image" Target="../media/image156.png"/><Relationship Id="rId120" Type="http://schemas.openxmlformats.org/officeDocument/2006/relationships/customXml" Target="../ink/ink59.xml"/><Relationship Id="rId141" Type="http://schemas.openxmlformats.org/officeDocument/2006/relationships/image" Target="../media/image178.png"/><Relationship Id="rId7" Type="http://schemas.openxmlformats.org/officeDocument/2006/relationships/image" Target="../media/image111.png"/><Relationship Id="rId162" Type="http://schemas.openxmlformats.org/officeDocument/2006/relationships/customXml" Target="../ink/ink80.xml"/><Relationship Id="rId183" Type="http://schemas.openxmlformats.org/officeDocument/2006/relationships/image" Target="../media/image199.png"/><Relationship Id="rId218" Type="http://schemas.openxmlformats.org/officeDocument/2006/relationships/customXml" Target="../ink/ink108.xml"/><Relationship Id="rId239" Type="http://schemas.openxmlformats.org/officeDocument/2006/relationships/image" Target="../media/image227.png"/><Relationship Id="rId250" Type="http://schemas.openxmlformats.org/officeDocument/2006/relationships/customXml" Target="../ink/ink124.xml"/><Relationship Id="rId24" Type="http://schemas.openxmlformats.org/officeDocument/2006/relationships/customXml" Target="../ink/ink11.xml"/><Relationship Id="rId45" Type="http://schemas.openxmlformats.org/officeDocument/2006/relationships/image" Target="../media/image130.png"/><Relationship Id="rId66" Type="http://schemas.openxmlformats.org/officeDocument/2006/relationships/customXml" Target="../ink/ink32.xml"/><Relationship Id="rId87" Type="http://schemas.openxmlformats.org/officeDocument/2006/relationships/image" Target="../media/image151.png"/><Relationship Id="rId110" Type="http://schemas.openxmlformats.org/officeDocument/2006/relationships/customXml" Target="../ink/ink54.xml"/><Relationship Id="rId131" Type="http://schemas.openxmlformats.org/officeDocument/2006/relationships/image" Target="../media/image173.png"/><Relationship Id="rId152" Type="http://schemas.openxmlformats.org/officeDocument/2006/relationships/customXml" Target="../ink/ink75.xml"/><Relationship Id="rId173" Type="http://schemas.openxmlformats.org/officeDocument/2006/relationships/image" Target="../media/image194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222.png"/><Relationship Id="rId240" Type="http://schemas.openxmlformats.org/officeDocument/2006/relationships/customXml" Target="../ink/ink119.xml"/><Relationship Id="rId14" Type="http://schemas.openxmlformats.org/officeDocument/2006/relationships/customXml" Target="../ink/ink6.xml"/><Relationship Id="rId35" Type="http://schemas.openxmlformats.org/officeDocument/2006/relationships/image" Target="../media/image125.png"/><Relationship Id="rId56" Type="http://schemas.openxmlformats.org/officeDocument/2006/relationships/customXml" Target="../ink/ink27.xml"/><Relationship Id="rId77" Type="http://schemas.openxmlformats.org/officeDocument/2006/relationships/image" Target="../media/image146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168.png"/><Relationship Id="rId142" Type="http://schemas.openxmlformats.org/officeDocument/2006/relationships/customXml" Target="../ink/ink70.xml"/><Relationship Id="rId163" Type="http://schemas.openxmlformats.org/officeDocument/2006/relationships/image" Target="../media/image189.png"/><Relationship Id="rId184" Type="http://schemas.openxmlformats.org/officeDocument/2006/relationships/customXml" Target="../ink/ink91.xml"/><Relationship Id="rId219" Type="http://schemas.openxmlformats.org/officeDocument/2006/relationships/image" Target="../media/image217.png"/><Relationship Id="rId230" Type="http://schemas.openxmlformats.org/officeDocument/2006/relationships/customXml" Target="../ink/ink114.xml"/><Relationship Id="rId251" Type="http://schemas.openxmlformats.org/officeDocument/2006/relationships/image" Target="../media/image233.png"/><Relationship Id="rId25" Type="http://schemas.openxmlformats.org/officeDocument/2006/relationships/image" Target="../media/image120.png"/><Relationship Id="rId46" Type="http://schemas.openxmlformats.org/officeDocument/2006/relationships/customXml" Target="../ink/ink22.xml"/><Relationship Id="rId67" Type="http://schemas.openxmlformats.org/officeDocument/2006/relationships/image" Target="../media/image141.png"/><Relationship Id="rId88" Type="http://schemas.openxmlformats.org/officeDocument/2006/relationships/customXml" Target="../ink/ink43.xml"/><Relationship Id="rId111" Type="http://schemas.openxmlformats.org/officeDocument/2006/relationships/image" Target="../media/image163.png"/><Relationship Id="rId132" Type="http://schemas.openxmlformats.org/officeDocument/2006/relationships/customXml" Target="../ink/ink65.xml"/><Relationship Id="rId153" Type="http://schemas.openxmlformats.org/officeDocument/2006/relationships/image" Target="../media/image184.png"/><Relationship Id="rId174" Type="http://schemas.openxmlformats.org/officeDocument/2006/relationships/customXml" Target="../ink/ink86.xml"/><Relationship Id="rId195" Type="http://schemas.openxmlformats.org/officeDocument/2006/relationships/image" Target="../media/image205.png"/><Relationship Id="rId209" Type="http://schemas.openxmlformats.org/officeDocument/2006/relationships/image" Target="../media/image212.png"/><Relationship Id="rId220" Type="http://schemas.openxmlformats.org/officeDocument/2006/relationships/customXml" Target="../ink/ink109.xml"/><Relationship Id="rId241" Type="http://schemas.openxmlformats.org/officeDocument/2006/relationships/image" Target="../media/image228.png"/><Relationship Id="rId15" Type="http://schemas.openxmlformats.org/officeDocument/2006/relationships/image" Target="../media/image115.png"/><Relationship Id="rId36" Type="http://schemas.openxmlformats.org/officeDocument/2006/relationships/customXml" Target="../ink/ink17.xml"/><Relationship Id="rId57" Type="http://schemas.openxmlformats.org/officeDocument/2006/relationships/image" Target="../media/image136.png"/><Relationship Id="rId78" Type="http://schemas.openxmlformats.org/officeDocument/2006/relationships/customXml" Target="../ink/ink38.xml"/><Relationship Id="rId99" Type="http://schemas.openxmlformats.org/officeDocument/2006/relationships/image" Target="../media/image157.png"/><Relationship Id="rId101" Type="http://schemas.openxmlformats.org/officeDocument/2006/relationships/image" Target="../media/image158.png"/><Relationship Id="rId122" Type="http://schemas.openxmlformats.org/officeDocument/2006/relationships/customXml" Target="../ink/ink60.xml"/><Relationship Id="rId143" Type="http://schemas.openxmlformats.org/officeDocument/2006/relationships/image" Target="../media/image179.png"/><Relationship Id="rId164" Type="http://schemas.openxmlformats.org/officeDocument/2006/relationships/customXml" Target="../ink/ink81.xml"/><Relationship Id="rId185" Type="http://schemas.openxmlformats.org/officeDocument/2006/relationships/image" Target="../media/image200.png"/><Relationship Id="rId9" Type="http://schemas.openxmlformats.org/officeDocument/2006/relationships/image" Target="../media/image112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223.png"/><Relationship Id="rId252" Type="http://schemas.openxmlformats.org/officeDocument/2006/relationships/customXml" Target="../ink/ink125.xml"/><Relationship Id="rId47" Type="http://schemas.openxmlformats.org/officeDocument/2006/relationships/image" Target="../media/image131.png"/><Relationship Id="rId68" Type="http://schemas.openxmlformats.org/officeDocument/2006/relationships/customXml" Target="../ink/ink33.xml"/><Relationship Id="rId89" Type="http://schemas.openxmlformats.org/officeDocument/2006/relationships/image" Target="../media/image152.png"/><Relationship Id="rId112" Type="http://schemas.openxmlformats.org/officeDocument/2006/relationships/customXml" Target="../ink/ink55.xml"/><Relationship Id="rId133" Type="http://schemas.openxmlformats.org/officeDocument/2006/relationships/image" Target="../media/image174.png"/><Relationship Id="rId154" Type="http://schemas.openxmlformats.org/officeDocument/2006/relationships/customXml" Target="../ink/ink76.xml"/><Relationship Id="rId175" Type="http://schemas.openxmlformats.org/officeDocument/2006/relationships/image" Target="../media/image195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218.png"/><Relationship Id="rId242" Type="http://schemas.openxmlformats.org/officeDocument/2006/relationships/customXml" Target="../ink/ink120.xml"/><Relationship Id="rId37" Type="http://schemas.openxmlformats.org/officeDocument/2006/relationships/image" Target="../media/image126.png"/><Relationship Id="rId58" Type="http://schemas.openxmlformats.org/officeDocument/2006/relationships/customXml" Target="../ink/ink28.xml"/><Relationship Id="rId79" Type="http://schemas.openxmlformats.org/officeDocument/2006/relationships/image" Target="../media/image147.png"/><Relationship Id="rId102" Type="http://schemas.openxmlformats.org/officeDocument/2006/relationships/customXml" Target="../ink/ink50.xml"/><Relationship Id="rId123" Type="http://schemas.openxmlformats.org/officeDocument/2006/relationships/image" Target="../media/image169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190.png"/><Relationship Id="rId186" Type="http://schemas.openxmlformats.org/officeDocument/2006/relationships/customXml" Target="../ink/ink92.xml"/><Relationship Id="rId211" Type="http://schemas.openxmlformats.org/officeDocument/2006/relationships/image" Target="../media/image213.png"/><Relationship Id="rId232" Type="http://schemas.openxmlformats.org/officeDocument/2006/relationships/customXml" Target="../ink/ink115.xml"/><Relationship Id="rId253" Type="http://schemas.openxmlformats.org/officeDocument/2006/relationships/image" Target="../media/image234.png"/><Relationship Id="rId27" Type="http://schemas.openxmlformats.org/officeDocument/2006/relationships/image" Target="../media/image121.png"/><Relationship Id="rId48" Type="http://schemas.openxmlformats.org/officeDocument/2006/relationships/customXml" Target="../ink/ink23.xml"/><Relationship Id="rId69" Type="http://schemas.openxmlformats.org/officeDocument/2006/relationships/image" Target="../media/image142.png"/><Relationship Id="rId113" Type="http://schemas.openxmlformats.org/officeDocument/2006/relationships/image" Target="../media/image164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185.png"/><Relationship Id="rId176" Type="http://schemas.openxmlformats.org/officeDocument/2006/relationships/customXml" Target="../ink/ink87.xml"/><Relationship Id="rId197" Type="http://schemas.openxmlformats.org/officeDocument/2006/relationships/image" Target="../media/image206.png"/><Relationship Id="rId201" Type="http://schemas.openxmlformats.org/officeDocument/2006/relationships/image" Target="../media/image208.png"/><Relationship Id="rId222" Type="http://schemas.openxmlformats.org/officeDocument/2006/relationships/customXml" Target="../ink/ink110.xml"/><Relationship Id="rId243" Type="http://schemas.openxmlformats.org/officeDocument/2006/relationships/image" Target="../media/image229.png"/><Relationship Id="rId17" Type="http://schemas.openxmlformats.org/officeDocument/2006/relationships/image" Target="../media/image116.png"/><Relationship Id="rId38" Type="http://schemas.openxmlformats.org/officeDocument/2006/relationships/customXml" Target="../ink/ink18.xml"/><Relationship Id="rId59" Type="http://schemas.openxmlformats.org/officeDocument/2006/relationships/image" Target="../media/image137.png"/><Relationship Id="rId103" Type="http://schemas.openxmlformats.org/officeDocument/2006/relationships/image" Target="../media/image159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153.png"/><Relationship Id="rId145" Type="http://schemas.openxmlformats.org/officeDocument/2006/relationships/image" Target="../media/image180.png"/><Relationship Id="rId166" Type="http://schemas.openxmlformats.org/officeDocument/2006/relationships/customXml" Target="../ink/ink82.xml"/><Relationship Id="rId187" Type="http://schemas.openxmlformats.org/officeDocument/2006/relationships/image" Target="../media/image20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5.xml"/><Relationship Id="rId233" Type="http://schemas.openxmlformats.org/officeDocument/2006/relationships/image" Target="../media/image224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132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148.png"/><Relationship Id="rId135" Type="http://schemas.openxmlformats.org/officeDocument/2006/relationships/image" Target="../media/image175.png"/><Relationship Id="rId156" Type="http://schemas.openxmlformats.org/officeDocument/2006/relationships/customXml" Target="../ink/ink77.xml"/><Relationship Id="rId177" Type="http://schemas.openxmlformats.org/officeDocument/2006/relationships/image" Target="../media/image196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219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127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170.png"/><Relationship Id="rId146" Type="http://schemas.openxmlformats.org/officeDocument/2006/relationships/customXml" Target="../ink/ink72.xml"/><Relationship Id="rId167" Type="http://schemas.openxmlformats.org/officeDocument/2006/relationships/image" Target="../media/image191.png"/><Relationship Id="rId188" Type="http://schemas.openxmlformats.org/officeDocument/2006/relationships/customXml" Target="../ink/ink93.xml"/><Relationship Id="rId71" Type="http://schemas.openxmlformats.org/officeDocument/2006/relationships/image" Target="../media/image143.png"/><Relationship Id="rId92" Type="http://schemas.openxmlformats.org/officeDocument/2006/relationships/customXml" Target="../ink/ink45.xml"/><Relationship Id="rId213" Type="http://schemas.openxmlformats.org/officeDocument/2006/relationships/image" Target="../media/image214.png"/><Relationship Id="rId234" Type="http://schemas.openxmlformats.org/officeDocument/2006/relationships/customXml" Target="../ink/ink116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122.png"/><Relationship Id="rId255" Type="http://schemas.openxmlformats.org/officeDocument/2006/relationships/image" Target="../media/image235.png"/><Relationship Id="rId40" Type="http://schemas.openxmlformats.org/officeDocument/2006/relationships/customXml" Target="../ink/ink19.xml"/><Relationship Id="rId115" Type="http://schemas.openxmlformats.org/officeDocument/2006/relationships/image" Target="../media/image165.png"/><Relationship Id="rId136" Type="http://schemas.openxmlformats.org/officeDocument/2006/relationships/customXml" Target="../ink/ink67.xml"/><Relationship Id="rId157" Type="http://schemas.openxmlformats.org/officeDocument/2006/relationships/image" Target="../media/image186.png"/><Relationship Id="rId178" Type="http://schemas.openxmlformats.org/officeDocument/2006/relationships/customXml" Target="../ink/ink88.xml"/><Relationship Id="rId61" Type="http://schemas.openxmlformats.org/officeDocument/2006/relationships/image" Target="../media/image138.png"/><Relationship Id="rId82" Type="http://schemas.openxmlformats.org/officeDocument/2006/relationships/customXml" Target="../ink/ink40.xml"/><Relationship Id="rId199" Type="http://schemas.openxmlformats.org/officeDocument/2006/relationships/image" Target="../media/image207.png"/><Relationship Id="rId203" Type="http://schemas.openxmlformats.org/officeDocument/2006/relationships/image" Target="../media/image209.png"/><Relationship Id="rId19" Type="http://schemas.openxmlformats.org/officeDocument/2006/relationships/image" Target="../media/image117.png"/><Relationship Id="rId224" Type="http://schemas.openxmlformats.org/officeDocument/2006/relationships/customXml" Target="../ink/ink111.xml"/><Relationship Id="rId245" Type="http://schemas.openxmlformats.org/officeDocument/2006/relationships/image" Target="../media/image230.png"/><Relationship Id="rId30" Type="http://schemas.openxmlformats.org/officeDocument/2006/relationships/customXml" Target="../ink/ink14.xml"/><Relationship Id="rId105" Type="http://schemas.openxmlformats.org/officeDocument/2006/relationships/image" Target="../media/image160.png"/><Relationship Id="rId126" Type="http://schemas.openxmlformats.org/officeDocument/2006/relationships/customXml" Target="../ink/ink62.xml"/><Relationship Id="rId147" Type="http://schemas.openxmlformats.org/officeDocument/2006/relationships/image" Target="../media/image181.png"/><Relationship Id="rId168" Type="http://schemas.openxmlformats.org/officeDocument/2006/relationships/customXml" Target="../ink/ink83.xml"/><Relationship Id="rId51" Type="http://schemas.openxmlformats.org/officeDocument/2006/relationships/image" Target="../media/image133.png"/><Relationship Id="rId72" Type="http://schemas.openxmlformats.org/officeDocument/2006/relationships/customXml" Target="../ink/ink35.xml"/><Relationship Id="rId93" Type="http://schemas.openxmlformats.org/officeDocument/2006/relationships/image" Target="../media/image154.png"/><Relationship Id="rId189" Type="http://schemas.openxmlformats.org/officeDocument/2006/relationships/image" Target="../media/image202.png"/><Relationship Id="rId3" Type="http://schemas.openxmlformats.org/officeDocument/2006/relationships/image" Target="../media/image6.png"/><Relationship Id="rId214" Type="http://schemas.openxmlformats.org/officeDocument/2006/relationships/customXml" Target="../ink/ink106.xml"/><Relationship Id="rId235" Type="http://schemas.openxmlformats.org/officeDocument/2006/relationships/image" Target="../media/image225.png"/><Relationship Id="rId116" Type="http://schemas.openxmlformats.org/officeDocument/2006/relationships/customXml" Target="../ink/ink57.xml"/><Relationship Id="rId137" Type="http://schemas.openxmlformats.org/officeDocument/2006/relationships/image" Target="../media/image176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128.png"/><Relationship Id="rId62" Type="http://schemas.openxmlformats.org/officeDocument/2006/relationships/customXml" Target="../ink/ink30.xml"/><Relationship Id="rId83" Type="http://schemas.openxmlformats.org/officeDocument/2006/relationships/image" Target="../media/image149.png"/><Relationship Id="rId179" Type="http://schemas.openxmlformats.org/officeDocument/2006/relationships/image" Target="../media/image197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220.png"/><Relationship Id="rId246" Type="http://schemas.openxmlformats.org/officeDocument/2006/relationships/customXml" Target="../ink/ink122.xml"/><Relationship Id="rId106" Type="http://schemas.openxmlformats.org/officeDocument/2006/relationships/customXml" Target="../ink/ink52.xml"/><Relationship Id="rId127" Type="http://schemas.openxmlformats.org/officeDocument/2006/relationships/image" Target="../media/image171.png"/><Relationship Id="rId10" Type="http://schemas.openxmlformats.org/officeDocument/2006/relationships/customXml" Target="../ink/ink4.xml"/><Relationship Id="rId31" Type="http://schemas.openxmlformats.org/officeDocument/2006/relationships/image" Target="../media/image123.png"/><Relationship Id="rId52" Type="http://schemas.openxmlformats.org/officeDocument/2006/relationships/customXml" Target="../ink/ink25.xml"/><Relationship Id="rId73" Type="http://schemas.openxmlformats.org/officeDocument/2006/relationships/image" Target="../media/image144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192.png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15" Type="http://schemas.openxmlformats.org/officeDocument/2006/relationships/image" Target="../media/image215.png"/><Relationship Id="rId236" Type="http://schemas.openxmlformats.org/officeDocument/2006/relationships/customXml" Target="../ink/ink1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023184" y="1169868"/>
            <a:ext cx="99590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Graph Pathfinding</a:t>
            </a:r>
            <a:r>
              <a:rPr lang="ro-RO" sz="3200" dirty="0">
                <a:solidFill>
                  <a:schemeClr val="accent1"/>
                </a:solidFill>
                <a:latin typeface="Aptos" panose="020B0004020202020204" pitchFamily="34" charset="0"/>
              </a:rPr>
              <a:t> Algorithms</a:t>
            </a:r>
            <a:endParaRPr lang="en-US" sz="3200" dirty="0">
              <a:solidFill>
                <a:schemeClr val="accent1"/>
              </a:solidFill>
              <a:latin typeface="Aptos" panose="020B0004020202020204" pitchFamily="34" charset="0"/>
            </a:endParaRPr>
          </a:p>
          <a:p>
            <a:r>
              <a:rPr lang="ro-RO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Wednesday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 July 2</a:t>
            </a:r>
            <a:r>
              <a:rPr lang="ro-RO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4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: 9am – 1pm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AD35A-F3C0-CF51-0B64-4DDFB2285514}"/>
              </a:ext>
            </a:extLst>
          </p:cNvPr>
          <p:cNvSpPr txBox="1"/>
          <p:nvPr/>
        </p:nvSpPr>
        <p:spPr>
          <a:xfrm>
            <a:off x="1613452" y="2176669"/>
            <a:ext cx="896509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ro-RO" sz="2000" dirty="0">
                <a:solidFill>
                  <a:schemeClr val="accent1"/>
                </a:solidFill>
                <a:latin typeface="Aptos" panose="020B0004020202020204" pitchFamily="34" charset="0"/>
              </a:rPr>
              <a:t>Graph Visualizer source code review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ro-RO" sz="2000" dirty="0">
                <a:solidFill>
                  <a:schemeClr val="accent1"/>
                </a:solidFill>
                <a:latin typeface="Aptos" panose="020B0004020202020204" pitchFamily="34" charset="0"/>
              </a:rPr>
              <a:t>Implement basic 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graph pathfinding </a:t>
            </a:r>
            <a:r>
              <a:rPr lang="ro-RO" sz="2000" dirty="0">
                <a:solidFill>
                  <a:schemeClr val="accent1"/>
                </a:solidFill>
                <a:latin typeface="Aptos" panose="020B0004020202020204" pitchFamily="34" charset="0"/>
              </a:rPr>
              <a:t>algorithms inside Graph Visualizer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</a:t>
            </a:r>
          </a:p>
          <a:p>
            <a:pPr marL="742950" lvl="1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Spanning tree algorithm.</a:t>
            </a:r>
          </a:p>
          <a:p>
            <a:pPr marL="742950" lvl="1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Breadth-First search algorithm.</a:t>
            </a:r>
          </a:p>
          <a:p>
            <a:pPr marL="742950" lvl="1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Dijkstra’s algorithm.</a:t>
            </a:r>
          </a:p>
          <a:p>
            <a:pPr marL="742950" lvl="1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A* algorithm.</a:t>
            </a:r>
            <a:endParaRPr lang="ro-RO" sz="2000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8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2AE2B4-106B-5408-07C5-0A1D872E33FE}"/>
              </a:ext>
            </a:extLst>
          </p:cNvPr>
          <p:cNvSpPr txBox="1"/>
          <p:nvPr/>
        </p:nvSpPr>
        <p:spPr>
          <a:xfrm>
            <a:off x="677894" y="660262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Spanning tree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Problem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E77D2-FDDF-C8F4-521A-275A1820AE64}"/>
              </a:ext>
            </a:extLst>
          </p:cNvPr>
          <p:cNvSpPr txBox="1"/>
          <p:nvPr/>
        </p:nvSpPr>
        <p:spPr>
          <a:xfrm>
            <a:off x="629769" y="1652718"/>
            <a:ext cx="102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GPT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/Copilot ⟩</a:t>
            </a: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Aptos" panose="020B0004020202020204" pitchFamily="34" charset="0"/>
              </a:rPr>
              <a:t>Describe the graph spanning tree problem in simple words.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4B60-BBA1-9C86-D13A-7098C7D744A4}"/>
              </a:ext>
            </a:extLst>
          </p:cNvPr>
          <p:cNvSpPr txBox="1"/>
          <p:nvPr/>
        </p:nvSpPr>
        <p:spPr>
          <a:xfrm>
            <a:off x="1091781" y="1991272"/>
            <a:ext cx="105556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The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graph spanning tree problem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involves finding a subset of edges in a graph that connects all the vertices together without any cycles, forming a tree. This tree should include all the nodes of the original graph and use the minimum possible number of edges.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 common goal is to find the Minimum Spanning Tree (MST), which is the spanning tree with the smallest total edge weight.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(ref: </a:t>
            </a:r>
            <a:r>
              <a:rPr lang="en-US" sz="1200" dirty="0">
                <a:solidFill>
                  <a:schemeClr val="tx2"/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Kruskal’s Minimum Spanning Tree (MST) algorithm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)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4982A4-07B2-9C57-8DFD-3B850A8BD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974" y="3442321"/>
            <a:ext cx="3462656" cy="27180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6121F-F9C1-48E8-79C1-BF50097AB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147" y="3327400"/>
            <a:ext cx="3462656" cy="280067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09348B-871A-C013-F208-B25C414FCA91}"/>
              </a:ext>
            </a:extLst>
          </p:cNvPr>
          <p:cNvSpPr/>
          <p:nvPr/>
        </p:nvSpPr>
        <p:spPr>
          <a:xfrm>
            <a:off x="5740400" y="4559300"/>
            <a:ext cx="469900" cy="20320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2AE2B4-106B-5408-07C5-0A1D872E33FE}"/>
              </a:ext>
            </a:extLst>
          </p:cNvPr>
          <p:cNvSpPr txBox="1"/>
          <p:nvPr/>
        </p:nvSpPr>
        <p:spPr>
          <a:xfrm>
            <a:off x="677894" y="660262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Breadth-First Search (</a:t>
            </a:r>
            <a:r>
              <a:rPr lang="en-US" sz="3200" dirty="0" err="1">
                <a:solidFill>
                  <a:schemeClr val="accent1"/>
                </a:solidFill>
                <a:latin typeface="Aptos" panose="020B0004020202020204" pitchFamily="34" charset="0"/>
              </a:rPr>
              <a:t>BFS</a:t>
            </a:r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Simplest, but neither optimal nor performant.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E77D2-FDDF-C8F4-521A-275A1820AE64}"/>
              </a:ext>
            </a:extLst>
          </p:cNvPr>
          <p:cNvSpPr txBox="1"/>
          <p:nvPr/>
        </p:nvSpPr>
        <p:spPr>
          <a:xfrm>
            <a:off x="629769" y="1652718"/>
            <a:ext cx="102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GPT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/Copilot ⟩</a:t>
            </a: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Aptos" panose="020B0004020202020204" pitchFamily="34" charset="0"/>
              </a:rPr>
              <a:t>Describe the breadth first search algorithm to find the path between two nodes in a graph.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12AB5-DA60-138C-F37E-CF151D3F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9" y="1991272"/>
            <a:ext cx="11086765" cy="4340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473194-AC46-85AD-E97D-B0D7E21C1CBE}"/>
              </a:ext>
            </a:extLst>
          </p:cNvPr>
          <p:cNvSpPr txBox="1"/>
          <p:nvPr/>
        </p:nvSpPr>
        <p:spPr>
          <a:xfrm>
            <a:off x="5709835" y="2169178"/>
            <a:ext cx="5893520" cy="3802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bfs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Mark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as visited.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2.  Initialize a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and add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to it.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3. 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is not empty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4.    Dequeue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from the front of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5.   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is the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6.      break.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7.   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endIf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9.   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unvisited neighbor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of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10.     mark the n as visited.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11.     link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as a predecessor in the path.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12.     enqueue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in the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13.  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endForeach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14.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endWhile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15.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not visited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16.   return failure; // path does not exist.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17.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1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18. construct path by walking back predecessor links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to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57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1BF653-1F88-4DCF-AF55-B32EE9F1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3" y="2064960"/>
            <a:ext cx="11024351" cy="4317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AE2B4-106B-5408-07C5-0A1D872E33FE}"/>
              </a:ext>
            </a:extLst>
          </p:cNvPr>
          <p:cNvSpPr txBox="1"/>
          <p:nvPr/>
        </p:nvSpPr>
        <p:spPr>
          <a:xfrm>
            <a:off x="677894" y="660262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Dijkstra’s Algorithm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Best path (highest optimality) but worst performance.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E77D2-FDDF-C8F4-521A-275A1820AE64}"/>
              </a:ext>
            </a:extLst>
          </p:cNvPr>
          <p:cNvSpPr txBox="1"/>
          <p:nvPr/>
        </p:nvSpPr>
        <p:spPr>
          <a:xfrm>
            <a:off x="629769" y="1652718"/>
            <a:ext cx="102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GPT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/Copilot ⟩</a:t>
            </a: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Aptos" panose="020B0004020202020204" pitchFamily="34" charset="0"/>
              </a:rPr>
              <a:t>Describe the Dijkstra’s algorithm to find the path between two nodes in a graph.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2812D8-168F-FC1E-4339-C99A0CF6A7CB}"/>
              </a:ext>
            </a:extLst>
          </p:cNvPr>
          <p:cNvSpPr txBox="1"/>
          <p:nvPr/>
        </p:nvSpPr>
        <p:spPr>
          <a:xfrm>
            <a:off x="5719360" y="2226329"/>
            <a:ext cx="5893520" cy="381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dijkstras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1.  Reset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distance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value in all nodes to INFINITE.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2.  Set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distance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to 0,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startNode.predecessor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to null.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3.  Initialize a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and add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to it.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4. 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is not empty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5.    Dequeue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from the front of the queue.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6.   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of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node.neighbors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7.      calculate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node.distance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+ distance(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8.     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n.dist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9.        set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n.distance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10.       set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n.predecessor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11.       enqueue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at the end of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12.    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endIf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13.  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endForeach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14.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endWhile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15.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endNode.distance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is INFINITE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16.   return failure; // path does not exist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17.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endIf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18. construct path by walking back predecessor links from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to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b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2AE2B4-106B-5408-07C5-0A1D872E33FE}"/>
              </a:ext>
            </a:extLst>
          </p:cNvPr>
          <p:cNvSpPr txBox="1"/>
          <p:nvPr/>
        </p:nvSpPr>
        <p:spPr>
          <a:xfrm>
            <a:off x="677894" y="660262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A* Algorithm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The big picture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8CBEA7-8F06-9E74-4E77-EA4A353985BD}"/>
              </a:ext>
            </a:extLst>
          </p:cNvPr>
          <p:cNvSpPr txBox="1">
            <a:spLocks noChangeArrowheads="1"/>
          </p:cNvSpPr>
          <p:nvPr/>
        </p:nvSpPr>
        <p:spPr>
          <a:xfrm>
            <a:off x="371762" y="2054317"/>
            <a:ext cx="10950618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IntelOne Display Regular" panose="020B0503020203020204" pitchFamily="34" charset="0"/>
              <a:buNone/>
            </a:pPr>
            <a:r>
              <a:rPr lang="en-US" altLang="en-US" sz="2400" dirty="0"/>
              <a:t>A* is an optimization of Dijkstra: Goal is to find the </a:t>
            </a:r>
            <a:r>
              <a:rPr lang="en-US" altLang="en-US" sz="2400" i="1" dirty="0"/>
              <a:t>optimal</a:t>
            </a:r>
            <a:r>
              <a:rPr lang="en-US" altLang="en-US" sz="2400" dirty="0"/>
              <a:t> (shortest) path, means choosing carefully each of the next steps.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CD2E06-7492-B6AE-AC70-9C015BB90344}"/>
              </a:ext>
            </a:extLst>
          </p:cNvPr>
          <p:cNvGrpSpPr/>
          <p:nvPr/>
        </p:nvGrpSpPr>
        <p:grpSpPr>
          <a:xfrm>
            <a:off x="6580616" y="3221755"/>
            <a:ext cx="4520111" cy="2286000"/>
            <a:chOff x="615244" y="4295422"/>
            <a:chExt cx="4520111" cy="2286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9B2802-D766-031F-A7F3-59A7BA40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414" y="4376917"/>
              <a:ext cx="4479941" cy="1982463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1979520-DE45-4B1E-711A-2CA1BDCBEAF3}"/>
                </a:ext>
              </a:extLst>
            </p:cNvPr>
            <p:cNvSpPr/>
            <p:nvPr/>
          </p:nvSpPr>
          <p:spPr>
            <a:xfrm>
              <a:off x="615244" y="4295422"/>
              <a:ext cx="4368800" cy="2286000"/>
            </a:xfrm>
            <a:custGeom>
              <a:avLst/>
              <a:gdLst>
                <a:gd name="connsiteX0" fmla="*/ 112889 w 4368800"/>
                <a:gd name="connsiteY0" fmla="*/ 225778 h 2286000"/>
                <a:gd name="connsiteX1" fmla="*/ 857956 w 4368800"/>
                <a:gd name="connsiteY1" fmla="*/ 73378 h 2286000"/>
                <a:gd name="connsiteX2" fmla="*/ 1145823 w 4368800"/>
                <a:gd name="connsiteY2" fmla="*/ 299156 h 2286000"/>
                <a:gd name="connsiteX3" fmla="*/ 1315156 w 4368800"/>
                <a:gd name="connsiteY3" fmla="*/ 519289 h 2286000"/>
                <a:gd name="connsiteX4" fmla="*/ 1704623 w 4368800"/>
                <a:gd name="connsiteY4" fmla="*/ 524934 h 2286000"/>
                <a:gd name="connsiteX5" fmla="*/ 2190045 w 4368800"/>
                <a:gd name="connsiteY5" fmla="*/ 327378 h 2286000"/>
                <a:gd name="connsiteX6" fmla="*/ 2460978 w 4368800"/>
                <a:gd name="connsiteY6" fmla="*/ 270934 h 2286000"/>
                <a:gd name="connsiteX7" fmla="*/ 2590800 w 4368800"/>
                <a:gd name="connsiteY7" fmla="*/ 508000 h 2286000"/>
                <a:gd name="connsiteX8" fmla="*/ 2489200 w 4368800"/>
                <a:gd name="connsiteY8" fmla="*/ 762000 h 2286000"/>
                <a:gd name="connsiteX9" fmla="*/ 2184400 w 4368800"/>
                <a:gd name="connsiteY9" fmla="*/ 863600 h 2286000"/>
                <a:gd name="connsiteX10" fmla="*/ 2015067 w 4368800"/>
                <a:gd name="connsiteY10" fmla="*/ 1286934 h 2286000"/>
                <a:gd name="connsiteX11" fmla="*/ 1614312 w 4368800"/>
                <a:gd name="connsiteY11" fmla="*/ 1270000 h 2286000"/>
                <a:gd name="connsiteX12" fmla="*/ 1636889 w 4368800"/>
                <a:gd name="connsiteY12" fmla="*/ 1727200 h 2286000"/>
                <a:gd name="connsiteX13" fmla="*/ 1687689 w 4368800"/>
                <a:gd name="connsiteY13" fmla="*/ 1800578 h 2286000"/>
                <a:gd name="connsiteX14" fmla="*/ 1123245 w 4368800"/>
                <a:gd name="connsiteY14" fmla="*/ 1687689 h 2286000"/>
                <a:gd name="connsiteX15" fmla="*/ 1021645 w 4368800"/>
                <a:gd name="connsiteY15" fmla="*/ 1264356 h 2286000"/>
                <a:gd name="connsiteX16" fmla="*/ 812800 w 4368800"/>
                <a:gd name="connsiteY16" fmla="*/ 874889 h 2286000"/>
                <a:gd name="connsiteX17" fmla="*/ 553156 w 4368800"/>
                <a:gd name="connsiteY17" fmla="*/ 705556 h 2286000"/>
                <a:gd name="connsiteX18" fmla="*/ 310445 w 4368800"/>
                <a:gd name="connsiteY18" fmla="*/ 728134 h 2286000"/>
                <a:gd name="connsiteX19" fmla="*/ 95956 w 4368800"/>
                <a:gd name="connsiteY19" fmla="*/ 750711 h 2286000"/>
                <a:gd name="connsiteX20" fmla="*/ 0 w 4368800"/>
                <a:gd name="connsiteY20" fmla="*/ 1049867 h 2286000"/>
                <a:gd name="connsiteX21" fmla="*/ 22578 w 4368800"/>
                <a:gd name="connsiteY21" fmla="*/ 1857022 h 2286000"/>
                <a:gd name="connsiteX22" fmla="*/ 400756 w 4368800"/>
                <a:gd name="connsiteY22" fmla="*/ 2286000 h 2286000"/>
                <a:gd name="connsiteX23" fmla="*/ 3522134 w 4368800"/>
                <a:gd name="connsiteY23" fmla="*/ 2280356 h 2286000"/>
                <a:gd name="connsiteX24" fmla="*/ 3922889 w 4368800"/>
                <a:gd name="connsiteY24" fmla="*/ 2206978 h 2286000"/>
                <a:gd name="connsiteX25" fmla="*/ 3939823 w 4368800"/>
                <a:gd name="connsiteY25" fmla="*/ 1857022 h 2286000"/>
                <a:gd name="connsiteX26" fmla="*/ 4041423 w 4368800"/>
                <a:gd name="connsiteY26" fmla="*/ 1586089 h 2286000"/>
                <a:gd name="connsiteX27" fmla="*/ 4368800 w 4368800"/>
                <a:gd name="connsiteY27" fmla="*/ 1518356 h 2286000"/>
                <a:gd name="connsiteX28" fmla="*/ 4301067 w 4368800"/>
                <a:gd name="connsiteY28" fmla="*/ 11289 h 2286000"/>
                <a:gd name="connsiteX29" fmla="*/ 874889 w 4368800"/>
                <a:gd name="connsiteY29" fmla="*/ 0 h 2286000"/>
                <a:gd name="connsiteX30" fmla="*/ 135467 w 4368800"/>
                <a:gd name="connsiteY30" fmla="*/ 33867 h 2286000"/>
                <a:gd name="connsiteX31" fmla="*/ 112889 w 4368800"/>
                <a:gd name="connsiteY31" fmla="*/ 225778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68800" h="2286000">
                  <a:moveTo>
                    <a:pt x="112889" y="225778"/>
                  </a:moveTo>
                  <a:lnTo>
                    <a:pt x="857956" y="73378"/>
                  </a:lnTo>
                  <a:lnTo>
                    <a:pt x="1145823" y="299156"/>
                  </a:lnTo>
                  <a:lnTo>
                    <a:pt x="1315156" y="519289"/>
                  </a:lnTo>
                  <a:lnTo>
                    <a:pt x="1704623" y="524934"/>
                  </a:lnTo>
                  <a:lnTo>
                    <a:pt x="2190045" y="327378"/>
                  </a:lnTo>
                  <a:lnTo>
                    <a:pt x="2460978" y="270934"/>
                  </a:lnTo>
                  <a:lnTo>
                    <a:pt x="2590800" y="508000"/>
                  </a:lnTo>
                  <a:lnTo>
                    <a:pt x="2489200" y="762000"/>
                  </a:lnTo>
                  <a:lnTo>
                    <a:pt x="2184400" y="863600"/>
                  </a:lnTo>
                  <a:lnTo>
                    <a:pt x="2015067" y="1286934"/>
                  </a:lnTo>
                  <a:lnTo>
                    <a:pt x="1614312" y="1270000"/>
                  </a:lnTo>
                  <a:lnTo>
                    <a:pt x="1636889" y="1727200"/>
                  </a:lnTo>
                  <a:lnTo>
                    <a:pt x="1687689" y="1800578"/>
                  </a:lnTo>
                  <a:lnTo>
                    <a:pt x="1123245" y="1687689"/>
                  </a:lnTo>
                  <a:lnTo>
                    <a:pt x="1021645" y="1264356"/>
                  </a:lnTo>
                  <a:lnTo>
                    <a:pt x="812800" y="874889"/>
                  </a:lnTo>
                  <a:lnTo>
                    <a:pt x="553156" y="705556"/>
                  </a:lnTo>
                  <a:lnTo>
                    <a:pt x="310445" y="728134"/>
                  </a:lnTo>
                  <a:lnTo>
                    <a:pt x="95956" y="750711"/>
                  </a:lnTo>
                  <a:lnTo>
                    <a:pt x="0" y="1049867"/>
                  </a:lnTo>
                  <a:lnTo>
                    <a:pt x="22578" y="1857022"/>
                  </a:lnTo>
                  <a:lnTo>
                    <a:pt x="400756" y="2286000"/>
                  </a:lnTo>
                  <a:lnTo>
                    <a:pt x="3522134" y="2280356"/>
                  </a:lnTo>
                  <a:lnTo>
                    <a:pt x="3922889" y="2206978"/>
                  </a:lnTo>
                  <a:lnTo>
                    <a:pt x="3939823" y="1857022"/>
                  </a:lnTo>
                  <a:lnTo>
                    <a:pt x="4041423" y="1586089"/>
                  </a:lnTo>
                  <a:lnTo>
                    <a:pt x="4368800" y="1518356"/>
                  </a:lnTo>
                  <a:lnTo>
                    <a:pt x="4301067" y="11289"/>
                  </a:lnTo>
                  <a:lnTo>
                    <a:pt x="874889" y="0"/>
                  </a:lnTo>
                  <a:lnTo>
                    <a:pt x="135467" y="33867"/>
                  </a:lnTo>
                  <a:lnTo>
                    <a:pt x="112889" y="225778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D7FAD2-592B-6304-C80E-94D6008F9A2A}"/>
                </a:ext>
              </a:extLst>
            </p:cNvPr>
            <p:cNvGrpSpPr/>
            <p:nvPr/>
          </p:nvGrpSpPr>
          <p:grpSpPr>
            <a:xfrm>
              <a:off x="912409" y="4385831"/>
              <a:ext cx="138960" cy="126360"/>
              <a:chOff x="912409" y="4385831"/>
              <a:chExt cx="138960" cy="126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4031A352-08AD-5F02-8A79-65FD40ADBE01}"/>
                      </a:ext>
                    </a:extLst>
                  </p14:cNvPr>
                  <p14:cNvContentPartPr/>
                  <p14:nvPr/>
                </p14:nvContentPartPr>
                <p14:xfrm>
                  <a:off x="928609" y="4399511"/>
                  <a:ext cx="48240" cy="1072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87383A20-440E-6425-F9A9-E94E7CCD26B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9609" y="4390871"/>
                    <a:ext cx="6588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75191179-645E-A143-1C0B-F525E071BF87}"/>
                      </a:ext>
                    </a:extLst>
                  </p14:cNvPr>
                  <p14:cNvContentPartPr/>
                  <p14:nvPr/>
                </p14:nvContentPartPr>
                <p14:xfrm>
                  <a:off x="987289" y="4399151"/>
                  <a:ext cx="64080" cy="1130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1353154-0054-23C4-6E4F-DB99E1EC5B7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8289" y="4390511"/>
                    <a:ext cx="8172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CD87D5ED-565D-81F5-56CD-70B30CBA1935}"/>
                      </a:ext>
                    </a:extLst>
                  </p14:cNvPr>
                  <p14:cNvContentPartPr/>
                  <p14:nvPr/>
                </p14:nvContentPartPr>
                <p14:xfrm>
                  <a:off x="912409" y="4385831"/>
                  <a:ext cx="57960" cy="212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C97C570-ED98-1126-CD6D-FD1ED9737F0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03409" y="4376831"/>
                    <a:ext cx="75600" cy="38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0ADB64-489E-B88D-279F-609769CB70C2}"/>
                </a:ext>
              </a:extLst>
            </p:cNvPr>
            <p:cNvGrpSpPr/>
            <p:nvPr/>
          </p:nvGrpSpPr>
          <p:grpSpPr>
            <a:xfrm>
              <a:off x="1459969" y="4608671"/>
              <a:ext cx="162360" cy="115560"/>
              <a:chOff x="1459969" y="4608671"/>
              <a:chExt cx="162360" cy="11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E52E8401-F4CB-BED8-9971-7D7E3729BAB3}"/>
                      </a:ext>
                    </a:extLst>
                  </p14:cNvPr>
                  <p14:cNvContentPartPr/>
                  <p14:nvPr/>
                </p14:nvContentPartPr>
                <p14:xfrm>
                  <a:off x="1459969" y="4608671"/>
                  <a:ext cx="70200" cy="1069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855029A-4A25-E9DD-2342-6BA04B13AE7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451329" y="4600031"/>
                    <a:ext cx="8784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C3DE954A-A4FF-63EE-212F-0515D46A9415}"/>
                      </a:ext>
                    </a:extLst>
                  </p14:cNvPr>
                  <p14:cNvContentPartPr/>
                  <p14:nvPr/>
                </p14:nvContentPartPr>
                <p14:xfrm>
                  <a:off x="1552129" y="4632791"/>
                  <a:ext cx="51840" cy="914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0865964-DB78-A65D-315F-039FDFF0783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543129" y="4624151"/>
                    <a:ext cx="6948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713E8AA2-BE5F-9A5D-D745-BAD01F904433}"/>
                      </a:ext>
                    </a:extLst>
                  </p14:cNvPr>
                  <p14:cNvContentPartPr/>
                  <p14:nvPr/>
                </p14:nvContentPartPr>
                <p14:xfrm>
                  <a:off x="1561129" y="4627031"/>
                  <a:ext cx="61200" cy="147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89A4DF8E-B6EF-925E-75A0-A18543D4DA3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552489" y="4618031"/>
                    <a:ext cx="78840" cy="32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CD021C5-6E87-184E-1CC1-FD4531596532}"/>
                </a:ext>
              </a:extLst>
            </p:cNvPr>
            <p:cNvGrpSpPr/>
            <p:nvPr/>
          </p:nvGrpSpPr>
          <p:grpSpPr>
            <a:xfrm>
              <a:off x="1813489" y="4854191"/>
              <a:ext cx="100800" cy="110160"/>
              <a:chOff x="1813489" y="4854191"/>
              <a:chExt cx="100800" cy="110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C0FCB84C-1512-D9BF-DB83-B96EF000A90D}"/>
                      </a:ext>
                    </a:extLst>
                  </p14:cNvPr>
                  <p14:cNvContentPartPr/>
                  <p14:nvPr/>
                </p14:nvContentPartPr>
                <p14:xfrm>
                  <a:off x="1813489" y="4854191"/>
                  <a:ext cx="77760" cy="1054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8601F649-B5DF-7ED5-EBC8-E8D260208F78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804489" y="4845191"/>
                    <a:ext cx="9540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63209E87-9E83-7FDF-3058-097B69555AB8}"/>
                      </a:ext>
                    </a:extLst>
                  </p14:cNvPr>
                  <p14:cNvContentPartPr/>
                  <p14:nvPr/>
                </p14:nvContentPartPr>
                <p14:xfrm>
                  <a:off x="1836169" y="4914311"/>
                  <a:ext cx="63360" cy="46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97BB68C-9DF1-C9DA-8F80-33DF6BCF18A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827529" y="4905311"/>
                    <a:ext cx="8100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CBD0DB56-E829-5EFD-F2EA-D9F74B9E734D}"/>
                      </a:ext>
                    </a:extLst>
                  </p14:cNvPr>
                  <p14:cNvContentPartPr/>
                  <p14:nvPr/>
                </p14:nvContentPartPr>
                <p14:xfrm>
                  <a:off x="1909249" y="4879031"/>
                  <a:ext cx="5040" cy="853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2B55AC9-C5A8-DBD8-B955-DD15B0363885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900609" y="4870391"/>
                    <a:ext cx="22680" cy="102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97EC14-B7A2-DB47-3ED2-788B57C81CBA}"/>
                </a:ext>
              </a:extLst>
            </p:cNvPr>
            <p:cNvGrpSpPr/>
            <p:nvPr/>
          </p:nvGrpSpPr>
          <p:grpSpPr>
            <a:xfrm>
              <a:off x="1828609" y="5395271"/>
              <a:ext cx="158400" cy="120240"/>
              <a:chOff x="1828609" y="5395271"/>
              <a:chExt cx="158400" cy="12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6D291E3F-D9DF-442B-27EC-B924080EF3BD}"/>
                      </a:ext>
                    </a:extLst>
                  </p14:cNvPr>
                  <p14:cNvContentPartPr/>
                  <p14:nvPr/>
                </p14:nvContentPartPr>
                <p14:xfrm>
                  <a:off x="1841209" y="5395271"/>
                  <a:ext cx="45720" cy="608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09E6879-3C91-EBDE-FCEB-1DFB89D82AAF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835089" y="5389151"/>
                    <a:ext cx="5796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740ADADD-D95A-7B77-6C23-F5C01BF35B30}"/>
                      </a:ext>
                    </a:extLst>
                  </p14:cNvPr>
                  <p14:cNvContentPartPr/>
                  <p14:nvPr/>
                </p14:nvContentPartPr>
                <p14:xfrm>
                  <a:off x="1828609" y="5457551"/>
                  <a:ext cx="56520" cy="5544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EF478AF-FF7A-E0A8-894B-ADD7C080A82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822489" y="5451431"/>
                    <a:ext cx="6876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434D06BB-78C4-5918-FAF9-CE7480F78FAB}"/>
                      </a:ext>
                    </a:extLst>
                  </p14:cNvPr>
                  <p14:cNvContentPartPr/>
                  <p14:nvPr/>
                </p14:nvContentPartPr>
                <p14:xfrm>
                  <a:off x="1905289" y="5421911"/>
                  <a:ext cx="30240" cy="936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E5511E8A-6625-D226-6FD4-54F5282D61EB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899169" y="5415791"/>
                    <a:ext cx="4248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9D093401-BE79-9FC6-21FD-B5D396589AD7}"/>
                      </a:ext>
                    </a:extLst>
                  </p14:cNvPr>
                  <p14:cNvContentPartPr/>
                  <p14:nvPr/>
                </p14:nvContentPartPr>
                <p14:xfrm>
                  <a:off x="1915369" y="5461511"/>
                  <a:ext cx="71640" cy="3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35D9CA5-EDFE-19CB-3F88-0E0DD9B2B88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909249" y="5455391"/>
                    <a:ext cx="83880" cy="16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2C42CD-E203-EFD0-52CE-A74CA9288EA0}"/>
                    </a:ext>
                  </a:extLst>
                </p14:cNvPr>
                <p14:cNvContentPartPr/>
                <p14:nvPr/>
              </p14:nvContentPartPr>
              <p14:xfrm>
                <a:off x="988009" y="4624151"/>
                <a:ext cx="155880" cy="36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97D16B-E8F2-627B-FA8D-8A98EFDB3B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0009" y="4588151"/>
                  <a:ext cx="191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203168-0C48-102F-F862-C04D23DDA483}"/>
                    </a:ext>
                  </a:extLst>
                </p14:cNvPr>
                <p14:cNvContentPartPr/>
                <p14:nvPr/>
              </p14:nvContentPartPr>
              <p14:xfrm>
                <a:off x="1394089" y="4693271"/>
                <a:ext cx="102600" cy="126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18D601-2AA9-1EB8-901C-05CAA1095F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76089" y="4657271"/>
                  <a:ext cx="138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FF84E1-ED5A-382C-0AD5-D23C1CC87D10}"/>
                    </a:ext>
                  </a:extLst>
                </p14:cNvPr>
                <p14:cNvContentPartPr/>
                <p14:nvPr/>
              </p14:nvContentPartPr>
              <p14:xfrm>
                <a:off x="1760209" y="4992431"/>
                <a:ext cx="194040" cy="79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EDBE6E-382C-C44A-55EB-1802007502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2209" y="4956431"/>
                  <a:ext cx="229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181595-0DE8-30CB-54BD-93CFAD7A6367}"/>
                    </a:ext>
                  </a:extLst>
                </p14:cNvPr>
                <p14:cNvContentPartPr/>
                <p14:nvPr/>
              </p14:nvContentPartPr>
              <p14:xfrm>
                <a:off x="2242249" y="4886591"/>
                <a:ext cx="536760" cy="19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C2FBDD5-654B-86CB-4D2D-F35345E61A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24609" y="4850591"/>
                  <a:ext cx="572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8148A6-41B3-C5C0-50AC-67465DA75422}"/>
                    </a:ext>
                  </a:extLst>
                </p14:cNvPr>
                <p14:cNvContentPartPr/>
                <p14:nvPr/>
              </p14:nvContentPartPr>
              <p14:xfrm>
                <a:off x="2244769" y="5178911"/>
                <a:ext cx="133200" cy="23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8EED47-E890-9B90-4B08-B2A672BC76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27129" y="5142911"/>
                  <a:ext cx="168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B56D12-9D9B-365A-4181-5D9101C6007D}"/>
                    </a:ext>
                  </a:extLst>
                </p14:cNvPr>
                <p14:cNvContentPartPr/>
                <p14:nvPr/>
              </p14:nvContentPartPr>
              <p14:xfrm>
                <a:off x="2021569" y="5272151"/>
                <a:ext cx="84240" cy="316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B41C8F-00DA-4505-B5A5-04B1F0A182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03929" y="5236151"/>
                  <a:ext cx="119880" cy="388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7432E4-E0F7-F4DE-09B7-D432182D7C70}"/>
                </a:ext>
              </a:extLst>
            </p:cNvPr>
            <p:cNvGrpSpPr/>
            <p:nvPr/>
          </p:nvGrpSpPr>
          <p:grpSpPr>
            <a:xfrm>
              <a:off x="2139289" y="4616231"/>
              <a:ext cx="2627640" cy="1566982"/>
              <a:chOff x="2139289" y="4616231"/>
              <a:chExt cx="2627640" cy="156698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FBF2B5AB-46CB-92DC-76C6-3F6B6233D642}"/>
                      </a:ext>
                    </a:extLst>
                  </p14:cNvPr>
                  <p14:cNvContentPartPr/>
                  <p14:nvPr/>
                </p14:nvContentPartPr>
                <p14:xfrm>
                  <a:off x="2333329" y="4873991"/>
                  <a:ext cx="31680" cy="936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4F56886-92C2-49BC-A969-7964CFBA0304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327209" y="4867871"/>
                    <a:ext cx="4392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80E4F61-C32E-B6E8-F922-50AD3C4077A8}"/>
                      </a:ext>
                    </a:extLst>
                  </p14:cNvPr>
                  <p14:cNvContentPartPr/>
                  <p14:nvPr/>
                </p14:nvContentPartPr>
                <p14:xfrm>
                  <a:off x="2381569" y="4867871"/>
                  <a:ext cx="22320" cy="90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F1310D6-3A40-F65C-6AF2-F44D1B47667A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375449" y="4861751"/>
                    <a:ext cx="3456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50E23D3D-2380-77CC-C640-2F8F8021175C}"/>
                      </a:ext>
                    </a:extLst>
                  </p14:cNvPr>
                  <p14:cNvContentPartPr/>
                  <p14:nvPr/>
                </p14:nvContentPartPr>
                <p14:xfrm>
                  <a:off x="2427289" y="4868231"/>
                  <a:ext cx="66600" cy="907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83D3D5AB-CCDF-9F94-112E-F95A57426C9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421169" y="4862111"/>
                    <a:ext cx="7884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81D03F3F-62BC-F918-B697-D6D81ED55222}"/>
                      </a:ext>
                    </a:extLst>
                  </p14:cNvPr>
                  <p14:cNvContentPartPr/>
                  <p14:nvPr/>
                </p14:nvContentPartPr>
                <p14:xfrm>
                  <a:off x="3043609" y="4894511"/>
                  <a:ext cx="59400" cy="4032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EE0C5AC-AC5E-606E-EC1F-59817A59652D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3037489" y="4888391"/>
                    <a:ext cx="7164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5C8EB2C-63C0-5C44-1AC8-921D1F07A243}"/>
                      </a:ext>
                    </a:extLst>
                  </p14:cNvPr>
                  <p14:cNvContentPartPr/>
                  <p14:nvPr/>
                </p14:nvContentPartPr>
                <p14:xfrm>
                  <a:off x="3168529" y="4978751"/>
                  <a:ext cx="63360" cy="428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3264BFCB-E25D-8926-A120-8844148C582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3162409" y="4972631"/>
                    <a:ext cx="7560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7A06D385-999B-C708-0B40-E4CA71A7C10B}"/>
                      </a:ext>
                    </a:extLst>
                  </p14:cNvPr>
                  <p14:cNvContentPartPr/>
                  <p14:nvPr/>
                </p14:nvContentPartPr>
                <p14:xfrm>
                  <a:off x="2247289" y="5275391"/>
                  <a:ext cx="59040" cy="802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FC45A21-A9A6-FB0E-0FF3-00FC579048D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41169" y="5269271"/>
                    <a:ext cx="7128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3ACD9969-B6AE-283E-EBE7-F9E2F0AEA4C5}"/>
                      </a:ext>
                    </a:extLst>
                  </p14:cNvPr>
                  <p14:cNvContentPartPr/>
                  <p14:nvPr/>
                </p14:nvContentPartPr>
                <p14:xfrm>
                  <a:off x="2266009" y="5278991"/>
                  <a:ext cx="25200" cy="43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FDB88763-74C8-5AE9-F219-86BE588F823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59889" y="5272871"/>
                    <a:ext cx="3744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A3969964-1EDE-4700-B7FF-7C2F391A16F5}"/>
                      </a:ext>
                    </a:extLst>
                  </p14:cNvPr>
                  <p14:cNvContentPartPr/>
                  <p14:nvPr/>
                </p14:nvContentPartPr>
                <p14:xfrm>
                  <a:off x="2305969" y="5284751"/>
                  <a:ext cx="62280" cy="936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15C28F-98BC-C355-D7FA-812B9189616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99849" y="5278631"/>
                    <a:ext cx="7452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64D18B3-A513-381F-FE1A-FAE624D58999}"/>
                      </a:ext>
                    </a:extLst>
                  </p14:cNvPr>
                  <p14:cNvContentPartPr/>
                  <p14:nvPr/>
                </p14:nvContentPartPr>
                <p14:xfrm>
                  <a:off x="3985009" y="5529191"/>
                  <a:ext cx="65880" cy="44640"/>
                </p14:xfrm>
              </p:contentPart>
            </mc:Choice>
            <mc:Fallback xmlns="">
              <p:pic>
                <p:nvPicPr>
                  <p:cNvPr id="52228" name="Ink 52227">
                    <a:extLst>
                      <a:ext uri="{FF2B5EF4-FFF2-40B4-BE49-F238E27FC236}">
                        <a16:creationId xmlns:a16="http://schemas.microsoft.com/office/drawing/2014/main" id="{54D6E10B-D58A-9BA2-BE42-C24EEEFF13F2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978889" y="5523071"/>
                    <a:ext cx="7812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8447309B-7889-05DE-37F3-6972B0757CF3}"/>
                      </a:ext>
                    </a:extLst>
                  </p14:cNvPr>
                  <p14:cNvContentPartPr/>
                  <p14:nvPr/>
                </p14:nvContentPartPr>
                <p14:xfrm>
                  <a:off x="4093369" y="5602631"/>
                  <a:ext cx="71280" cy="48240"/>
                </p14:xfrm>
              </p:contentPart>
            </mc:Choice>
            <mc:Fallback xmlns="">
              <p:pic>
                <p:nvPicPr>
                  <p:cNvPr id="52229" name="Ink 52228">
                    <a:extLst>
                      <a:ext uri="{FF2B5EF4-FFF2-40B4-BE49-F238E27FC236}">
                        <a16:creationId xmlns:a16="http://schemas.microsoft.com/office/drawing/2014/main" id="{12422E5C-F42A-81BF-6AEC-29B60D97323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087249" y="5596511"/>
                    <a:ext cx="8352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3BF07C4-C2E2-3C87-D273-5976B605CF66}"/>
                      </a:ext>
                    </a:extLst>
                  </p14:cNvPr>
                  <p14:cNvContentPartPr/>
                  <p14:nvPr/>
                </p14:nvContentPartPr>
                <p14:xfrm>
                  <a:off x="4223689" y="5690471"/>
                  <a:ext cx="59040" cy="39960"/>
                </p14:xfrm>
              </p:contentPart>
            </mc:Choice>
            <mc:Fallback xmlns="">
              <p:pic>
                <p:nvPicPr>
                  <p:cNvPr id="52230" name="Ink 52229">
                    <a:extLst>
                      <a:ext uri="{FF2B5EF4-FFF2-40B4-BE49-F238E27FC236}">
                        <a16:creationId xmlns:a16="http://schemas.microsoft.com/office/drawing/2014/main" id="{030BC75D-3C3A-FCFE-E65E-41EA7F629F4A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4217569" y="5684351"/>
                    <a:ext cx="7128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34DDC9C1-B370-2505-17BF-268A5EEC5194}"/>
                      </a:ext>
                    </a:extLst>
                  </p14:cNvPr>
                  <p14:cNvContentPartPr/>
                  <p14:nvPr/>
                </p14:nvContentPartPr>
                <p14:xfrm>
                  <a:off x="4324489" y="5758511"/>
                  <a:ext cx="71640" cy="48240"/>
                </p14:xfrm>
              </p:contentPart>
            </mc:Choice>
            <mc:Fallback xmlns="">
              <p:pic>
                <p:nvPicPr>
                  <p:cNvPr id="52231" name="Ink 52230">
                    <a:extLst>
                      <a:ext uri="{FF2B5EF4-FFF2-40B4-BE49-F238E27FC236}">
                        <a16:creationId xmlns:a16="http://schemas.microsoft.com/office/drawing/2014/main" id="{F7721775-A19A-1CAB-65C9-05774721F6C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4318369" y="5752391"/>
                    <a:ext cx="8388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F24A305D-8104-B0FB-680B-805FF5E8B29B}"/>
                      </a:ext>
                    </a:extLst>
                  </p14:cNvPr>
                  <p14:cNvContentPartPr/>
                  <p14:nvPr/>
                </p14:nvContentPartPr>
                <p14:xfrm>
                  <a:off x="4442209" y="5838071"/>
                  <a:ext cx="55440" cy="37800"/>
                </p14:xfrm>
              </p:contentPart>
            </mc:Choice>
            <mc:Fallback xmlns="">
              <p:pic>
                <p:nvPicPr>
                  <p:cNvPr id="52232" name="Ink 52231">
                    <a:extLst>
                      <a:ext uri="{FF2B5EF4-FFF2-40B4-BE49-F238E27FC236}">
                        <a16:creationId xmlns:a16="http://schemas.microsoft.com/office/drawing/2014/main" id="{B18AB072-D0DA-9F1C-2A3E-4F7143AFA8F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4436089" y="5831951"/>
                    <a:ext cx="6768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B5D15A3E-04AB-8F0B-9AF1-A68D8CB789A2}"/>
                      </a:ext>
                    </a:extLst>
                  </p14:cNvPr>
                  <p14:cNvContentPartPr/>
                  <p14:nvPr/>
                </p14:nvContentPartPr>
                <p14:xfrm>
                  <a:off x="4550569" y="5910791"/>
                  <a:ext cx="73800" cy="50040"/>
                </p14:xfrm>
              </p:contentPart>
            </mc:Choice>
            <mc:Fallback xmlns="">
              <p:pic>
                <p:nvPicPr>
                  <p:cNvPr id="52233" name="Ink 52232">
                    <a:extLst>
                      <a:ext uri="{FF2B5EF4-FFF2-40B4-BE49-F238E27FC236}">
                        <a16:creationId xmlns:a16="http://schemas.microsoft.com/office/drawing/2014/main" id="{8A79466E-D9E3-C6EA-BA71-8BD98C2DEE6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4544449" y="5904671"/>
                    <a:ext cx="8604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6302B43F-6955-DF8D-64D3-C892F4609105}"/>
                      </a:ext>
                    </a:extLst>
                  </p14:cNvPr>
                  <p14:cNvContentPartPr/>
                  <p14:nvPr/>
                </p14:nvContentPartPr>
                <p14:xfrm>
                  <a:off x="4699249" y="6011231"/>
                  <a:ext cx="67680" cy="45720"/>
                </p14:xfrm>
              </p:contentPart>
            </mc:Choice>
            <mc:Fallback xmlns="">
              <p:pic>
                <p:nvPicPr>
                  <p:cNvPr id="52234" name="Ink 52233">
                    <a:extLst>
                      <a:ext uri="{FF2B5EF4-FFF2-40B4-BE49-F238E27FC236}">
                        <a16:creationId xmlns:a16="http://schemas.microsoft.com/office/drawing/2014/main" id="{2D393332-B0CC-B723-3F95-AF86EA11476B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4693129" y="6005111"/>
                    <a:ext cx="7992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0635911-89EB-BBA3-3D16-62EB2A798984}"/>
                      </a:ext>
                    </a:extLst>
                  </p14:cNvPr>
                  <p14:cNvContentPartPr/>
                  <p14:nvPr/>
                </p14:nvContentPartPr>
                <p14:xfrm>
                  <a:off x="2618089" y="5340191"/>
                  <a:ext cx="84600" cy="30960"/>
                </p14:xfrm>
              </p:contentPart>
            </mc:Choice>
            <mc:Fallback xmlns="">
              <p:pic>
                <p:nvPicPr>
                  <p:cNvPr id="52236" name="Ink 52235">
                    <a:extLst>
                      <a:ext uri="{FF2B5EF4-FFF2-40B4-BE49-F238E27FC236}">
                        <a16:creationId xmlns:a16="http://schemas.microsoft.com/office/drawing/2014/main" id="{F3369073-695A-35D2-1FDB-5510650E284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611969" y="5334071"/>
                    <a:ext cx="9684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1BEB5012-A205-023E-8130-6A0850F61494}"/>
                      </a:ext>
                    </a:extLst>
                  </p14:cNvPr>
                  <p14:cNvContentPartPr/>
                  <p14:nvPr/>
                </p14:nvContentPartPr>
                <p14:xfrm>
                  <a:off x="2773249" y="5396351"/>
                  <a:ext cx="76320" cy="28080"/>
                </p14:xfrm>
              </p:contentPart>
            </mc:Choice>
            <mc:Fallback xmlns="">
              <p:pic>
                <p:nvPicPr>
                  <p:cNvPr id="52237" name="Ink 52236">
                    <a:extLst>
                      <a:ext uri="{FF2B5EF4-FFF2-40B4-BE49-F238E27FC236}">
                        <a16:creationId xmlns:a16="http://schemas.microsoft.com/office/drawing/2014/main" id="{2000F0E7-B948-9B92-E0D3-1B2E4862832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767129" y="5390231"/>
                    <a:ext cx="8856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5A24A12-3C05-523B-2516-B138A8419A01}"/>
                      </a:ext>
                    </a:extLst>
                  </p14:cNvPr>
                  <p14:cNvContentPartPr/>
                  <p14:nvPr/>
                </p14:nvContentPartPr>
                <p14:xfrm>
                  <a:off x="2918689" y="5449631"/>
                  <a:ext cx="105480" cy="38520"/>
                </p14:xfrm>
              </p:contentPart>
            </mc:Choice>
            <mc:Fallback xmlns="">
              <p:pic>
                <p:nvPicPr>
                  <p:cNvPr id="52238" name="Ink 52237">
                    <a:extLst>
                      <a:ext uri="{FF2B5EF4-FFF2-40B4-BE49-F238E27FC236}">
                        <a16:creationId xmlns:a16="http://schemas.microsoft.com/office/drawing/2014/main" id="{4F535198-1D67-A89B-EA7A-FA68D7F5E33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912569" y="5443511"/>
                    <a:ext cx="1177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4A838451-73E6-440E-9B12-F700EC5364A5}"/>
                      </a:ext>
                    </a:extLst>
                  </p14:cNvPr>
                  <p14:cNvContentPartPr/>
                  <p14:nvPr/>
                </p14:nvContentPartPr>
                <p14:xfrm>
                  <a:off x="3051169" y="5497511"/>
                  <a:ext cx="91440" cy="33480"/>
                </p14:xfrm>
              </p:contentPart>
            </mc:Choice>
            <mc:Fallback xmlns="">
              <p:pic>
                <p:nvPicPr>
                  <p:cNvPr id="52239" name="Ink 52238">
                    <a:extLst>
                      <a:ext uri="{FF2B5EF4-FFF2-40B4-BE49-F238E27FC236}">
                        <a16:creationId xmlns:a16="http://schemas.microsoft.com/office/drawing/2014/main" id="{0AF6A228-4825-C11B-587C-77CECB14347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045049" y="5491391"/>
                    <a:ext cx="10368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F2DDD8A7-8796-B6E2-553C-7D6DD113818A}"/>
                      </a:ext>
                    </a:extLst>
                  </p14:cNvPr>
                  <p14:cNvContentPartPr/>
                  <p14:nvPr/>
                </p14:nvContentPartPr>
                <p14:xfrm>
                  <a:off x="3218209" y="5558711"/>
                  <a:ext cx="99000" cy="36360"/>
                </p14:xfrm>
              </p:contentPart>
            </mc:Choice>
            <mc:Fallback xmlns="">
              <p:pic>
                <p:nvPicPr>
                  <p:cNvPr id="52240" name="Ink 52239">
                    <a:extLst>
                      <a:ext uri="{FF2B5EF4-FFF2-40B4-BE49-F238E27FC236}">
                        <a16:creationId xmlns:a16="http://schemas.microsoft.com/office/drawing/2014/main" id="{A5EE31AF-4D9D-9623-165F-3385C2E395E2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212089" y="5552591"/>
                    <a:ext cx="1112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9F4FEB0-4690-B63D-7E48-94D8FB010274}"/>
                      </a:ext>
                    </a:extLst>
                  </p14:cNvPr>
                  <p14:cNvContentPartPr/>
                  <p14:nvPr/>
                </p14:nvContentPartPr>
                <p14:xfrm>
                  <a:off x="3382009" y="5618111"/>
                  <a:ext cx="55800" cy="20520"/>
                </p14:xfrm>
              </p:contentPart>
            </mc:Choice>
            <mc:Fallback xmlns="">
              <p:pic>
                <p:nvPicPr>
                  <p:cNvPr id="52241" name="Ink 52240">
                    <a:extLst>
                      <a:ext uri="{FF2B5EF4-FFF2-40B4-BE49-F238E27FC236}">
                        <a16:creationId xmlns:a16="http://schemas.microsoft.com/office/drawing/2014/main" id="{11F39A79-AE22-65B9-5EBB-C6A377FD8B6C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3375889" y="5611991"/>
                    <a:ext cx="6804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51A464B5-5779-E533-318B-38788769A702}"/>
                      </a:ext>
                    </a:extLst>
                  </p14:cNvPr>
                  <p14:cNvContentPartPr/>
                  <p14:nvPr/>
                </p14:nvContentPartPr>
                <p14:xfrm>
                  <a:off x="3520969" y="5668871"/>
                  <a:ext cx="110160" cy="40320"/>
                </p14:xfrm>
              </p:contentPart>
            </mc:Choice>
            <mc:Fallback xmlns="">
              <p:pic>
                <p:nvPicPr>
                  <p:cNvPr id="52242" name="Ink 52241">
                    <a:extLst>
                      <a:ext uri="{FF2B5EF4-FFF2-40B4-BE49-F238E27FC236}">
                        <a16:creationId xmlns:a16="http://schemas.microsoft.com/office/drawing/2014/main" id="{284BB640-C822-AF1B-5DC0-22CF4E572451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3514849" y="5662751"/>
                    <a:ext cx="12240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786D6E5-A481-452C-A62B-8CF491D635B7}"/>
                      </a:ext>
                    </a:extLst>
                  </p14:cNvPr>
                  <p14:cNvContentPartPr/>
                  <p14:nvPr/>
                </p14:nvContentPartPr>
                <p14:xfrm>
                  <a:off x="3715369" y="5739431"/>
                  <a:ext cx="97560" cy="35640"/>
                </p14:xfrm>
              </p:contentPart>
            </mc:Choice>
            <mc:Fallback xmlns="">
              <p:pic>
                <p:nvPicPr>
                  <p:cNvPr id="52243" name="Ink 52242">
                    <a:extLst>
                      <a:ext uri="{FF2B5EF4-FFF2-40B4-BE49-F238E27FC236}">
                        <a16:creationId xmlns:a16="http://schemas.microsoft.com/office/drawing/2014/main" id="{3BDEC383-35EE-43C8-C6DF-6500BF7E95DB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3709249" y="5733311"/>
                    <a:ext cx="10980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581EBA3-5081-30AE-9A0A-441B9C333CD3}"/>
                      </a:ext>
                    </a:extLst>
                  </p14:cNvPr>
                  <p14:cNvContentPartPr/>
                  <p14:nvPr/>
                </p14:nvContentPartPr>
                <p14:xfrm>
                  <a:off x="3902209" y="5807471"/>
                  <a:ext cx="84240" cy="30960"/>
                </p14:xfrm>
              </p:contentPart>
            </mc:Choice>
            <mc:Fallback xmlns="">
              <p:pic>
                <p:nvPicPr>
                  <p:cNvPr id="52244" name="Ink 52243">
                    <a:extLst>
                      <a:ext uri="{FF2B5EF4-FFF2-40B4-BE49-F238E27FC236}">
                        <a16:creationId xmlns:a16="http://schemas.microsoft.com/office/drawing/2014/main" id="{BE697241-50EA-D11B-9465-34CC5551DCE6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3896089" y="5801351"/>
                    <a:ext cx="9648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DE611AF-C8A3-C64B-9544-5586BDAE7FB5}"/>
                      </a:ext>
                    </a:extLst>
                  </p14:cNvPr>
                  <p14:cNvContentPartPr/>
                  <p14:nvPr/>
                </p14:nvContentPartPr>
                <p14:xfrm>
                  <a:off x="4063489" y="5866151"/>
                  <a:ext cx="84600" cy="30960"/>
                </p14:xfrm>
              </p:contentPart>
            </mc:Choice>
            <mc:Fallback xmlns="">
              <p:pic>
                <p:nvPicPr>
                  <p:cNvPr id="52245" name="Ink 52244">
                    <a:extLst>
                      <a:ext uri="{FF2B5EF4-FFF2-40B4-BE49-F238E27FC236}">
                        <a16:creationId xmlns:a16="http://schemas.microsoft.com/office/drawing/2014/main" id="{75DBC326-9F68-5872-52D6-E5F6E4866B3C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4057369" y="5860031"/>
                    <a:ext cx="9684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DDB2231-C277-FAF9-F05F-04276C668D70}"/>
                      </a:ext>
                    </a:extLst>
                  </p14:cNvPr>
                  <p14:cNvContentPartPr/>
                  <p14:nvPr/>
                </p14:nvContentPartPr>
                <p14:xfrm>
                  <a:off x="4232689" y="5927711"/>
                  <a:ext cx="71280" cy="26280"/>
                </p14:xfrm>
              </p:contentPart>
            </mc:Choice>
            <mc:Fallback xmlns="">
              <p:pic>
                <p:nvPicPr>
                  <p:cNvPr id="52247" name="Ink 52246">
                    <a:extLst>
                      <a:ext uri="{FF2B5EF4-FFF2-40B4-BE49-F238E27FC236}">
                        <a16:creationId xmlns:a16="http://schemas.microsoft.com/office/drawing/2014/main" id="{9FE62FA0-3A8C-E4F7-6E05-E882ADF767D7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4226569" y="5921591"/>
                    <a:ext cx="8352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9CE43DF2-BFC7-E4B7-200A-E2B7D6C3F3B1}"/>
                      </a:ext>
                    </a:extLst>
                  </p14:cNvPr>
                  <p14:cNvContentPartPr/>
                  <p14:nvPr/>
                </p14:nvContentPartPr>
                <p14:xfrm>
                  <a:off x="4391809" y="5985671"/>
                  <a:ext cx="71640" cy="26280"/>
                </p14:xfrm>
              </p:contentPart>
            </mc:Choice>
            <mc:Fallback xmlns="">
              <p:pic>
                <p:nvPicPr>
                  <p:cNvPr id="52248" name="Ink 52247">
                    <a:extLst>
                      <a:ext uri="{FF2B5EF4-FFF2-40B4-BE49-F238E27FC236}">
                        <a16:creationId xmlns:a16="http://schemas.microsoft.com/office/drawing/2014/main" id="{14F15C05-ED5F-9C16-81C1-AEAF759730AF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4385689" y="5979551"/>
                    <a:ext cx="838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C6ADCEB-421C-A83A-79AC-DD549DA431A2}"/>
                      </a:ext>
                    </a:extLst>
                  </p14:cNvPr>
                  <p14:cNvContentPartPr/>
                  <p14:nvPr/>
                </p14:nvContentPartPr>
                <p14:xfrm>
                  <a:off x="4516009" y="6030671"/>
                  <a:ext cx="66960" cy="24480"/>
                </p14:xfrm>
              </p:contentPart>
            </mc:Choice>
            <mc:Fallback xmlns="">
              <p:pic>
                <p:nvPicPr>
                  <p:cNvPr id="52249" name="Ink 52248">
                    <a:extLst>
                      <a:ext uri="{FF2B5EF4-FFF2-40B4-BE49-F238E27FC236}">
                        <a16:creationId xmlns:a16="http://schemas.microsoft.com/office/drawing/2014/main" id="{87F7CA03-EB0A-9F47-2932-17B09B9659B9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4509889" y="6024551"/>
                    <a:ext cx="7920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523E2A0-23F7-A6B6-4BB4-1625E22B4FB1}"/>
                      </a:ext>
                    </a:extLst>
                  </p14:cNvPr>
                  <p14:cNvContentPartPr/>
                  <p14:nvPr/>
                </p14:nvContentPartPr>
                <p14:xfrm>
                  <a:off x="4643089" y="6077111"/>
                  <a:ext cx="60840" cy="22320"/>
                </p14:xfrm>
              </p:contentPart>
            </mc:Choice>
            <mc:Fallback xmlns="">
              <p:pic>
                <p:nvPicPr>
                  <p:cNvPr id="52250" name="Ink 52249">
                    <a:extLst>
                      <a:ext uri="{FF2B5EF4-FFF2-40B4-BE49-F238E27FC236}">
                        <a16:creationId xmlns:a16="http://schemas.microsoft.com/office/drawing/2014/main" id="{019E379A-993C-6CED-C52F-6F7C79C4975E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4636969" y="6070991"/>
                    <a:ext cx="7308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D205B0F4-EFEF-AB56-CEEE-010BA591F055}"/>
                      </a:ext>
                    </a:extLst>
                  </p14:cNvPr>
                  <p14:cNvContentPartPr/>
                  <p14:nvPr/>
                </p14:nvContentPartPr>
                <p14:xfrm>
                  <a:off x="4670089" y="6061991"/>
                  <a:ext cx="51840" cy="72000"/>
                </p14:xfrm>
              </p:contentPart>
            </mc:Choice>
            <mc:Fallback xmlns="">
              <p:pic>
                <p:nvPicPr>
                  <p:cNvPr id="52252" name="Ink 52251">
                    <a:extLst>
                      <a:ext uri="{FF2B5EF4-FFF2-40B4-BE49-F238E27FC236}">
                        <a16:creationId xmlns:a16="http://schemas.microsoft.com/office/drawing/2014/main" id="{4730251B-BF8C-29E9-D6A0-A97356866DA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4663969" y="6055871"/>
                    <a:ext cx="6408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DE340E4-AC73-A9FE-93CF-F4FA25BA80C6}"/>
                      </a:ext>
                    </a:extLst>
                  </p14:cNvPr>
                  <p14:cNvContentPartPr/>
                  <p14:nvPr/>
                </p14:nvContentPartPr>
                <p14:xfrm>
                  <a:off x="2150449" y="5742671"/>
                  <a:ext cx="103320" cy="16560"/>
                </p14:xfrm>
              </p:contentPart>
            </mc:Choice>
            <mc:Fallback xmlns="">
              <p:pic>
                <p:nvPicPr>
                  <p:cNvPr id="52254" name="Ink 52253">
                    <a:extLst>
                      <a:ext uri="{FF2B5EF4-FFF2-40B4-BE49-F238E27FC236}">
                        <a16:creationId xmlns:a16="http://schemas.microsoft.com/office/drawing/2014/main" id="{1C932ED7-C0F4-7156-E065-749391336DCB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144329" y="5736551"/>
                    <a:ext cx="11556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EE5ECD75-D312-7299-037F-676E32D0CA7B}"/>
                      </a:ext>
                    </a:extLst>
                  </p14:cNvPr>
                  <p14:cNvContentPartPr/>
                  <p14:nvPr/>
                </p14:nvContentPartPr>
                <p14:xfrm>
                  <a:off x="2353489" y="5774711"/>
                  <a:ext cx="56160" cy="9360"/>
                </p14:xfrm>
              </p:contentPart>
            </mc:Choice>
            <mc:Fallback xmlns="">
              <p:pic>
                <p:nvPicPr>
                  <p:cNvPr id="52255" name="Ink 52254">
                    <a:extLst>
                      <a:ext uri="{FF2B5EF4-FFF2-40B4-BE49-F238E27FC236}">
                        <a16:creationId xmlns:a16="http://schemas.microsoft.com/office/drawing/2014/main" id="{A3F87D28-22A9-00A8-DC28-A46E2A87C966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347369" y="5768591"/>
                    <a:ext cx="6840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6E9AA439-5A96-350B-6481-225DA7BA7B44}"/>
                      </a:ext>
                    </a:extLst>
                  </p14:cNvPr>
                  <p14:cNvContentPartPr/>
                  <p14:nvPr/>
                </p14:nvContentPartPr>
                <p14:xfrm>
                  <a:off x="2493529" y="5797031"/>
                  <a:ext cx="95040" cy="15480"/>
                </p14:xfrm>
              </p:contentPart>
            </mc:Choice>
            <mc:Fallback xmlns="">
              <p:pic>
                <p:nvPicPr>
                  <p:cNvPr id="52256" name="Ink 52255">
                    <a:extLst>
                      <a:ext uri="{FF2B5EF4-FFF2-40B4-BE49-F238E27FC236}">
                        <a16:creationId xmlns:a16="http://schemas.microsoft.com/office/drawing/2014/main" id="{46ADFE5E-B2F3-189A-3156-0F8ACCA3B483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487409" y="5790911"/>
                    <a:ext cx="10728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E1E0BF9-A41F-FA3D-2BB1-24960B318102}"/>
                      </a:ext>
                    </a:extLst>
                  </p14:cNvPr>
                  <p14:cNvContentPartPr/>
                  <p14:nvPr/>
                </p14:nvContentPartPr>
                <p14:xfrm>
                  <a:off x="2649769" y="5821871"/>
                  <a:ext cx="61560" cy="10080"/>
                </p14:xfrm>
              </p:contentPart>
            </mc:Choice>
            <mc:Fallback xmlns="">
              <p:pic>
                <p:nvPicPr>
                  <p:cNvPr id="52257" name="Ink 52256">
                    <a:extLst>
                      <a:ext uri="{FF2B5EF4-FFF2-40B4-BE49-F238E27FC236}">
                        <a16:creationId xmlns:a16="http://schemas.microsoft.com/office/drawing/2014/main" id="{F8591EC0-CE2F-DFC3-93AD-F9337CAB342A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643649" y="5815751"/>
                    <a:ext cx="7380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A85A7C7-A7C1-8AE9-5D0C-9177B0965F1A}"/>
                      </a:ext>
                    </a:extLst>
                  </p14:cNvPr>
                  <p14:cNvContentPartPr/>
                  <p14:nvPr/>
                </p14:nvContentPartPr>
                <p14:xfrm>
                  <a:off x="2823289" y="5849231"/>
                  <a:ext cx="80280" cy="12960"/>
                </p14:xfrm>
              </p:contentPart>
            </mc:Choice>
            <mc:Fallback xmlns="">
              <p:pic>
                <p:nvPicPr>
                  <p:cNvPr id="52258" name="Ink 52257">
                    <a:extLst>
                      <a:ext uri="{FF2B5EF4-FFF2-40B4-BE49-F238E27FC236}">
                        <a16:creationId xmlns:a16="http://schemas.microsoft.com/office/drawing/2014/main" id="{0FF16157-A168-81F3-404F-9092D41C43CE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2817169" y="5843111"/>
                    <a:ext cx="9252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2AD00CB-58A7-54D9-F0CC-697CC8514BE9}"/>
                      </a:ext>
                    </a:extLst>
                  </p14:cNvPr>
                  <p14:cNvContentPartPr/>
                  <p14:nvPr/>
                </p14:nvContentPartPr>
                <p14:xfrm>
                  <a:off x="2993209" y="5876231"/>
                  <a:ext cx="91080" cy="14760"/>
                </p14:xfrm>
              </p:contentPart>
            </mc:Choice>
            <mc:Fallback xmlns="">
              <p:pic>
                <p:nvPicPr>
                  <p:cNvPr id="52259" name="Ink 52258">
                    <a:extLst>
                      <a:ext uri="{FF2B5EF4-FFF2-40B4-BE49-F238E27FC236}">
                        <a16:creationId xmlns:a16="http://schemas.microsoft.com/office/drawing/2014/main" id="{D8001A60-7C2A-C766-EE5F-05801135BABB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2987089" y="5870111"/>
                    <a:ext cx="10332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E78FA10-9337-C3C9-42EF-DF96B911BCAD}"/>
                      </a:ext>
                    </a:extLst>
                  </p14:cNvPr>
                  <p14:cNvContentPartPr/>
                  <p14:nvPr/>
                </p14:nvContentPartPr>
                <p14:xfrm>
                  <a:off x="3144769" y="5900351"/>
                  <a:ext cx="92880" cy="15120"/>
                </p14:xfrm>
              </p:contentPart>
            </mc:Choice>
            <mc:Fallback xmlns="">
              <p:pic>
                <p:nvPicPr>
                  <p:cNvPr id="52260" name="Ink 52259">
                    <a:extLst>
                      <a:ext uri="{FF2B5EF4-FFF2-40B4-BE49-F238E27FC236}">
                        <a16:creationId xmlns:a16="http://schemas.microsoft.com/office/drawing/2014/main" id="{203FD7EF-C6F5-6E38-0F02-738A402E6AAD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138649" y="5894231"/>
                    <a:ext cx="10512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37C999A4-4039-C4EB-E633-B46F70B7A009}"/>
                      </a:ext>
                    </a:extLst>
                  </p14:cNvPr>
                  <p14:cNvContentPartPr/>
                  <p14:nvPr/>
                </p14:nvContentPartPr>
                <p14:xfrm>
                  <a:off x="3311449" y="5926631"/>
                  <a:ext cx="120960" cy="19440"/>
                </p14:xfrm>
              </p:contentPart>
            </mc:Choice>
            <mc:Fallback xmlns="">
              <p:pic>
                <p:nvPicPr>
                  <p:cNvPr id="52261" name="Ink 52260">
                    <a:extLst>
                      <a:ext uri="{FF2B5EF4-FFF2-40B4-BE49-F238E27FC236}">
                        <a16:creationId xmlns:a16="http://schemas.microsoft.com/office/drawing/2014/main" id="{8F924723-B5BD-1151-F0F0-3B7C7B3160DC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305329" y="5920511"/>
                    <a:ext cx="13320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9349401-31D3-468E-8AE9-A17EC535A462}"/>
                      </a:ext>
                    </a:extLst>
                  </p14:cNvPr>
                  <p14:cNvContentPartPr/>
                  <p14:nvPr/>
                </p14:nvContentPartPr>
                <p14:xfrm>
                  <a:off x="3519529" y="5959391"/>
                  <a:ext cx="56880" cy="9360"/>
                </p14:xfrm>
              </p:contentPart>
            </mc:Choice>
            <mc:Fallback xmlns="">
              <p:pic>
                <p:nvPicPr>
                  <p:cNvPr id="52262" name="Ink 52261">
                    <a:extLst>
                      <a:ext uri="{FF2B5EF4-FFF2-40B4-BE49-F238E27FC236}">
                        <a16:creationId xmlns:a16="http://schemas.microsoft.com/office/drawing/2014/main" id="{CBBCF496-988D-3BE7-86B1-547B21D1E4C5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3513409" y="5953271"/>
                    <a:ext cx="6912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4A64926E-ECDA-C928-7A0E-6CE86F6CF5EB}"/>
                      </a:ext>
                    </a:extLst>
                  </p14:cNvPr>
                  <p14:cNvContentPartPr/>
                  <p14:nvPr/>
                </p14:nvContentPartPr>
                <p14:xfrm>
                  <a:off x="3671449" y="5983511"/>
                  <a:ext cx="88200" cy="14400"/>
                </p14:xfrm>
              </p:contentPart>
            </mc:Choice>
            <mc:Fallback xmlns="">
              <p:pic>
                <p:nvPicPr>
                  <p:cNvPr id="52263" name="Ink 52262">
                    <a:extLst>
                      <a:ext uri="{FF2B5EF4-FFF2-40B4-BE49-F238E27FC236}">
                        <a16:creationId xmlns:a16="http://schemas.microsoft.com/office/drawing/2014/main" id="{5986D6F0-3C36-A1B8-ABC9-4B36A224581A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3665329" y="5977391"/>
                    <a:ext cx="1004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626D75D-A2BD-ACA4-1BA5-98AF98DBC5C4}"/>
                      </a:ext>
                    </a:extLst>
                  </p14:cNvPr>
                  <p14:cNvContentPartPr/>
                  <p14:nvPr/>
                </p14:nvContentPartPr>
                <p14:xfrm>
                  <a:off x="3856849" y="6013031"/>
                  <a:ext cx="72720" cy="11880"/>
                </p14:xfrm>
              </p:contentPart>
            </mc:Choice>
            <mc:Fallback xmlns="">
              <p:pic>
                <p:nvPicPr>
                  <p:cNvPr id="52265" name="Ink 52264">
                    <a:extLst>
                      <a:ext uri="{FF2B5EF4-FFF2-40B4-BE49-F238E27FC236}">
                        <a16:creationId xmlns:a16="http://schemas.microsoft.com/office/drawing/2014/main" id="{C142CAA9-BE3D-1800-B39F-4C2635829F02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850729" y="6006911"/>
                    <a:ext cx="8496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DF633CC-6B4F-F10C-0915-5C37A33FA47A}"/>
                      </a:ext>
                    </a:extLst>
                  </p14:cNvPr>
                  <p14:cNvContentPartPr/>
                  <p14:nvPr/>
                </p14:nvContentPartPr>
                <p14:xfrm>
                  <a:off x="4026049" y="6039671"/>
                  <a:ext cx="76680" cy="12600"/>
                </p14:xfrm>
              </p:contentPart>
            </mc:Choice>
            <mc:Fallback xmlns="">
              <p:pic>
                <p:nvPicPr>
                  <p:cNvPr id="52266" name="Ink 52265">
                    <a:extLst>
                      <a:ext uri="{FF2B5EF4-FFF2-40B4-BE49-F238E27FC236}">
                        <a16:creationId xmlns:a16="http://schemas.microsoft.com/office/drawing/2014/main" id="{4D174447-4A80-EC7F-024E-061B3585FDB7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4019929" y="6033551"/>
                    <a:ext cx="8892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3A545A8-B716-7C7D-165F-92648E056A70}"/>
                      </a:ext>
                    </a:extLst>
                  </p14:cNvPr>
                  <p14:cNvContentPartPr/>
                  <p14:nvPr/>
                </p14:nvContentPartPr>
                <p14:xfrm>
                  <a:off x="4212529" y="6069191"/>
                  <a:ext cx="59400" cy="9720"/>
                </p14:xfrm>
              </p:contentPart>
            </mc:Choice>
            <mc:Fallback xmlns="">
              <p:pic>
                <p:nvPicPr>
                  <p:cNvPr id="52267" name="Ink 52266">
                    <a:extLst>
                      <a:ext uri="{FF2B5EF4-FFF2-40B4-BE49-F238E27FC236}">
                        <a16:creationId xmlns:a16="http://schemas.microsoft.com/office/drawing/2014/main" id="{9A92938A-1A38-5475-8108-A0A28970B69C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4206409" y="6063071"/>
                    <a:ext cx="716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1E2B624-3326-8753-9B93-E691C5686FF4}"/>
                      </a:ext>
                    </a:extLst>
                  </p14:cNvPr>
                  <p14:cNvContentPartPr/>
                  <p14:nvPr/>
                </p14:nvContentPartPr>
                <p14:xfrm>
                  <a:off x="4489729" y="6113111"/>
                  <a:ext cx="43560" cy="7200"/>
                </p14:xfrm>
              </p:contentPart>
            </mc:Choice>
            <mc:Fallback xmlns="">
              <p:pic>
                <p:nvPicPr>
                  <p:cNvPr id="52268" name="Ink 52267">
                    <a:extLst>
                      <a:ext uri="{FF2B5EF4-FFF2-40B4-BE49-F238E27FC236}">
                        <a16:creationId xmlns:a16="http://schemas.microsoft.com/office/drawing/2014/main" id="{6103F6E4-F42B-831A-C6A1-D6E280982B37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4483609" y="6106991"/>
                    <a:ext cx="558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5F28AAA9-BDBF-929B-6D80-B1C61E43227E}"/>
                      </a:ext>
                    </a:extLst>
                  </p14:cNvPr>
                  <p14:cNvContentPartPr/>
                  <p14:nvPr/>
                </p14:nvContentPartPr>
                <p14:xfrm>
                  <a:off x="4348609" y="6090791"/>
                  <a:ext cx="75240" cy="12240"/>
                </p14:xfrm>
              </p:contentPart>
            </mc:Choice>
            <mc:Fallback xmlns="">
              <p:pic>
                <p:nvPicPr>
                  <p:cNvPr id="52269" name="Ink 52268">
                    <a:extLst>
                      <a:ext uri="{FF2B5EF4-FFF2-40B4-BE49-F238E27FC236}">
                        <a16:creationId xmlns:a16="http://schemas.microsoft.com/office/drawing/2014/main" id="{FE9308E4-FD7E-84FF-043C-99A9B691B81C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4342489" y="6084671"/>
                    <a:ext cx="8748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E5EC527-6339-B3CB-9151-19F064137393}"/>
                      </a:ext>
                    </a:extLst>
                  </p14:cNvPr>
                  <p14:cNvContentPartPr/>
                  <p14:nvPr/>
                </p14:nvContentPartPr>
                <p14:xfrm>
                  <a:off x="4610329" y="6132191"/>
                  <a:ext cx="82440" cy="13320"/>
                </p14:xfrm>
              </p:contentPart>
            </mc:Choice>
            <mc:Fallback xmlns="">
              <p:pic>
                <p:nvPicPr>
                  <p:cNvPr id="52270" name="Ink 52269">
                    <a:extLst>
                      <a:ext uri="{FF2B5EF4-FFF2-40B4-BE49-F238E27FC236}">
                        <a16:creationId xmlns:a16="http://schemas.microsoft.com/office/drawing/2014/main" id="{36EBB45A-FFEC-51C1-5D54-3D0635D202E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4604209" y="6126071"/>
                    <a:ext cx="9468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D44C3C8C-70A8-57C3-1969-5A6D117766C8}"/>
                      </a:ext>
                    </a:extLst>
                  </p14:cNvPr>
                  <p14:cNvContentPartPr/>
                  <p14:nvPr/>
                </p14:nvContentPartPr>
                <p14:xfrm>
                  <a:off x="4664329" y="6119951"/>
                  <a:ext cx="43920" cy="62280"/>
                </p14:xfrm>
              </p:contentPart>
            </mc:Choice>
            <mc:Fallback xmlns="">
              <p:pic>
                <p:nvPicPr>
                  <p:cNvPr id="52272" name="Ink 52271">
                    <a:extLst>
                      <a:ext uri="{FF2B5EF4-FFF2-40B4-BE49-F238E27FC236}">
                        <a16:creationId xmlns:a16="http://schemas.microsoft.com/office/drawing/2014/main" id="{699C58D8-CD9F-DB31-6CBE-82667838AE90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4658209" y="6113831"/>
                    <a:ext cx="5616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EB079E0-25C8-708E-AB8A-26E3FFB75CE2}"/>
                      </a:ext>
                    </a:extLst>
                  </p14:cNvPr>
                  <p14:cNvContentPartPr/>
                  <p14:nvPr/>
                </p14:nvContentPartPr>
                <p14:xfrm>
                  <a:off x="3321169" y="5081711"/>
                  <a:ext cx="61920" cy="41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D7F435-19E4-CBCF-292C-48A26AD17F10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3315049" y="5075591"/>
                    <a:ext cx="7416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DA79A07-E2F6-156B-05CF-C34232730EB6}"/>
                      </a:ext>
                    </a:extLst>
                  </p14:cNvPr>
                  <p14:cNvContentPartPr/>
                  <p14:nvPr/>
                </p14:nvContentPartPr>
                <p14:xfrm>
                  <a:off x="3461929" y="5176391"/>
                  <a:ext cx="57960" cy="3924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85A14E48-5465-0386-66C8-336E6B3E69D8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3455809" y="5170271"/>
                    <a:ext cx="7020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763F4C7F-C1A8-4DE5-E6C4-03F5B12E4D8D}"/>
                      </a:ext>
                    </a:extLst>
                  </p14:cNvPr>
                  <p14:cNvContentPartPr/>
                  <p14:nvPr/>
                </p14:nvContentPartPr>
                <p14:xfrm>
                  <a:off x="3583969" y="5258831"/>
                  <a:ext cx="66600" cy="4500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9069E-E830-06ED-CF0D-11AE489AC756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3577849" y="5252711"/>
                    <a:ext cx="7884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D97F7FDE-BD19-E2C4-D0F6-19FB1CBA81AE}"/>
                      </a:ext>
                    </a:extLst>
                  </p14:cNvPr>
                  <p14:cNvContentPartPr/>
                  <p14:nvPr/>
                </p14:nvContentPartPr>
                <p14:xfrm>
                  <a:off x="3716449" y="5348471"/>
                  <a:ext cx="59040" cy="399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7A46438B-66D9-1516-7111-04CA206F5577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3710329" y="5342351"/>
                    <a:ext cx="7128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3A93D448-B1B6-32D0-1CE1-6ED5C2F85A62}"/>
                      </a:ext>
                    </a:extLst>
                  </p14:cNvPr>
                  <p14:cNvContentPartPr/>
                  <p14:nvPr/>
                </p14:nvContentPartPr>
                <p14:xfrm>
                  <a:off x="3830929" y="5425511"/>
                  <a:ext cx="69120" cy="46800"/>
                </p14:xfrm>
              </p:contentPart>
            </mc:Choice>
            <mc:Fallback xmlns="">
              <p:pic>
                <p:nvPicPr>
                  <p:cNvPr id="52225" name="Ink 52224">
                    <a:extLst>
                      <a:ext uri="{FF2B5EF4-FFF2-40B4-BE49-F238E27FC236}">
                        <a16:creationId xmlns:a16="http://schemas.microsoft.com/office/drawing/2014/main" id="{C33F6C97-A356-C152-D28D-A5E64E24BFEF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3824809" y="5419391"/>
                    <a:ext cx="8136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0703088D-42D5-A5B7-AC36-AAA8543A72A4}"/>
                      </a:ext>
                    </a:extLst>
                  </p14:cNvPr>
                  <p14:cNvContentPartPr/>
                  <p14:nvPr/>
                </p14:nvContentPartPr>
                <p14:xfrm>
                  <a:off x="3724369" y="5176751"/>
                  <a:ext cx="68400" cy="98280"/>
                </p14:xfrm>
              </p:contentPart>
            </mc:Choice>
            <mc:Fallback xmlns="">
              <p:pic>
                <p:nvPicPr>
                  <p:cNvPr id="52274" name="Ink 52273">
                    <a:extLst>
                      <a:ext uri="{FF2B5EF4-FFF2-40B4-BE49-F238E27FC236}">
                        <a16:creationId xmlns:a16="http://schemas.microsoft.com/office/drawing/2014/main" id="{32F3FB25-D1FD-E93A-53CA-AF8265796796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3718249" y="5170631"/>
                    <a:ext cx="8064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7E9AE4A9-6811-96FD-804D-39A9CAA397F4}"/>
                      </a:ext>
                    </a:extLst>
                  </p14:cNvPr>
                  <p14:cNvContentPartPr/>
                  <p14:nvPr/>
                </p14:nvContentPartPr>
                <p14:xfrm>
                  <a:off x="3828769" y="5188271"/>
                  <a:ext cx="26640" cy="107280"/>
                </p14:xfrm>
              </p:contentPart>
            </mc:Choice>
            <mc:Fallback xmlns="">
              <p:pic>
                <p:nvPicPr>
                  <p:cNvPr id="52275" name="Ink 52274">
                    <a:extLst>
                      <a:ext uri="{FF2B5EF4-FFF2-40B4-BE49-F238E27FC236}">
                        <a16:creationId xmlns:a16="http://schemas.microsoft.com/office/drawing/2014/main" id="{0E202EF2-F9E3-05E4-9169-D7C33F0EF1EC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3822649" y="5182151"/>
                    <a:ext cx="3888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76E4B19F-0994-F27C-5FDA-FC3BDB094C10}"/>
                      </a:ext>
                    </a:extLst>
                  </p14:cNvPr>
                  <p14:cNvContentPartPr/>
                  <p14:nvPr/>
                </p14:nvContentPartPr>
                <p14:xfrm>
                  <a:off x="3877729" y="5221751"/>
                  <a:ext cx="76680" cy="105120"/>
                </p14:xfrm>
              </p:contentPart>
            </mc:Choice>
            <mc:Fallback xmlns="">
              <p:pic>
                <p:nvPicPr>
                  <p:cNvPr id="52276" name="Ink 52275">
                    <a:extLst>
                      <a:ext uri="{FF2B5EF4-FFF2-40B4-BE49-F238E27FC236}">
                        <a16:creationId xmlns:a16="http://schemas.microsoft.com/office/drawing/2014/main" id="{B907FDAA-0A0C-D309-8353-EFCC20A27716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3871609" y="5215631"/>
                    <a:ext cx="8892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7EA3145B-B0A8-E993-565B-B3F867B229C2}"/>
                      </a:ext>
                    </a:extLst>
                  </p14:cNvPr>
                  <p14:cNvContentPartPr/>
                  <p14:nvPr/>
                </p14:nvContentPartPr>
                <p14:xfrm>
                  <a:off x="3218209" y="5425511"/>
                  <a:ext cx="79200" cy="98280"/>
                </p14:xfrm>
              </p:contentPart>
            </mc:Choice>
            <mc:Fallback xmlns="">
              <p:pic>
                <p:nvPicPr>
                  <p:cNvPr id="52278" name="Ink 52277">
                    <a:extLst>
                      <a:ext uri="{FF2B5EF4-FFF2-40B4-BE49-F238E27FC236}">
                        <a16:creationId xmlns:a16="http://schemas.microsoft.com/office/drawing/2014/main" id="{1E0B39CD-BBEF-11D7-35C7-FCAD11553566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3212089" y="5419391"/>
                    <a:ext cx="9144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A509A0E9-95F0-70D5-7E94-D69696F94AF0}"/>
                      </a:ext>
                    </a:extLst>
                  </p14:cNvPr>
                  <p14:cNvContentPartPr/>
                  <p14:nvPr/>
                </p14:nvContentPartPr>
                <p14:xfrm>
                  <a:off x="3307849" y="5456111"/>
                  <a:ext cx="77760" cy="89640"/>
                </p14:xfrm>
              </p:contentPart>
            </mc:Choice>
            <mc:Fallback xmlns="">
              <p:pic>
                <p:nvPicPr>
                  <p:cNvPr id="52279" name="Ink 52278">
                    <a:extLst>
                      <a:ext uri="{FF2B5EF4-FFF2-40B4-BE49-F238E27FC236}">
                        <a16:creationId xmlns:a16="http://schemas.microsoft.com/office/drawing/2014/main" id="{25C734DF-2810-0F25-8A05-5CD02D62FDE9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3301729" y="5449991"/>
                    <a:ext cx="9000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31FF2EFC-E03A-1FBD-B115-B266828280B4}"/>
                      </a:ext>
                    </a:extLst>
                  </p14:cNvPr>
                  <p14:cNvContentPartPr/>
                  <p14:nvPr/>
                </p14:nvContentPartPr>
                <p14:xfrm>
                  <a:off x="3398929" y="5484911"/>
                  <a:ext cx="74880" cy="66600"/>
                </p14:xfrm>
              </p:contentPart>
            </mc:Choice>
            <mc:Fallback xmlns="">
              <p:pic>
                <p:nvPicPr>
                  <p:cNvPr id="52280" name="Ink 52279">
                    <a:extLst>
                      <a:ext uri="{FF2B5EF4-FFF2-40B4-BE49-F238E27FC236}">
                        <a16:creationId xmlns:a16="http://schemas.microsoft.com/office/drawing/2014/main" id="{8FF733BF-68B5-26C9-BCE6-C511073A13D7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3392809" y="5478791"/>
                    <a:ext cx="8712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6187CF27-9926-6890-881E-14E5124D3BD8}"/>
                      </a:ext>
                    </a:extLst>
                  </p14:cNvPr>
                  <p14:cNvContentPartPr/>
                  <p14:nvPr/>
                </p14:nvContentPartPr>
                <p14:xfrm>
                  <a:off x="3423049" y="5530991"/>
                  <a:ext cx="45720" cy="77400"/>
                </p14:xfrm>
              </p:contentPart>
            </mc:Choice>
            <mc:Fallback xmlns="">
              <p:pic>
                <p:nvPicPr>
                  <p:cNvPr id="52281" name="Ink 52280">
                    <a:extLst>
                      <a:ext uri="{FF2B5EF4-FFF2-40B4-BE49-F238E27FC236}">
                        <a16:creationId xmlns:a16="http://schemas.microsoft.com/office/drawing/2014/main" id="{31C5AB82-ACA9-F322-6AB9-2F3ADE24F1A1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3416929" y="5524871"/>
                    <a:ext cx="5796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050E2156-19FE-A392-B5C8-8198AB31B6FE}"/>
                      </a:ext>
                    </a:extLst>
                  </p14:cNvPr>
                  <p14:cNvContentPartPr/>
                  <p14:nvPr/>
                </p14:nvContentPartPr>
                <p14:xfrm>
                  <a:off x="2924809" y="5947151"/>
                  <a:ext cx="86760" cy="99360"/>
                </p14:xfrm>
              </p:contentPart>
            </mc:Choice>
            <mc:Fallback xmlns="">
              <p:pic>
                <p:nvPicPr>
                  <p:cNvPr id="52283" name="Ink 52282">
                    <a:extLst>
                      <a:ext uri="{FF2B5EF4-FFF2-40B4-BE49-F238E27FC236}">
                        <a16:creationId xmlns:a16="http://schemas.microsoft.com/office/drawing/2014/main" id="{67DAE82A-B82E-2EC9-52CA-6F6DF54AD4CB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2918689" y="5941031"/>
                    <a:ext cx="9900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BEC42882-1F22-F4F9-3DE7-149C36EF79B2}"/>
                      </a:ext>
                    </a:extLst>
                  </p14:cNvPr>
                  <p14:cNvContentPartPr/>
                  <p14:nvPr/>
                </p14:nvContentPartPr>
                <p14:xfrm>
                  <a:off x="3050809" y="5958311"/>
                  <a:ext cx="50040" cy="106560"/>
                </p14:xfrm>
              </p:contentPart>
            </mc:Choice>
            <mc:Fallback xmlns="">
              <p:pic>
                <p:nvPicPr>
                  <p:cNvPr id="52284" name="Ink 52283">
                    <a:extLst>
                      <a:ext uri="{FF2B5EF4-FFF2-40B4-BE49-F238E27FC236}">
                        <a16:creationId xmlns:a16="http://schemas.microsoft.com/office/drawing/2014/main" id="{633EE062-90BE-68E8-5AA0-63E399F05F6B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3044689" y="5952191"/>
                    <a:ext cx="6228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0B239329-DC31-7886-6C87-5A4D24A11916}"/>
                      </a:ext>
                    </a:extLst>
                  </p14:cNvPr>
                  <p14:cNvContentPartPr/>
                  <p14:nvPr/>
                </p14:nvContentPartPr>
                <p14:xfrm>
                  <a:off x="3075289" y="6024191"/>
                  <a:ext cx="45360" cy="6480"/>
                </p14:xfrm>
              </p:contentPart>
            </mc:Choice>
            <mc:Fallback xmlns="">
              <p:pic>
                <p:nvPicPr>
                  <p:cNvPr id="52285" name="Ink 52284">
                    <a:extLst>
                      <a:ext uri="{FF2B5EF4-FFF2-40B4-BE49-F238E27FC236}">
                        <a16:creationId xmlns:a16="http://schemas.microsoft.com/office/drawing/2014/main" id="{DE970A55-D3E1-310C-83E5-2726058F31E7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3069169" y="6018071"/>
                    <a:ext cx="5760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7B13EC02-6658-9DD5-CADA-AF08E5C52836}"/>
                      </a:ext>
                    </a:extLst>
                  </p14:cNvPr>
                  <p14:cNvContentPartPr/>
                  <p14:nvPr/>
                </p14:nvContentPartPr>
                <p14:xfrm>
                  <a:off x="3124609" y="5993591"/>
                  <a:ext cx="75240" cy="37800"/>
                </p14:xfrm>
              </p:contentPart>
            </mc:Choice>
            <mc:Fallback xmlns="">
              <p:pic>
                <p:nvPicPr>
                  <p:cNvPr id="52286" name="Ink 52285">
                    <a:extLst>
                      <a:ext uri="{FF2B5EF4-FFF2-40B4-BE49-F238E27FC236}">
                        <a16:creationId xmlns:a16="http://schemas.microsoft.com/office/drawing/2014/main" id="{227AECEC-DB67-D153-3716-E260D4E41F52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3118489" y="5987471"/>
                    <a:ext cx="8748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020FD2C0-0E65-C75B-4B82-D54E376AB937}"/>
                      </a:ext>
                    </a:extLst>
                  </p14:cNvPr>
                  <p14:cNvContentPartPr/>
                  <p14:nvPr/>
                </p14:nvContentPartPr>
                <p14:xfrm>
                  <a:off x="3133249" y="6036431"/>
                  <a:ext cx="60480" cy="46080"/>
                </p14:xfrm>
              </p:contentPart>
            </mc:Choice>
            <mc:Fallback xmlns="">
              <p:pic>
                <p:nvPicPr>
                  <p:cNvPr id="52287" name="Ink 52286">
                    <a:extLst>
                      <a:ext uri="{FF2B5EF4-FFF2-40B4-BE49-F238E27FC236}">
                        <a16:creationId xmlns:a16="http://schemas.microsoft.com/office/drawing/2014/main" id="{D6A20873-A1ED-E31F-3BF4-D7CCA97AA4D8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3127129" y="6030311"/>
                    <a:ext cx="7272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13881B2D-7898-D425-444E-E4D1F00306D8}"/>
                      </a:ext>
                    </a:extLst>
                  </p14:cNvPr>
                  <p14:cNvContentPartPr/>
                  <p14:nvPr/>
                </p14:nvContentPartPr>
                <p14:xfrm>
                  <a:off x="3057649" y="4662311"/>
                  <a:ext cx="67320" cy="94680"/>
                </p14:xfrm>
              </p:contentPart>
            </mc:Choice>
            <mc:Fallback xmlns="">
              <p:pic>
                <p:nvPicPr>
                  <p:cNvPr id="52289" name="Ink 52288">
                    <a:extLst>
                      <a:ext uri="{FF2B5EF4-FFF2-40B4-BE49-F238E27FC236}">
                        <a16:creationId xmlns:a16="http://schemas.microsoft.com/office/drawing/2014/main" id="{105B9D41-36D4-08BF-4449-C378E844A5A2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3051529" y="4656191"/>
                    <a:ext cx="7956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66A01EF7-F1AA-14C7-42B7-8E2C8A9CE925}"/>
                      </a:ext>
                    </a:extLst>
                  </p14:cNvPr>
                  <p14:cNvContentPartPr/>
                  <p14:nvPr/>
                </p14:nvContentPartPr>
                <p14:xfrm>
                  <a:off x="3133969" y="4700471"/>
                  <a:ext cx="52920" cy="60480"/>
                </p14:xfrm>
              </p:contentPart>
            </mc:Choice>
            <mc:Fallback xmlns="">
              <p:pic>
                <p:nvPicPr>
                  <p:cNvPr id="52290" name="Ink 52289">
                    <a:extLst>
                      <a:ext uri="{FF2B5EF4-FFF2-40B4-BE49-F238E27FC236}">
                        <a16:creationId xmlns:a16="http://schemas.microsoft.com/office/drawing/2014/main" id="{267D0E85-43C8-E245-D421-82326A3BA66D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3127849" y="4694351"/>
                    <a:ext cx="6516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60AD1D2C-F7D5-4DA4-1569-4BD0B305F13B}"/>
                      </a:ext>
                    </a:extLst>
                  </p14:cNvPr>
                  <p14:cNvContentPartPr/>
                  <p14:nvPr/>
                </p14:nvContentPartPr>
                <p14:xfrm>
                  <a:off x="3201649" y="4709111"/>
                  <a:ext cx="48960" cy="41760"/>
                </p14:xfrm>
              </p:contentPart>
            </mc:Choice>
            <mc:Fallback xmlns="">
              <p:pic>
                <p:nvPicPr>
                  <p:cNvPr id="52291" name="Ink 52290">
                    <a:extLst>
                      <a:ext uri="{FF2B5EF4-FFF2-40B4-BE49-F238E27FC236}">
                        <a16:creationId xmlns:a16="http://schemas.microsoft.com/office/drawing/2014/main" id="{494CD315-587B-A263-EAE5-48A6082B757E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195529" y="4702991"/>
                    <a:ext cx="6120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74061DB2-1E71-4983-CD10-9FD50DF04089}"/>
                      </a:ext>
                    </a:extLst>
                  </p14:cNvPr>
                  <p14:cNvContentPartPr/>
                  <p14:nvPr/>
                </p14:nvContentPartPr>
                <p14:xfrm>
                  <a:off x="3183649" y="4745831"/>
                  <a:ext cx="50040" cy="46800"/>
                </p14:xfrm>
              </p:contentPart>
            </mc:Choice>
            <mc:Fallback xmlns="">
              <p:pic>
                <p:nvPicPr>
                  <p:cNvPr id="52292" name="Ink 52291">
                    <a:extLst>
                      <a:ext uri="{FF2B5EF4-FFF2-40B4-BE49-F238E27FC236}">
                        <a16:creationId xmlns:a16="http://schemas.microsoft.com/office/drawing/2014/main" id="{4679EAC9-30D6-F11D-FC10-86A784603E3F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177529" y="4739711"/>
                    <a:ext cx="6228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0B668FD9-2A8F-7CA4-BA36-2727E50F885B}"/>
                      </a:ext>
                    </a:extLst>
                  </p14:cNvPr>
                  <p14:cNvContentPartPr/>
                  <p14:nvPr/>
                </p14:nvContentPartPr>
                <p14:xfrm>
                  <a:off x="2968369" y="4616231"/>
                  <a:ext cx="326160" cy="249120"/>
                </p14:xfrm>
              </p:contentPart>
            </mc:Choice>
            <mc:Fallback xmlns="">
              <p:pic>
                <p:nvPicPr>
                  <p:cNvPr id="52293" name="Ink 52292">
                    <a:extLst>
                      <a:ext uri="{FF2B5EF4-FFF2-40B4-BE49-F238E27FC236}">
                        <a16:creationId xmlns:a16="http://schemas.microsoft.com/office/drawing/2014/main" id="{526EB09B-7A99-7880-1CB6-38C9F3D3C8D3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2962249" y="4610111"/>
                    <a:ext cx="338400" cy="26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59DA65B0-DA67-664D-51B2-350A4A12B328}"/>
                      </a:ext>
                    </a:extLst>
                  </p14:cNvPr>
                  <p14:cNvContentPartPr/>
                  <p14:nvPr/>
                </p14:nvContentPartPr>
                <p14:xfrm>
                  <a:off x="3675049" y="5123831"/>
                  <a:ext cx="330120" cy="253800"/>
                </p14:xfrm>
              </p:contentPart>
            </mc:Choice>
            <mc:Fallback xmlns="">
              <p:pic>
                <p:nvPicPr>
                  <p:cNvPr id="52295" name="Ink 52294">
                    <a:extLst>
                      <a:ext uri="{FF2B5EF4-FFF2-40B4-BE49-F238E27FC236}">
                        <a16:creationId xmlns:a16="http://schemas.microsoft.com/office/drawing/2014/main" id="{2FF2F6F6-CDC6-45E5-8F4A-04EB4893F1B8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68929" y="5117711"/>
                    <a:ext cx="342360" cy="26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D50CC8BD-CBF0-5424-B365-70263CB90BD9}"/>
                      </a:ext>
                    </a:extLst>
                  </p14:cNvPr>
                  <p14:cNvContentPartPr/>
                  <p14:nvPr/>
                </p14:nvContentPartPr>
                <p14:xfrm>
                  <a:off x="3410809" y="4984871"/>
                  <a:ext cx="93600" cy="70560"/>
                </p14:xfrm>
              </p:contentPart>
            </mc:Choice>
            <mc:Fallback xmlns="">
              <p:pic>
                <p:nvPicPr>
                  <p:cNvPr id="52297" name="Ink 52296">
                    <a:extLst>
                      <a:ext uri="{FF2B5EF4-FFF2-40B4-BE49-F238E27FC236}">
                        <a16:creationId xmlns:a16="http://schemas.microsoft.com/office/drawing/2014/main" id="{E6C3F28D-5D93-8C92-D062-0E8215CB6122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3404689" y="4978751"/>
                    <a:ext cx="10584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EC60C13A-4939-4A60-5C8D-C1CEA870A861}"/>
                      </a:ext>
                    </a:extLst>
                  </p14:cNvPr>
                  <p14:cNvContentPartPr/>
                  <p14:nvPr/>
                </p14:nvContentPartPr>
                <p14:xfrm>
                  <a:off x="3412249" y="4989191"/>
                  <a:ext cx="77040" cy="98640"/>
                </p14:xfrm>
              </p:contentPart>
            </mc:Choice>
            <mc:Fallback xmlns="">
              <p:pic>
                <p:nvPicPr>
                  <p:cNvPr id="52298" name="Ink 52297">
                    <a:extLst>
                      <a:ext uri="{FF2B5EF4-FFF2-40B4-BE49-F238E27FC236}">
                        <a16:creationId xmlns:a16="http://schemas.microsoft.com/office/drawing/2014/main" id="{6F99212D-7BED-7EA7-4047-9460F3DF1316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3406129" y="4983071"/>
                    <a:ext cx="8928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DEC9B23A-3217-85D9-32AF-DC0BEE2ABCBC}"/>
                      </a:ext>
                    </a:extLst>
                  </p14:cNvPr>
                  <p14:cNvContentPartPr/>
                  <p14:nvPr/>
                </p14:nvContentPartPr>
                <p14:xfrm>
                  <a:off x="2659849" y="5141471"/>
                  <a:ext cx="68040" cy="97560"/>
                </p14:xfrm>
              </p:contentPart>
            </mc:Choice>
            <mc:Fallback xmlns="">
              <p:pic>
                <p:nvPicPr>
                  <p:cNvPr id="52300" name="Ink 52299">
                    <a:extLst>
                      <a:ext uri="{FF2B5EF4-FFF2-40B4-BE49-F238E27FC236}">
                        <a16:creationId xmlns:a16="http://schemas.microsoft.com/office/drawing/2014/main" id="{8AE13E53-1AD9-11AD-6D74-9CE263EBCDFA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2653729" y="5135351"/>
                    <a:ext cx="8028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DAF3A49-0120-7AB8-D170-1028C6AE70E2}"/>
                      </a:ext>
                    </a:extLst>
                  </p14:cNvPr>
                  <p14:cNvContentPartPr/>
                  <p14:nvPr/>
                </p14:nvContentPartPr>
                <p14:xfrm>
                  <a:off x="2743009" y="5168831"/>
                  <a:ext cx="37080" cy="50040"/>
                </p14:xfrm>
              </p:contentPart>
            </mc:Choice>
            <mc:Fallback xmlns="">
              <p:pic>
                <p:nvPicPr>
                  <p:cNvPr id="52301" name="Ink 52300">
                    <a:extLst>
                      <a:ext uri="{FF2B5EF4-FFF2-40B4-BE49-F238E27FC236}">
                        <a16:creationId xmlns:a16="http://schemas.microsoft.com/office/drawing/2014/main" id="{CF2CFDB0-620B-8A94-9B1E-5D602516D63B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2736889" y="5162711"/>
                    <a:ext cx="4932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CA8431EE-CC3B-E9BD-5759-3159BF968EB6}"/>
                      </a:ext>
                    </a:extLst>
                  </p14:cNvPr>
                  <p14:cNvContentPartPr/>
                  <p14:nvPr/>
                </p14:nvContentPartPr>
                <p14:xfrm>
                  <a:off x="2753449" y="5210951"/>
                  <a:ext cx="37440" cy="57240"/>
                </p14:xfrm>
              </p:contentPart>
            </mc:Choice>
            <mc:Fallback xmlns="">
              <p:pic>
                <p:nvPicPr>
                  <p:cNvPr id="52302" name="Ink 52301">
                    <a:extLst>
                      <a:ext uri="{FF2B5EF4-FFF2-40B4-BE49-F238E27FC236}">
                        <a16:creationId xmlns:a16="http://schemas.microsoft.com/office/drawing/2014/main" id="{AE9E0759-2FA4-2FAC-7C4C-CC477133F59B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2747329" y="5204831"/>
                    <a:ext cx="4968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84FC382E-CF39-EBB9-E571-F3D05F9C253F}"/>
                      </a:ext>
                    </a:extLst>
                  </p14:cNvPr>
                  <p14:cNvContentPartPr/>
                  <p14:nvPr/>
                </p14:nvContentPartPr>
                <p14:xfrm>
                  <a:off x="2811409" y="5215631"/>
                  <a:ext cx="48600" cy="44280"/>
                </p14:xfrm>
              </p:contentPart>
            </mc:Choice>
            <mc:Fallback xmlns="">
              <p:pic>
                <p:nvPicPr>
                  <p:cNvPr id="52303" name="Ink 52302">
                    <a:extLst>
                      <a:ext uri="{FF2B5EF4-FFF2-40B4-BE49-F238E27FC236}">
                        <a16:creationId xmlns:a16="http://schemas.microsoft.com/office/drawing/2014/main" id="{ED4A77FF-2635-A8B4-4958-9BC591C61D00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2805289" y="5209511"/>
                    <a:ext cx="6084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003E5FBA-ACFA-5050-6A71-8E21338D32E5}"/>
                      </a:ext>
                    </a:extLst>
                  </p14:cNvPr>
                  <p14:cNvContentPartPr/>
                  <p14:nvPr/>
                </p14:nvContentPartPr>
                <p14:xfrm>
                  <a:off x="2795929" y="5262431"/>
                  <a:ext cx="54000" cy="42120"/>
                </p14:xfrm>
              </p:contentPart>
            </mc:Choice>
            <mc:Fallback xmlns="">
              <p:pic>
                <p:nvPicPr>
                  <p:cNvPr id="52304" name="Ink 52303">
                    <a:extLst>
                      <a:ext uri="{FF2B5EF4-FFF2-40B4-BE49-F238E27FC236}">
                        <a16:creationId xmlns:a16="http://schemas.microsoft.com/office/drawing/2014/main" id="{8343D7EA-EFF1-5E40-0C93-E7160D8A6F4D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2789809" y="5256311"/>
                    <a:ext cx="6624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E3FD01F0-37C0-1603-5E3C-5B0BDC987020}"/>
                      </a:ext>
                    </a:extLst>
                  </p14:cNvPr>
                  <p14:cNvContentPartPr/>
                  <p14:nvPr/>
                </p14:nvContentPartPr>
                <p14:xfrm>
                  <a:off x="2619169" y="5106911"/>
                  <a:ext cx="311040" cy="245160"/>
                </p14:xfrm>
              </p:contentPart>
            </mc:Choice>
            <mc:Fallback xmlns="">
              <p:pic>
                <p:nvPicPr>
                  <p:cNvPr id="52305" name="Ink 52304">
                    <a:extLst>
                      <a:ext uri="{FF2B5EF4-FFF2-40B4-BE49-F238E27FC236}">
                        <a16:creationId xmlns:a16="http://schemas.microsoft.com/office/drawing/2014/main" id="{F1654706-15C6-72D1-4E9E-68DB4932DAE0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2613049" y="5100791"/>
                    <a:ext cx="3232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AD19B726-EAA6-664F-257E-EC2118872072}"/>
                      </a:ext>
                    </a:extLst>
                  </p14:cNvPr>
                  <p14:cNvContentPartPr/>
                  <p14:nvPr/>
                </p14:nvContentPartPr>
                <p14:xfrm>
                  <a:off x="3043969" y="5368271"/>
                  <a:ext cx="81000" cy="45720"/>
                </p14:xfrm>
              </p:contentPart>
            </mc:Choice>
            <mc:Fallback xmlns="">
              <p:pic>
                <p:nvPicPr>
                  <p:cNvPr id="52307" name="Ink 52306">
                    <a:extLst>
                      <a:ext uri="{FF2B5EF4-FFF2-40B4-BE49-F238E27FC236}">
                        <a16:creationId xmlns:a16="http://schemas.microsoft.com/office/drawing/2014/main" id="{DE5A6FCB-26F2-BA35-DD30-DBD046DF2BEB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3037849" y="5362151"/>
                    <a:ext cx="9324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26DCC2BB-F2AB-AC2A-AE49-79E5D696D1AC}"/>
                      </a:ext>
                    </a:extLst>
                  </p14:cNvPr>
                  <p14:cNvContentPartPr/>
                  <p14:nvPr/>
                </p14:nvContentPartPr>
                <p14:xfrm>
                  <a:off x="3056569" y="5361071"/>
                  <a:ext cx="46080" cy="79560"/>
                </p14:xfrm>
              </p:contentPart>
            </mc:Choice>
            <mc:Fallback xmlns="">
              <p:pic>
                <p:nvPicPr>
                  <p:cNvPr id="52308" name="Ink 52307">
                    <a:extLst>
                      <a:ext uri="{FF2B5EF4-FFF2-40B4-BE49-F238E27FC236}">
                        <a16:creationId xmlns:a16="http://schemas.microsoft.com/office/drawing/2014/main" id="{04C8B07D-DC1A-B125-CB81-784684DB5F36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3050449" y="5354951"/>
                    <a:ext cx="5832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E6C8F43F-EE17-CB02-F53D-57D128C6018B}"/>
                      </a:ext>
                    </a:extLst>
                  </p14:cNvPr>
                  <p14:cNvContentPartPr/>
                  <p14:nvPr/>
                </p14:nvContentPartPr>
                <p14:xfrm>
                  <a:off x="3142609" y="5398151"/>
                  <a:ext cx="399240" cy="248760"/>
                </p14:xfrm>
              </p:contentPart>
            </mc:Choice>
            <mc:Fallback xmlns="">
              <p:pic>
                <p:nvPicPr>
                  <p:cNvPr id="52310" name="Ink 52309">
                    <a:extLst>
                      <a:ext uri="{FF2B5EF4-FFF2-40B4-BE49-F238E27FC236}">
                        <a16:creationId xmlns:a16="http://schemas.microsoft.com/office/drawing/2014/main" id="{D31267D6-A065-EEC6-D32E-F4FF2AF1C7D4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3136489" y="5392031"/>
                    <a:ext cx="411480" cy="26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D63571F2-F9BE-E25E-17DE-700D0BE742A5}"/>
                      </a:ext>
                    </a:extLst>
                  </p14:cNvPr>
                  <p14:cNvContentPartPr/>
                  <p14:nvPr/>
                </p14:nvContentPartPr>
                <p14:xfrm>
                  <a:off x="2198329" y="5820791"/>
                  <a:ext cx="92520" cy="95040"/>
                </p14:xfrm>
              </p:contentPart>
            </mc:Choice>
            <mc:Fallback xmlns="">
              <p:pic>
                <p:nvPicPr>
                  <p:cNvPr id="52312" name="Ink 52311">
                    <a:extLst>
                      <a:ext uri="{FF2B5EF4-FFF2-40B4-BE49-F238E27FC236}">
                        <a16:creationId xmlns:a16="http://schemas.microsoft.com/office/drawing/2014/main" id="{E8339B47-6E1E-81CA-A1FD-FEFC7895B11C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192209" y="5814671"/>
                    <a:ext cx="10476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F7BB1C46-2A57-AC15-D2F2-722A43F0C40D}"/>
                      </a:ext>
                    </a:extLst>
                  </p14:cNvPr>
                  <p14:cNvContentPartPr/>
                  <p14:nvPr/>
                </p14:nvContentPartPr>
                <p14:xfrm>
                  <a:off x="2291929" y="5841311"/>
                  <a:ext cx="56160" cy="42480"/>
                </p14:xfrm>
              </p:contentPart>
            </mc:Choice>
            <mc:Fallback xmlns="">
              <p:pic>
                <p:nvPicPr>
                  <p:cNvPr id="52313" name="Ink 52312">
                    <a:extLst>
                      <a:ext uri="{FF2B5EF4-FFF2-40B4-BE49-F238E27FC236}">
                        <a16:creationId xmlns:a16="http://schemas.microsoft.com/office/drawing/2014/main" id="{86B6D63F-3987-B0D9-CE13-7087AB969A39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2285809" y="5835191"/>
                    <a:ext cx="684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05B7B692-A81A-E6E6-C022-146CBA85E78B}"/>
                      </a:ext>
                    </a:extLst>
                  </p14:cNvPr>
                  <p14:cNvContentPartPr/>
                  <p14:nvPr/>
                </p14:nvContentPartPr>
                <p14:xfrm>
                  <a:off x="2289049" y="5888111"/>
                  <a:ext cx="57240" cy="40680"/>
                </p14:xfrm>
              </p:contentPart>
            </mc:Choice>
            <mc:Fallback xmlns="">
              <p:pic>
                <p:nvPicPr>
                  <p:cNvPr id="52314" name="Ink 52313">
                    <a:extLst>
                      <a:ext uri="{FF2B5EF4-FFF2-40B4-BE49-F238E27FC236}">
                        <a16:creationId xmlns:a16="http://schemas.microsoft.com/office/drawing/2014/main" id="{166A6011-8EF6-8F36-4B64-A99CB6BB8391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2282929" y="5881991"/>
                    <a:ext cx="6948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520847CE-6F0E-26F5-C33C-1751AA60C3F9}"/>
                      </a:ext>
                    </a:extLst>
                  </p14:cNvPr>
                  <p14:cNvContentPartPr/>
                  <p14:nvPr/>
                </p14:nvContentPartPr>
                <p14:xfrm>
                  <a:off x="2373289" y="5863631"/>
                  <a:ext cx="49320" cy="80640"/>
                </p14:xfrm>
              </p:contentPart>
            </mc:Choice>
            <mc:Fallback xmlns="">
              <p:pic>
                <p:nvPicPr>
                  <p:cNvPr id="52315" name="Ink 52314">
                    <a:extLst>
                      <a:ext uri="{FF2B5EF4-FFF2-40B4-BE49-F238E27FC236}">
                        <a16:creationId xmlns:a16="http://schemas.microsoft.com/office/drawing/2014/main" id="{3D85309D-9A4C-C41E-7001-CD2C91659228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2367169" y="5857511"/>
                    <a:ext cx="6156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0C46F939-DD15-CF2F-4AB6-256525BA64AD}"/>
                      </a:ext>
                    </a:extLst>
                  </p14:cNvPr>
                  <p14:cNvContentPartPr/>
                  <p14:nvPr/>
                </p14:nvContentPartPr>
                <p14:xfrm>
                  <a:off x="2139289" y="5794511"/>
                  <a:ext cx="344160" cy="190080"/>
                </p14:xfrm>
              </p:contentPart>
            </mc:Choice>
            <mc:Fallback xmlns="">
              <p:pic>
                <p:nvPicPr>
                  <p:cNvPr id="52317" name="Ink 52316">
                    <a:extLst>
                      <a:ext uri="{FF2B5EF4-FFF2-40B4-BE49-F238E27FC236}">
                        <a16:creationId xmlns:a16="http://schemas.microsoft.com/office/drawing/2014/main" id="{EF867659-CA7A-8EF9-ECA6-8FEF38AEEBFD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2133169" y="5788391"/>
                    <a:ext cx="356400" cy="20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89E8008A-62FE-42C2-99ED-F220921731BE}"/>
                      </a:ext>
                    </a:extLst>
                  </p14:cNvPr>
                  <p14:cNvContentPartPr/>
                  <p14:nvPr/>
                </p14:nvContentPartPr>
                <p14:xfrm>
                  <a:off x="2646529" y="5966591"/>
                  <a:ext cx="79200" cy="11160"/>
                </p14:xfrm>
              </p:contentPart>
            </mc:Choice>
            <mc:Fallback xmlns="">
              <p:pic>
                <p:nvPicPr>
                  <p:cNvPr id="52318" name="Ink 52317">
                    <a:extLst>
                      <a:ext uri="{FF2B5EF4-FFF2-40B4-BE49-F238E27FC236}">
                        <a16:creationId xmlns:a16="http://schemas.microsoft.com/office/drawing/2014/main" id="{BE36D704-148D-0AD4-2927-477CB893CB71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2640409" y="5960471"/>
                    <a:ext cx="9144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8EBA3EA5-0B2D-F77B-7823-B5E4737B0182}"/>
                      </a:ext>
                    </a:extLst>
                  </p14:cNvPr>
                  <p14:cNvContentPartPr/>
                  <p14:nvPr/>
                </p14:nvContentPartPr>
                <p14:xfrm>
                  <a:off x="2669569" y="5933831"/>
                  <a:ext cx="7200" cy="82440"/>
                </p14:xfrm>
              </p:contentPart>
            </mc:Choice>
            <mc:Fallback xmlns="">
              <p:pic>
                <p:nvPicPr>
                  <p:cNvPr id="52319" name="Ink 52318">
                    <a:extLst>
                      <a:ext uri="{FF2B5EF4-FFF2-40B4-BE49-F238E27FC236}">
                        <a16:creationId xmlns:a16="http://schemas.microsoft.com/office/drawing/2014/main" id="{94A7C589-B276-1F28-D94A-D5AEDF119A91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2663449" y="5927711"/>
                    <a:ext cx="1944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A6C5DD51-C2A7-8C14-9B46-A3082169B76C}"/>
                      </a:ext>
                    </a:extLst>
                  </p14:cNvPr>
                  <p14:cNvContentPartPr/>
                  <p14:nvPr/>
                </p14:nvContentPartPr>
                <p14:xfrm>
                  <a:off x="2861809" y="5914391"/>
                  <a:ext cx="418320" cy="214200"/>
                </p14:xfrm>
              </p:contentPart>
            </mc:Choice>
            <mc:Fallback xmlns="">
              <p:pic>
                <p:nvPicPr>
                  <p:cNvPr id="52320" name="Ink 52319">
                    <a:extLst>
                      <a:ext uri="{FF2B5EF4-FFF2-40B4-BE49-F238E27FC236}">
                        <a16:creationId xmlns:a16="http://schemas.microsoft.com/office/drawing/2014/main" id="{9BF37E2A-0908-DEB6-23DC-A9A46EEE223C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2855689" y="5908271"/>
                    <a:ext cx="430560" cy="22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7C740358-F653-6168-E16E-3FC25D4900D2}"/>
                      </a:ext>
                    </a:extLst>
                  </p14:cNvPr>
                  <p14:cNvContentPartPr/>
                  <p14:nvPr/>
                </p14:nvContentPartPr>
                <p14:xfrm>
                  <a:off x="4033249" y="5417133"/>
                  <a:ext cx="54000" cy="50400"/>
                </p14:xfrm>
              </p:contentPart>
            </mc:Choice>
            <mc:Fallback xmlns="">
              <p:pic>
                <p:nvPicPr>
                  <p:cNvPr id="52322" name="Ink 52321">
                    <a:extLst>
                      <a:ext uri="{FF2B5EF4-FFF2-40B4-BE49-F238E27FC236}">
                        <a16:creationId xmlns:a16="http://schemas.microsoft.com/office/drawing/2014/main" id="{6F037A00-C601-A80C-6392-A59CC69A48A6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4027129" y="5411013"/>
                    <a:ext cx="6624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370EC82D-7CE7-02B6-6F4A-77BB1A819EFB}"/>
                      </a:ext>
                    </a:extLst>
                  </p14:cNvPr>
                  <p14:cNvContentPartPr/>
                  <p14:nvPr/>
                </p14:nvContentPartPr>
                <p14:xfrm>
                  <a:off x="4000129" y="5457453"/>
                  <a:ext cx="59760" cy="43920"/>
                </p14:xfrm>
              </p:contentPart>
            </mc:Choice>
            <mc:Fallback xmlns="">
              <p:pic>
                <p:nvPicPr>
                  <p:cNvPr id="52323" name="Ink 52322">
                    <a:extLst>
                      <a:ext uri="{FF2B5EF4-FFF2-40B4-BE49-F238E27FC236}">
                        <a16:creationId xmlns:a16="http://schemas.microsoft.com/office/drawing/2014/main" id="{13A98E54-89F6-123C-429B-C5B8D820CD2E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3994009" y="5451333"/>
                    <a:ext cx="720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DDAADBF7-7685-B4E5-018B-18330C6C5D40}"/>
                      </a:ext>
                    </a:extLst>
                  </p14:cNvPr>
                  <p14:cNvContentPartPr/>
                  <p14:nvPr/>
                </p14:nvContentPartPr>
                <p14:xfrm>
                  <a:off x="4130089" y="5487693"/>
                  <a:ext cx="122760" cy="90360"/>
                </p14:xfrm>
              </p:contentPart>
            </mc:Choice>
            <mc:Fallback xmlns="">
              <p:pic>
                <p:nvPicPr>
                  <p:cNvPr id="52325" name="Ink 52324">
                    <a:extLst>
                      <a:ext uri="{FF2B5EF4-FFF2-40B4-BE49-F238E27FC236}">
                        <a16:creationId xmlns:a16="http://schemas.microsoft.com/office/drawing/2014/main" id="{A9E27063-5982-C80E-E08B-5D73C4FAD612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4121089" y="5479053"/>
                    <a:ext cx="1404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BF1B034F-6624-1D5C-53D5-E247B1E75EDD}"/>
                      </a:ext>
                    </a:extLst>
                  </p14:cNvPr>
                  <p14:cNvContentPartPr/>
                  <p14:nvPr/>
                </p14:nvContentPartPr>
                <p14:xfrm>
                  <a:off x="4213609" y="5539533"/>
                  <a:ext cx="106920" cy="124920"/>
                </p14:xfrm>
              </p:contentPart>
            </mc:Choice>
            <mc:Fallback xmlns="">
              <p:pic>
                <p:nvPicPr>
                  <p:cNvPr id="52326" name="Ink 52325">
                    <a:extLst>
                      <a:ext uri="{FF2B5EF4-FFF2-40B4-BE49-F238E27FC236}">
                        <a16:creationId xmlns:a16="http://schemas.microsoft.com/office/drawing/2014/main" id="{CEEBD13D-5D66-20E9-6746-F12D63C502F1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4204609" y="5530533"/>
                    <a:ext cx="1245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4FBD2D91-A64F-A7CC-90CE-2DDD88FDAAA1}"/>
                      </a:ext>
                    </a:extLst>
                  </p14:cNvPr>
                  <p14:cNvContentPartPr/>
                  <p14:nvPr/>
                </p14:nvContentPartPr>
                <p14:xfrm>
                  <a:off x="4336369" y="5593893"/>
                  <a:ext cx="46800" cy="70920"/>
                </p14:xfrm>
              </p:contentPart>
            </mc:Choice>
            <mc:Fallback xmlns="">
              <p:pic>
                <p:nvPicPr>
                  <p:cNvPr id="52327" name="Ink 52326">
                    <a:extLst>
                      <a:ext uri="{FF2B5EF4-FFF2-40B4-BE49-F238E27FC236}">
                        <a16:creationId xmlns:a16="http://schemas.microsoft.com/office/drawing/2014/main" id="{DA76EB42-87BD-562F-808D-0B71DBE18E54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4327369" y="5584893"/>
                    <a:ext cx="644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D1FDC41E-7258-A883-D930-520A7E3F23DC}"/>
                      </a:ext>
                    </a:extLst>
                  </p14:cNvPr>
                  <p14:cNvContentPartPr/>
                  <p14:nvPr/>
                </p14:nvContentPartPr>
                <p14:xfrm>
                  <a:off x="4325569" y="5648253"/>
                  <a:ext cx="61200" cy="54360"/>
                </p14:xfrm>
              </p:contentPart>
            </mc:Choice>
            <mc:Fallback xmlns="">
              <p:pic>
                <p:nvPicPr>
                  <p:cNvPr id="52328" name="Ink 52327">
                    <a:extLst>
                      <a:ext uri="{FF2B5EF4-FFF2-40B4-BE49-F238E27FC236}">
                        <a16:creationId xmlns:a16="http://schemas.microsoft.com/office/drawing/2014/main" id="{2240737E-094B-CC24-2BA1-B8C7C2DFFE41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4316929" y="5639253"/>
                    <a:ext cx="7884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9727685-22A3-B525-6215-C5FEF0EE4271}"/>
                      </a:ext>
                    </a:extLst>
                  </p14:cNvPr>
                  <p14:cNvContentPartPr/>
                  <p14:nvPr/>
                </p14:nvContentPartPr>
                <p14:xfrm>
                  <a:off x="3609529" y="5599653"/>
                  <a:ext cx="69840" cy="22320"/>
                </p14:xfrm>
              </p:contentPart>
            </mc:Choice>
            <mc:Fallback xmlns="">
              <p:pic>
                <p:nvPicPr>
                  <p:cNvPr id="52329" name="Ink 52328">
                    <a:extLst>
                      <a:ext uri="{FF2B5EF4-FFF2-40B4-BE49-F238E27FC236}">
                        <a16:creationId xmlns:a16="http://schemas.microsoft.com/office/drawing/2014/main" id="{12454488-FA3A-634B-F01E-41F1F2AD85D5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3600529" y="5591013"/>
                    <a:ext cx="8748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7119DD42-82A5-F527-B6E7-38AE995D8162}"/>
                      </a:ext>
                    </a:extLst>
                  </p14:cNvPr>
                  <p14:cNvContentPartPr/>
                  <p14:nvPr/>
                </p14:nvContentPartPr>
                <p14:xfrm>
                  <a:off x="3603409" y="5636733"/>
                  <a:ext cx="64440" cy="28800"/>
                </p14:xfrm>
              </p:contentPart>
            </mc:Choice>
            <mc:Fallback xmlns="">
              <p:pic>
                <p:nvPicPr>
                  <p:cNvPr id="52330" name="Ink 52329">
                    <a:extLst>
                      <a:ext uri="{FF2B5EF4-FFF2-40B4-BE49-F238E27FC236}">
                        <a16:creationId xmlns:a16="http://schemas.microsoft.com/office/drawing/2014/main" id="{290E2954-9DAB-447D-190D-EA44585909F6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3594769" y="5627733"/>
                    <a:ext cx="8208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21F950CD-995C-3B6E-6DF2-0B39CD551BEA}"/>
                      </a:ext>
                    </a:extLst>
                  </p14:cNvPr>
                  <p14:cNvContentPartPr/>
                  <p14:nvPr/>
                </p14:nvContentPartPr>
                <p14:xfrm>
                  <a:off x="3750289" y="5598933"/>
                  <a:ext cx="77760" cy="122040"/>
                </p14:xfrm>
              </p:contentPart>
            </mc:Choice>
            <mc:Fallback xmlns="">
              <p:pic>
                <p:nvPicPr>
                  <p:cNvPr id="52332" name="Ink 52331">
                    <a:extLst>
                      <a:ext uri="{FF2B5EF4-FFF2-40B4-BE49-F238E27FC236}">
                        <a16:creationId xmlns:a16="http://schemas.microsoft.com/office/drawing/2014/main" id="{6230B162-6741-D272-9AB8-F8659FC5D6B6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3741649" y="5589933"/>
                    <a:ext cx="95400" cy="13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25F2813D-DA60-4847-076B-2AABEF0E1C8D}"/>
                      </a:ext>
                    </a:extLst>
                  </p14:cNvPr>
                  <p14:cNvContentPartPr/>
                  <p14:nvPr/>
                </p14:nvContentPartPr>
                <p14:xfrm>
                  <a:off x="3798889" y="5603253"/>
                  <a:ext cx="48240" cy="23040"/>
                </p14:xfrm>
              </p:contentPart>
            </mc:Choice>
            <mc:Fallback xmlns="">
              <p:pic>
                <p:nvPicPr>
                  <p:cNvPr id="52333" name="Ink 52332">
                    <a:extLst>
                      <a:ext uri="{FF2B5EF4-FFF2-40B4-BE49-F238E27FC236}">
                        <a16:creationId xmlns:a16="http://schemas.microsoft.com/office/drawing/2014/main" id="{E7929A20-D314-A981-4FB3-8799A05E14B4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3789889" y="5594613"/>
                    <a:ext cx="6588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56838A04-0F6F-3000-0561-394AD106CA68}"/>
                      </a:ext>
                    </a:extLst>
                  </p14:cNvPr>
                  <p14:cNvContentPartPr/>
                  <p14:nvPr/>
                </p14:nvContentPartPr>
                <p14:xfrm>
                  <a:off x="3882049" y="5655813"/>
                  <a:ext cx="63360" cy="50040"/>
                </p14:xfrm>
              </p:contentPart>
            </mc:Choice>
            <mc:Fallback xmlns="">
              <p:pic>
                <p:nvPicPr>
                  <p:cNvPr id="52334" name="Ink 52333">
                    <a:extLst>
                      <a:ext uri="{FF2B5EF4-FFF2-40B4-BE49-F238E27FC236}">
                        <a16:creationId xmlns:a16="http://schemas.microsoft.com/office/drawing/2014/main" id="{63D44EB3-9AD0-AD26-5697-52CBB1DC3E8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3873049" y="5647173"/>
                    <a:ext cx="8100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09743479-7BF8-4963-66B6-FAF5D9B12D97}"/>
                      </a:ext>
                    </a:extLst>
                  </p14:cNvPr>
                  <p14:cNvContentPartPr/>
                  <p14:nvPr/>
                </p14:nvContentPartPr>
                <p14:xfrm>
                  <a:off x="3859009" y="5697933"/>
                  <a:ext cx="68400" cy="66960"/>
                </p14:xfrm>
              </p:contentPart>
            </mc:Choice>
            <mc:Fallback xmlns="">
              <p:pic>
                <p:nvPicPr>
                  <p:cNvPr id="52335" name="Ink 52334">
                    <a:extLst>
                      <a:ext uri="{FF2B5EF4-FFF2-40B4-BE49-F238E27FC236}">
                        <a16:creationId xmlns:a16="http://schemas.microsoft.com/office/drawing/2014/main" id="{9FA609E2-C6D7-673F-4E11-7BCCF1D4A4DF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3850369" y="5689293"/>
                    <a:ext cx="8604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9CB122E1-BDBA-F344-2AF1-CE906230D563}"/>
                      </a:ext>
                    </a:extLst>
                  </p14:cNvPr>
                  <p14:cNvContentPartPr/>
                  <p14:nvPr/>
                </p14:nvContentPartPr>
                <p14:xfrm>
                  <a:off x="3964849" y="5715573"/>
                  <a:ext cx="92160" cy="112680"/>
                </p14:xfrm>
              </p:contentPart>
            </mc:Choice>
            <mc:Fallback xmlns="">
              <p:pic>
                <p:nvPicPr>
                  <p:cNvPr id="52336" name="Ink 52335">
                    <a:extLst>
                      <a:ext uri="{FF2B5EF4-FFF2-40B4-BE49-F238E27FC236}">
                        <a16:creationId xmlns:a16="http://schemas.microsoft.com/office/drawing/2014/main" id="{9E30D258-3910-97FF-C08A-907C58B430D5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3956209" y="5706933"/>
                    <a:ext cx="10980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59AC9A5A-3997-8030-52CC-10BD5AC88360}"/>
                      </a:ext>
                    </a:extLst>
                  </p14:cNvPr>
                  <p14:cNvContentPartPr/>
                  <p14:nvPr/>
                </p14:nvContentPartPr>
                <p14:xfrm>
                  <a:off x="3409009" y="6053253"/>
                  <a:ext cx="64440" cy="17640"/>
                </p14:xfrm>
              </p:contentPart>
            </mc:Choice>
            <mc:Fallback xmlns="">
              <p:pic>
                <p:nvPicPr>
                  <p:cNvPr id="52338" name="Ink 52337">
                    <a:extLst>
                      <a:ext uri="{FF2B5EF4-FFF2-40B4-BE49-F238E27FC236}">
                        <a16:creationId xmlns:a16="http://schemas.microsoft.com/office/drawing/2014/main" id="{547D3AC7-AD64-0D71-7225-75240E858E63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3400369" y="6044613"/>
                    <a:ext cx="8208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5D3D8E36-48C4-1153-E4E4-C0E792273609}"/>
                      </a:ext>
                    </a:extLst>
                  </p14:cNvPr>
                  <p14:cNvContentPartPr/>
                  <p14:nvPr/>
                </p14:nvContentPartPr>
                <p14:xfrm>
                  <a:off x="3410809" y="6105093"/>
                  <a:ext cx="59760" cy="9000"/>
                </p14:xfrm>
              </p:contentPart>
            </mc:Choice>
            <mc:Fallback xmlns="">
              <p:pic>
                <p:nvPicPr>
                  <p:cNvPr id="52339" name="Ink 52338">
                    <a:extLst>
                      <a:ext uri="{FF2B5EF4-FFF2-40B4-BE49-F238E27FC236}">
                        <a16:creationId xmlns:a16="http://schemas.microsoft.com/office/drawing/2014/main" id="{AC8E687F-8315-850E-8EFA-E232351876F6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3401809" y="6096093"/>
                    <a:ext cx="774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B6F43DBA-7F49-65B5-2136-01A695FFC1EC}"/>
                      </a:ext>
                    </a:extLst>
                  </p14:cNvPr>
                  <p14:cNvContentPartPr/>
                  <p14:nvPr/>
                </p14:nvContentPartPr>
                <p14:xfrm>
                  <a:off x="3523129" y="6036333"/>
                  <a:ext cx="74520" cy="127800"/>
                </p14:xfrm>
              </p:contentPart>
            </mc:Choice>
            <mc:Fallback xmlns="">
              <p:pic>
                <p:nvPicPr>
                  <p:cNvPr id="52341" name="Ink 52340">
                    <a:extLst>
                      <a:ext uri="{FF2B5EF4-FFF2-40B4-BE49-F238E27FC236}">
                        <a16:creationId xmlns:a16="http://schemas.microsoft.com/office/drawing/2014/main" id="{913873C0-0D71-3B64-37AF-152C15409A57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3514489" y="6027333"/>
                    <a:ext cx="9216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FE7C00E1-B4BB-F53C-541F-A03C1DC6EC30}"/>
                      </a:ext>
                    </a:extLst>
                  </p14:cNvPr>
                  <p14:cNvContentPartPr/>
                  <p14:nvPr/>
                </p14:nvContentPartPr>
                <p14:xfrm>
                  <a:off x="3613129" y="6054693"/>
                  <a:ext cx="63360" cy="110160"/>
                </p14:xfrm>
              </p:contentPart>
            </mc:Choice>
            <mc:Fallback xmlns="">
              <p:pic>
                <p:nvPicPr>
                  <p:cNvPr id="52342" name="Ink 52341">
                    <a:extLst>
                      <a:ext uri="{FF2B5EF4-FFF2-40B4-BE49-F238E27FC236}">
                        <a16:creationId xmlns:a16="http://schemas.microsoft.com/office/drawing/2014/main" id="{674F397C-5599-E6EC-AAA3-2C856E35965E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3604129" y="6046053"/>
                    <a:ext cx="8100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C2B238F0-4907-B1D7-44D0-FADBF72F64D7}"/>
                      </a:ext>
                    </a:extLst>
                  </p14:cNvPr>
                  <p14:cNvContentPartPr/>
                  <p14:nvPr/>
                </p14:nvContentPartPr>
                <p14:xfrm>
                  <a:off x="3697009" y="6084573"/>
                  <a:ext cx="85320" cy="98640"/>
                </p14:xfrm>
              </p:contentPart>
            </mc:Choice>
            <mc:Fallback xmlns="">
              <p:pic>
                <p:nvPicPr>
                  <p:cNvPr id="52343" name="Ink 52342">
                    <a:extLst>
                      <a:ext uri="{FF2B5EF4-FFF2-40B4-BE49-F238E27FC236}">
                        <a16:creationId xmlns:a16="http://schemas.microsoft.com/office/drawing/2014/main" id="{BA6559F7-2334-2F89-03C1-02F0BAB5A796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3688009" y="6075573"/>
                    <a:ext cx="102960" cy="116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41" name="Rectangle 3">
            <a:extLst>
              <a:ext uri="{FF2B5EF4-FFF2-40B4-BE49-F238E27FC236}">
                <a16:creationId xmlns:a16="http://schemas.microsoft.com/office/drawing/2014/main" id="{0F8FDDD2-1352-D367-10EB-11679CB56517}"/>
              </a:ext>
            </a:extLst>
          </p:cNvPr>
          <p:cNvSpPr txBox="1">
            <a:spLocks noChangeArrowheads="1"/>
          </p:cNvSpPr>
          <p:nvPr/>
        </p:nvSpPr>
        <p:spPr>
          <a:xfrm>
            <a:off x="371762" y="3336077"/>
            <a:ext cx="6038563" cy="20528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latin typeface="Aptos" panose="020B0004020202020204" pitchFamily="34" charset="0"/>
              </a:rPr>
              <a:t>We can associate a </a:t>
            </a:r>
            <a:r>
              <a:rPr lang="en-US" altLang="en-US" sz="2000" i="1" dirty="0">
                <a:latin typeface="Aptos" panose="020B0004020202020204" pitchFamily="34" charset="0"/>
              </a:rPr>
              <a:t>cost</a:t>
            </a:r>
            <a:r>
              <a:rPr lang="en-US" altLang="en-US" sz="2000" dirty="0">
                <a:latin typeface="Aptos" panose="020B0004020202020204" pitchFamily="34" charset="0"/>
              </a:rPr>
              <a:t> function </a:t>
            </a:r>
            <a:r>
              <a:rPr lang="en-US" altLang="en-US" sz="2000" i="1" dirty="0">
                <a:latin typeface="Aptos" panose="020B0004020202020204" pitchFamily="34" charset="0"/>
              </a:rPr>
              <a:t>f</a:t>
            </a:r>
            <a:r>
              <a:rPr lang="en-US" altLang="en-US" sz="2000" dirty="0">
                <a:latin typeface="Aptos" panose="020B0004020202020204" pitchFamily="34" charset="0"/>
              </a:rPr>
              <a:t> to each of the nodes:</a:t>
            </a:r>
          </a:p>
          <a:p>
            <a:pPr marL="457200" lvl="1" indent="0">
              <a:buNone/>
            </a:pPr>
            <a:r>
              <a:rPr lang="en-US" altLang="en-US" sz="1600" b="1" i="1" dirty="0">
                <a:latin typeface="Aptos" panose="020B0004020202020204" pitchFamily="34" charset="0"/>
              </a:rPr>
              <a:t>f</a:t>
            </a:r>
            <a:r>
              <a:rPr lang="en-US" altLang="en-US" sz="1400" dirty="0">
                <a:latin typeface="Aptos" panose="020B0004020202020204" pitchFamily="34" charset="0"/>
              </a:rPr>
              <a:t>(n) = </a:t>
            </a:r>
            <a:r>
              <a:rPr lang="en-US" altLang="en-US" sz="1600" b="1" i="1" dirty="0">
                <a:latin typeface="Aptos" panose="020B0004020202020204" pitchFamily="34" charset="0"/>
              </a:rPr>
              <a:t>g</a:t>
            </a:r>
            <a:r>
              <a:rPr lang="en-US" altLang="en-US" sz="1400" dirty="0">
                <a:latin typeface="Aptos" panose="020B0004020202020204" pitchFamily="34" charset="0"/>
              </a:rPr>
              <a:t>(n) + </a:t>
            </a:r>
            <a:r>
              <a:rPr lang="en-US" altLang="en-US" sz="1600" b="1" i="1" dirty="0">
                <a:latin typeface="Aptos" panose="020B0004020202020204" pitchFamily="34" charset="0"/>
              </a:rPr>
              <a:t>h</a:t>
            </a:r>
            <a:r>
              <a:rPr lang="en-US" altLang="en-US" sz="1400" dirty="0">
                <a:latin typeface="Aptos" panose="020B0004020202020204" pitchFamily="34" charset="0"/>
              </a:rPr>
              <a:t>(n)</a:t>
            </a:r>
          </a:p>
          <a:p>
            <a:pPr marL="0" indent="0"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where: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sz="1600" b="1" i="1" dirty="0">
                <a:latin typeface="Aptos" panose="020B0004020202020204" pitchFamily="34" charset="0"/>
              </a:rPr>
              <a:t>f</a:t>
            </a:r>
            <a:r>
              <a:rPr lang="en-US" altLang="en-US" sz="1400" dirty="0">
                <a:latin typeface="Aptos" panose="020B0004020202020204" pitchFamily="34" charset="0"/>
              </a:rPr>
              <a:t>(n) : the total estimated cost of the path through node n.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sz="1600" b="1" i="1" dirty="0">
                <a:latin typeface="Aptos" panose="020B0004020202020204" pitchFamily="34" charset="0"/>
              </a:rPr>
              <a:t>g</a:t>
            </a:r>
            <a:r>
              <a:rPr lang="en-US" altLang="en-US" sz="1400" dirty="0">
                <a:latin typeface="Aptos" panose="020B0004020202020204" pitchFamily="34" charset="0"/>
              </a:rPr>
              <a:t>(n) : the cost to reach 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sz="1600" b="1" i="1" dirty="0">
                <a:latin typeface="Aptos" panose="020B0004020202020204" pitchFamily="34" charset="0"/>
              </a:rPr>
              <a:t>h</a:t>
            </a:r>
            <a:r>
              <a:rPr lang="en-US" altLang="en-US" sz="1400" dirty="0">
                <a:latin typeface="Aptos" panose="020B0004020202020204" pitchFamily="34" charset="0"/>
              </a:rPr>
              <a:t>(n) : the estimated cost from node n to the target.</a:t>
            </a:r>
          </a:p>
        </p:txBody>
      </p:sp>
    </p:spTree>
    <p:extLst>
      <p:ext uri="{BB962C8B-B14F-4D97-AF65-F5344CB8AC3E}">
        <p14:creationId xmlns:p14="http://schemas.microsoft.com/office/powerpoint/2010/main" val="87130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5B1D17-9013-FA46-EC29-64920EB0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2065775"/>
            <a:ext cx="11088203" cy="4320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AE2B4-106B-5408-07C5-0A1D872E33FE}"/>
              </a:ext>
            </a:extLst>
          </p:cNvPr>
          <p:cNvSpPr txBox="1"/>
          <p:nvPr/>
        </p:nvSpPr>
        <p:spPr>
          <a:xfrm>
            <a:off x="677894" y="660262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A* Algorithm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Better path (good optimality) with better performance.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E77D2-FDDF-C8F4-521A-275A1820AE64}"/>
              </a:ext>
            </a:extLst>
          </p:cNvPr>
          <p:cNvSpPr txBox="1"/>
          <p:nvPr/>
        </p:nvSpPr>
        <p:spPr>
          <a:xfrm>
            <a:off x="629769" y="1652718"/>
            <a:ext cx="102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GPT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/Copilot ⟩</a:t>
            </a: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Aptos" panose="020B0004020202020204" pitchFamily="34" charset="0"/>
              </a:rPr>
              <a:t>Describe the A* algorithm to find the path between two nodes in a graph.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2812D8-168F-FC1E-4339-C99A0CF6A7CB}"/>
              </a:ext>
            </a:extLst>
          </p:cNvPr>
          <p:cNvSpPr txBox="1"/>
          <p:nvPr/>
        </p:nvSpPr>
        <p:spPr>
          <a:xfrm>
            <a:off x="5681260" y="2226329"/>
            <a:ext cx="5893520" cy="36471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aStar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1.  Reset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cost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value in all nodes to INFINITE.</a:t>
            </a:r>
          </a:p>
          <a:p>
            <a:pPr marL="228600" indent="-228600">
              <a:buAutoNum type="arabicPeriod" startAt="2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Set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cost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to distance(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).</a:t>
            </a:r>
          </a:p>
          <a:p>
            <a:pPr marL="228600" indent="-228600">
              <a:buAutoNum type="arabicPeriod" startAt="2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Set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startNode.predecessor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to null.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4.  Initialize a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priority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and add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to it.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5. 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is not empty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6.    Dequeue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from the front of the queue.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7.   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of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unvisited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node.neighbors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8.      set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cost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node.cost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node.distance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(node,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9.                  + distance(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+ distance(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10.     set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n.predecessor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11.     enqueue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in priority order of cost.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12.  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endForeach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13.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endWhile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14.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endNode.distance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is INFINITE 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15.   return failure; // path does not exist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16.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endIf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17. construct path by walking back 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predecessor links</a:t>
            </a:r>
            <a:br>
              <a:rPr lang="en-US" sz="110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1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to </a:t>
            </a:r>
            <a:r>
              <a:rPr lang="en-US" sz="1100" i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startNode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br>
              <a:rPr lang="en-U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7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Display Regular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3D043E8FF5C479224FB537BA410F8" ma:contentTypeVersion="18" ma:contentTypeDescription="Create a new document." ma:contentTypeScope="" ma:versionID="82e2d2a7ec7f8588e7a949be20727da4">
  <xsd:schema xmlns:xsd="http://www.w3.org/2001/XMLSchema" xmlns:xs="http://www.w3.org/2001/XMLSchema" xmlns:p="http://schemas.microsoft.com/office/2006/metadata/properties" xmlns:ns2="1400c5dc-1948-4694-91d3-280ff9ab59fa" xmlns:ns3="1f1551c7-8027-4d2c-877b-e7b87e5c77fd" targetNamespace="http://schemas.microsoft.com/office/2006/metadata/properties" ma:root="true" ma:fieldsID="198fff1aa23d864854183ce6962b2ae6" ns2:_="" ns3:_="">
    <xsd:import namespace="1400c5dc-1948-4694-91d3-280ff9ab59fa"/>
    <xsd:import namespace="1f1551c7-8027-4d2c-877b-e7b87e5c7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0c5dc-1948-4694-91d3-280ff9ab5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646967e-5eb7-4d82-b25a-99ee5c68d0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551c7-8027-4d2c-877b-e7b87e5c77f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e3caf79-e619-4ca9-a032-38a91eac213b}" ma:internalName="TaxCatchAll" ma:showField="CatchAllData" ma:web="1f1551c7-8027-4d2c-877b-e7b87e5c7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1551c7-8027-4d2c-877b-e7b87e5c77fd">
      <UserInfo>
        <DisplayName>Victor Ene</DisplayName>
        <AccountId>81</AccountId>
        <AccountType/>
      </UserInfo>
    </SharedWithUsers>
    <TaxCatchAll xmlns="1f1551c7-8027-4d2c-877b-e7b87e5c77fd" xsi:nil="true"/>
    <lcf76f155ced4ddcb4097134ff3c332f xmlns="1400c5dc-1948-4694-91d3-280ff9ab59f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6404E88-0607-4803-A3D4-01E225A0D8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0A18AE-05E6-4009-8888-95AB350AC4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00c5dc-1948-4694-91d3-280ff9ab59fa"/>
    <ds:schemaRef ds:uri="1f1551c7-8027-4d2c-877b-e7b87e5c7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41679D-1875-4E3C-860D-749FC8681C0E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289be48c-67bf-4706-8ec0-8d9aee6d1640"/>
    <ds:schemaRef ds:uri="17d63ebd-2c36-46ed-b563-19cd4cd21008"/>
    <ds:schemaRef ds:uri="http://www.w3.org/XML/1998/namespace"/>
    <ds:schemaRef ds:uri="1f1551c7-8027-4d2c-877b-e7b87e5c77fd"/>
    <ds:schemaRef ds:uri="1400c5dc-1948-4694-91d3-280ff9ab59fa"/>
  </ds:schemaRefs>
</ds:datastoreItem>
</file>

<file path=docMetadata/LabelInfo.xml><?xml version="1.0" encoding="utf-8"?>
<clbl:labelList xmlns:clbl="http://schemas.microsoft.com/office/2020/mipLabelMetadata">
  <clbl:label id="{f9410587-2dbf-4cbf-9a99-5d54386da03f}" enabled="1" method="Privilege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43166</TotalTime>
  <Words>2786</Words>
  <Application>Microsoft Office PowerPoint</Application>
  <PresentationFormat>Widescreen</PresentationFormat>
  <Paragraphs>322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Aptos</vt:lpstr>
      <vt:lpstr>Consolas</vt:lpstr>
      <vt:lpstr>IntelOne Display Regular</vt:lpstr>
      <vt:lpstr>Arial Nova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monica.ene-pietrosanu@intel.com</dc:creator>
  <cp:lastModifiedBy>Florin Teodorescu</cp:lastModifiedBy>
  <cp:revision>159</cp:revision>
  <dcterms:created xsi:type="dcterms:W3CDTF">2020-10-08T23:31:50Z</dcterms:created>
  <dcterms:modified xsi:type="dcterms:W3CDTF">2024-07-22T13:43:37Z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0x0101008643D043E8FF5C479224FB537BA410F8</vt:lpwstr>
  </property>
  <property fmtid="{D5CDD505-2E9C-101B-9397-08002B2CF9AE}" pid="3" name="MediaServiceImageTags">
    <vt:lpwstr/>
  </property>
</Properties>
</file>