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442679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442679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e4426793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e4426793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4426793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4426793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4426793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4426793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e4426793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e4426793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e4426793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e4426793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e4426793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e4426793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e4426793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e4426793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4426793b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4426793b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e4426793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e4426793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4165f0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4165f0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e4426793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e4426793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e4426793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e4426793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e4426793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e4426793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e4426793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e4426793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864a9ef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864a9ef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4165f0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e4165f0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4165f0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e4165f0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4165f0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4165f0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4165f0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e4165f0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4426793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e4426793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e4426793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e4426793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4426793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4426793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nstantin-Alexandru/tic-tac-toe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.dev/reference/react/hook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Constantin-Alexandru/Noughts-And-Crosses/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Constantin-Alexandru/weather-displa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Made Easy: A Beginner’s Guide to Effortless Web Development</a:t>
            </a:r>
            <a:endParaRPr sz="3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Alexandru Constantin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906500" y="80700"/>
            <a:ext cx="1120099" cy="8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React component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4600"/>
            <a:ext cx="4571999" cy="287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props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to use them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698"/>
            <a:ext cx="4572001" cy="262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props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to use them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9237"/>
            <a:ext cx="4572000" cy="290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Props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parent to child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571999" cy="188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811"/>
            <a:ext cx="4572001" cy="218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378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correct data to the components &amp; create a component to display one hour’s forecast.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90250" y="526350"/>
            <a:ext cx="488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fork the second project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3280725" y="3927125"/>
            <a:ext cx="53283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https://github.com/Constantin-Alexandru/tic-tac-toe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650" y="214950"/>
            <a:ext cx="3466449" cy="34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hooks?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 are they useful?</a:t>
            </a:r>
            <a:endParaRPr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Hooks are functions that let you use state and other React features in functional components.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useful?</a:t>
            </a:r>
            <a:endParaRPr/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Performance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https://react.dev/reference/react/hooks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19725"/>
            <a:ext cx="4572000" cy="229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50875"/>
            <a:ext cx="4572001" cy="145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First, ensure that NodeJS is installed correct version (v</a:t>
            </a:r>
            <a:r>
              <a:rPr lang="en" sz="3200"/>
              <a:t>22.5.1</a:t>
            </a:r>
            <a:r>
              <a:rPr lang="en" sz="3200"/>
              <a:t>)</a:t>
            </a:r>
            <a:endParaRPr sz="32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10450" y="3182338"/>
            <a:ext cx="81231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the </a:t>
            </a:r>
            <a:r>
              <a:rPr lang="en">
                <a:solidFill>
                  <a:srgbClr val="CCCCCC"/>
                </a:solidFill>
              </a:rPr>
              <a:t>node -v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command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the </a:t>
            </a:r>
            <a:r>
              <a:rPr lang="en">
                <a:solidFill>
                  <a:srgbClr val="CCCCCC"/>
                </a:solidFill>
              </a:rPr>
              <a:t>winget update –id OpenJS.NodeJS </a:t>
            </a:r>
            <a:r>
              <a:rPr lang="en"/>
              <a:t>command to update your package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dynamic data will you have in the Tic Tac Toe?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354475" y="1139900"/>
            <a:ext cx="78474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Who’s turn it is?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state of the board?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game over?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Who won then?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change data onclick</a:t>
            </a:r>
            <a:endParaRPr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988" y="125726"/>
            <a:ext cx="3702025" cy="2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2950"/>
            <a:ext cx="4572000" cy="162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378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implement the game.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90250" y="526350"/>
            <a:ext cx="488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finalised version is available here</a:t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1987900" y="3927125"/>
            <a:ext cx="66213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https://github.com/Constantin-Alexandru/Noughts-And-Crosses/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750" y="256675"/>
            <a:ext cx="3466449" cy="34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me!</a:t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0" y="4717800"/>
            <a:ext cx="9144000" cy="543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158550" y="4717800"/>
            <a:ext cx="881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Copyright © by INPROTED -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nternational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fessionals for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echnology and </a:t>
            </a:r>
            <a:r>
              <a:rPr b="1"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ucation. All rights reserved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ReactJS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94100"/>
            <a:ext cx="8520600" cy="4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ReactJS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JavaScript library for building user interfaces, developed and maintained by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00" y="194100"/>
            <a:ext cx="1816200" cy="16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800" y="2959775"/>
            <a:ext cx="7292400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React so useful?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Component-Based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Unidirectional Data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Hooks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425" y="173250"/>
            <a:ext cx="5547149" cy="37107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798425" y="4177350"/>
            <a:ext cx="5583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DOM (Document Object Model) Visualisation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483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continue, let’s fork the first project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975" y="526350"/>
            <a:ext cx="3185299" cy="318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703825" y="3927125"/>
            <a:ext cx="5905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https://github.com/Constantin-Alexandru/weather-display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Components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React Components?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building blocks of a React application.</a:t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