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a0865f8b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a0865f8b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winget uninstall youtube-dl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64a9ef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864a9ef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da0865f8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da0865f8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da0865f8b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da0865f8b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da0865f8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da0865f8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da0865f8b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da0865f8b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da0865f8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da0865f8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a0865f8b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a0865f8b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a0865f8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a0865f8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a0865f8b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da0865f8b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0" y="4717800"/>
            <a:ext cx="9144000" cy="543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158550" y="4717800"/>
            <a:ext cx="881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Copyright © by INPROTED -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ternational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fessionals for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 and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ucation. All rights reserved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717800"/>
            <a:ext cx="9144000" cy="543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58550" y="4717800"/>
            <a:ext cx="881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Copyright © by INPROTED -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ternational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fessionals for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 and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ucation. All rights reserved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Windows does have a Package Manager!</a:t>
            </a:r>
            <a:endParaRPr sz="3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Alexandru Constantin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906500" y="80700"/>
            <a:ext cx="1120099" cy="8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Uninstall packages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unwanted programs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&gt; winget uninstall &lt;package&gt;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 for listening to me!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0" y="4717800"/>
            <a:ext cx="9144000" cy="543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58550" y="4717800"/>
            <a:ext cx="881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Copyright © by INPROTED -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nternational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fessionals for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 and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ucation. All rights reserved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package manager?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package manager (PM) is a tool that automates the process of installing, updating, configuring, and managing software packages.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31125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 PM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people use PMs?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management of content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package managers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specific: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(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pip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(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Maven, Gradle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Javascript (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npm, yarn, pnpm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r>
              <a:rPr lang="en"/>
              <a:t> specific: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Linux (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apt, pacman, yum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MacOS </a:t>
            </a:r>
            <a:r>
              <a:rPr lang="en"/>
              <a:t>(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Homebrew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</a:t>
            </a:r>
            <a:r>
              <a:rPr lang="en"/>
              <a:t>(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winget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</a:t>
            </a:r>
            <a:r>
              <a:rPr b="1" lang="en"/>
              <a:t>winget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NodeJS through winget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&gt; </a:t>
            </a:r>
            <a:r>
              <a:rPr lang="en" sz="1700"/>
              <a:t>winget install -e --id OpenJS.NodeJS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packages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view all installed packages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&gt; </a:t>
            </a:r>
            <a:r>
              <a:rPr lang="en" sz="1700"/>
              <a:t>winget </a:t>
            </a:r>
            <a:r>
              <a:rPr lang="en" sz="1700"/>
              <a:t>list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updates for </a:t>
            </a:r>
            <a:r>
              <a:rPr lang="en"/>
              <a:t>packages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view available software updates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&gt; </a:t>
            </a:r>
            <a:r>
              <a:rPr lang="en" sz="1700"/>
              <a:t>winget update --include-unknown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</a:t>
            </a:r>
            <a:r>
              <a:rPr lang="en"/>
              <a:t>packages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update packages through winget</a:t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&gt; </a:t>
            </a:r>
            <a:r>
              <a:rPr lang="en" sz="1600"/>
              <a:t>winget update --include-unknown –all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