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4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Arial Nova Light" panose="020B0304020202020204" pitchFamily="34" charset="0"/>
      <p:regular r:id="rId12"/>
      <p:italic r:id="rId13"/>
    </p:embeddedFont>
    <p:embeddedFont>
      <p:font typeface="IntelOne Display Regula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6A223-7D1C-4B6D-A2C3-078097DB6BA4}">
          <p14:sldIdLst/>
        </p14:section>
        <p14:section name="9am-1pm" id="{6DBF7688-A062-4760-A0A3-C1104F59FFA7}">
          <p14:sldIdLst>
            <p14:sldId id="257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65D7F-2525-4E20-82A6-E4DB38C0374F}" v="1" dt="2024-07-18T06:29:35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6" autoAdjust="0"/>
    <p:restoredTop sz="96357" autoAdjust="0"/>
  </p:normalViewPr>
  <p:slideViewPr>
    <p:cSldViewPr snapToGrid="0" showGuides="1">
      <p:cViewPr varScale="1">
        <p:scale>
          <a:sx n="99" d="100"/>
          <a:sy n="99" d="100"/>
        </p:scale>
        <p:origin x="13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7688"/>
    </p:cViewPr>
  </p:sorterViewPr>
  <p:notesViewPr>
    <p:cSldViewPr snapToGrid="0" showGuides="1">
      <p:cViewPr varScale="1">
        <p:scale>
          <a:sx n="72" d="100"/>
          <a:sy n="72" d="100"/>
        </p:scale>
        <p:origin x="355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Teodorescu" userId="b0d868d7-309d-40b8-8e5b-d66bfe89ee87" providerId="ADAL" clId="{C1F2CC70-4C63-44A5-A49C-869460F6DDCC}"/>
    <pc:docChg chg="undo redo custSel addSld modSld sldOrd modSection">
      <pc:chgData name="Florin Teodorescu" userId="b0d868d7-309d-40b8-8e5b-d66bfe89ee87" providerId="ADAL" clId="{C1F2CC70-4C63-44A5-A49C-869460F6DDCC}" dt="2024-07-11T16:15:30.064" v="14182" actId="255"/>
      <pc:docMkLst>
        <pc:docMk/>
      </pc:docMkLst>
      <pc:sldChg chg="modSp mod">
        <pc:chgData name="Florin Teodorescu" userId="b0d868d7-309d-40b8-8e5b-d66bfe89ee87" providerId="ADAL" clId="{C1F2CC70-4C63-44A5-A49C-869460F6DDCC}" dt="2024-07-09T06:58:53.802" v="3588" actId="20577"/>
        <pc:sldMkLst>
          <pc:docMk/>
          <pc:sldMk cId="3922985876" sldId="257"/>
        </pc:sldMkLst>
        <pc:spChg chg="mod">
          <ac:chgData name="Florin Teodorescu" userId="b0d868d7-309d-40b8-8e5b-d66bfe89ee87" providerId="ADAL" clId="{C1F2CC70-4C63-44A5-A49C-869460F6DDCC}" dt="2024-07-09T06:58:53.802" v="3588" actId="20577"/>
          <ac:spMkLst>
            <pc:docMk/>
            <pc:sldMk cId="3922985876" sldId="257"/>
            <ac:spMk id="3" creationId="{238AD35A-F3C0-CF51-0B64-4DDFB2285514}"/>
          </ac:spMkLst>
        </pc:spChg>
      </pc:sldChg>
      <pc:sldChg chg="modSp mod">
        <pc:chgData name="Florin Teodorescu" userId="b0d868d7-309d-40b8-8e5b-d66bfe89ee87" providerId="ADAL" clId="{C1F2CC70-4C63-44A5-A49C-869460F6DDCC}" dt="2024-07-09T06:59:31.814" v="3589" actId="207"/>
        <pc:sldMkLst>
          <pc:docMk/>
          <pc:sldMk cId="716528887" sldId="258"/>
        </pc:sldMkLst>
        <pc:spChg chg="mod">
          <ac:chgData name="Florin Teodorescu" userId="b0d868d7-309d-40b8-8e5b-d66bfe89ee87" providerId="ADAL" clId="{C1F2CC70-4C63-44A5-A49C-869460F6DDCC}" dt="2024-07-09T06:59:31.814" v="3589" actId="207"/>
          <ac:spMkLst>
            <pc:docMk/>
            <pc:sldMk cId="716528887" sldId="258"/>
            <ac:spMk id="3" creationId="{238AD35A-F3C0-CF51-0B64-4DDFB2285514}"/>
          </ac:spMkLst>
        </pc:spChg>
      </pc:sldChg>
      <pc:sldChg chg="addSp modSp add mod">
        <pc:chgData name="Florin Teodorescu" userId="b0d868d7-309d-40b8-8e5b-d66bfe89ee87" providerId="ADAL" clId="{C1F2CC70-4C63-44A5-A49C-869460F6DDCC}" dt="2024-07-09T02:43:53.889" v="2001" actId="5793"/>
        <pc:sldMkLst>
          <pc:docMk/>
          <pc:sldMk cId="1022980052" sldId="259"/>
        </pc:sldMkLst>
        <pc:spChg chg="mod">
          <ac:chgData name="Florin Teodorescu" userId="b0d868d7-309d-40b8-8e5b-d66bfe89ee87" providerId="ADAL" clId="{C1F2CC70-4C63-44A5-A49C-869460F6DDCC}" dt="2024-07-09T01:29:04.011" v="127" actId="6549"/>
          <ac:spMkLst>
            <pc:docMk/>
            <pc:sldMk cId="1022980052" sldId="259"/>
            <ac:spMk id="2" creationId="{EAE46A22-380C-C291-6642-6EAD013236C0}"/>
          </ac:spMkLst>
        </pc:spChg>
        <pc:spChg chg="mod">
          <ac:chgData name="Florin Teodorescu" userId="b0d868d7-309d-40b8-8e5b-d66bfe89ee87" providerId="ADAL" clId="{C1F2CC70-4C63-44A5-A49C-869460F6DDCC}" dt="2024-07-09T02:43:53.889" v="2001" actId="5793"/>
          <ac:spMkLst>
            <pc:docMk/>
            <pc:sldMk cId="1022980052" sldId="259"/>
            <ac:spMk id="3" creationId="{238AD35A-F3C0-CF51-0B64-4DDFB2285514}"/>
          </ac:spMkLst>
        </pc:spChg>
        <pc:spChg chg="add mod">
          <ac:chgData name="Florin Teodorescu" userId="b0d868d7-309d-40b8-8e5b-d66bfe89ee87" providerId="ADAL" clId="{C1F2CC70-4C63-44A5-A49C-869460F6DDCC}" dt="2024-07-09T02:12:08.675" v="1699" actId="1035"/>
          <ac:spMkLst>
            <pc:docMk/>
            <pc:sldMk cId="1022980052" sldId="259"/>
            <ac:spMk id="4" creationId="{7D598263-1B2A-7470-A5A7-769BF905F28F}"/>
          </ac:spMkLst>
        </pc:spChg>
      </pc:sldChg>
      <pc:sldChg chg="addSp modSp add mod">
        <pc:chgData name="Florin Teodorescu" userId="b0d868d7-309d-40b8-8e5b-d66bfe89ee87" providerId="ADAL" clId="{C1F2CC70-4C63-44A5-A49C-869460F6DDCC}" dt="2024-07-09T06:58:37.223" v="3584" actId="207"/>
        <pc:sldMkLst>
          <pc:docMk/>
          <pc:sldMk cId="3956300613" sldId="260"/>
        </pc:sldMkLst>
        <pc:spChg chg="mod">
          <ac:chgData name="Florin Teodorescu" userId="b0d868d7-309d-40b8-8e5b-d66bfe89ee87" providerId="ADAL" clId="{C1F2CC70-4C63-44A5-A49C-869460F6DDCC}" dt="2024-07-09T06:58:37.223" v="3584" actId="207"/>
          <ac:spMkLst>
            <pc:docMk/>
            <pc:sldMk cId="3956300613" sldId="260"/>
            <ac:spMk id="3" creationId="{238AD35A-F3C0-CF51-0B64-4DDFB2285514}"/>
          </ac:spMkLst>
        </pc:spChg>
        <pc:spChg chg="mod">
          <ac:chgData name="Florin Teodorescu" userId="b0d868d7-309d-40b8-8e5b-d66bfe89ee87" providerId="ADAL" clId="{C1F2CC70-4C63-44A5-A49C-869460F6DDCC}" dt="2024-07-09T06:07:30.228" v="2020" actId="20577"/>
          <ac:spMkLst>
            <pc:docMk/>
            <pc:sldMk cId="3956300613" sldId="260"/>
            <ac:spMk id="4" creationId="{7D598263-1B2A-7470-A5A7-769BF905F28F}"/>
          </ac:spMkLst>
        </pc:spChg>
        <pc:spChg chg="add mod">
          <ac:chgData name="Florin Teodorescu" userId="b0d868d7-309d-40b8-8e5b-d66bfe89ee87" providerId="ADAL" clId="{C1F2CC70-4C63-44A5-A49C-869460F6DDCC}" dt="2024-07-09T06:57:58.365" v="3546" actId="207"/>
          <ac:spMkLst>
            <pc:docMk/>
            <pc:sldMk cId="3956300613" sldId="260"/>
            <ac:spMk id="15" creationId="{9FF293A4-BE69-4A41-FCEB-F639284469ED}"/>
          </ac:spMkLst>
        </pc:spChg>
        <pc:picChg chg="add mod">
          <ac:chgData name="Florin Teodorescu" userId="b0d868d7-309d-40b8-8e5b-d66bfe89ee87" providerId="ADAL" clId="{C1F2CC70-4C63-44A5-A49C-869460F6DDCC}" dt="2024-07-09T06:47:40.383" v="3039" actId="1035"/>
          <ac:picMkLst>
            <pc:docMk/>
            <pc:sldMk cId="3956300613" sldId="260"/>
            <ac:picMk id="6" creationId="{89D4D99D-FF23-2408-93EB-92532F000C21}"/>
          </ac:picMkLst>
        </pc:picChg>
        <pc:picChg chg="add mod">
          <ac:chgData name="Florin Teodorescu" userId="b0d868d7-309d-40b8-8e5b-d66bfe89ee87" providerId="ADAL" clId="{C1F2CC70-4C63-44A5-A49C-869460F6DDCC}" dt="2024-07-09T06:47:34.645" v="3024" actId="1036"/>
          <ac:picMkLst>
            <pc:docMk/>
            <pc:sldMk cId="3956300613" sldId="260"/>
            <ac:picMk id="8" creationId="{A0D85854-F510-48A0-68FE-B8EF19F37CAE}"/>
          </ac:picMkLst>
        </pc:picChg>
        <pc:picChg chg="add mod">
          <ac:chgData name="Florin Teodorescu" userId="b0d868d7-309d-40b8-8e5b-d66bfe89ee87" providerId="ADAL" clId="{C1F2CC70-4C63-44A5-A49C-869460F6DDCC}" dt="2024-07-09T06:51:47.577" v="3218" actId="1038"/>
          <ac:picMkLst>
            <pc:docMk/>
            <pc:sldMk cId="3956300613" sldId="260"/>
            <ac:picMk id="10" creationId="{1B9CCD1A-8FF2-D356-BE1D-AB6AB323AD48}"/>
          </ac:picMkLst>
        </pc:picChg>
        <pc:picChg chg="add mod">
          <ac:chgData name="Florin Teodorescu" userId="b0d868d7-309d-40b8-8e5b-d66bfe89ee87" providerId="ADAL" clId="{C1F2CC70-4C63-44A5-A49C-869460F6DDCC}" dt="2024-07-09T06:52:14.701" v="3250" actId="1076"/>
          <ac:picMkLst>
            <pc:docMk/>
            <pc:sldMk cId="3956300613" sldId="260"/>
            <ac:picMk id="12" creationId="{E5F2D85B-196E-8A27-F8C4-48198AAE6E85}"/>
          </ac:picMkLst>
        </pc:picChg>
        <pc:picChg chg="add mod">
          <ac:chgData name="Florin Teodorescu" userId="b0d868d7-309d-40b8-8e5b-d66bfe89ee87" providerId="ADAL" clId="{C1F2CC70-4C63-44A5-A49C-869460F6DDCC}" dt="2024-07-09T06:55:06.212" v="3304" actId="1035"/>
          <ac:picMkLst>
            <pc:docMk/>
            <pc:sldMk cId="3956300613" sldId="260"/>
            <ac:picMk id="14" creationId="{EC6A2EFA-6015-783E-C7E8-608342F9D876}"/>
          </ac:picMkLst>
        </pc:picChg>
      </pc:sldChg>
      <pc:sldChg chg="addSp delSp modSp add mod">
        <pc:chgData name="Florin Teodorescu" userId="b0d868d7-309d-40b8-8e5b-d66bfe89ee87" providerId="ADAL" clId="{C1F2CC70-4C63-44A5-A49C-869460F6DDCC}" dt="2024-07-10T07:26:00.585" v="6147" actId="1076"/>
        <pc:sldMkLst>
          <pc:docMk/>
          <pc:sldMk cId="2780985897" sldId="261"/>
        </pc:sldMkLst>
        <pc:spChg chg="del">
          <ac:chgData name="Florin Teodorescu" userId="b0d868d7-309d-40b8-8e5b-d66bfe89ee87" providerId="ADAL" clId="{C1F2CC70-4C63-44A5-A49C-869460F6DDCC}" dt="2024-07-10T02:18:07.315" v="3626" actId="478"/>
          <ac:spMkLst>
            <pc:docMk/>
            <pc:sldMk cId="2780985897" sldId="261"/>
            <ac:spMk id="3" creationId="{238AD35A-F3C0-CF51-0B64-4DDFB2285514}"/>
          </ac:spMkLst>
        </pc:spChg>
        <pc:spChg chg="mod">
          <ac:chgData name="Florin Teodorescu" userId="b0d868d7-309d-40b8-8e5b-d66bfe89ee87" providerId="ADAL" clId="{C1F2CC70-4C63-44A5-A49C-869460F6DDCC}" dt="2024-07-10T06:53:50.649" v="4067" actId="20577"/>
          <ac:spMkLst>
            <pc:docMk/>
            <pc:sldMk cId="2780985897" sldId="261"/>
            <ac:spMk id="4" creationId="{7D598263-1B2A-7470-A5A7-769BF905F28F}"/>
          </ac:spMkLst>
        </pc:spChg>
        <pc:spChg chg="add del mod">
          <ac:chgData name="Florin Teodorescu" userId="b0d868d7-309d-40b8-8e5b-d66bfe89ee87" providerId="ADAL" clId="{C1F2CC70-4C63-44A5-A49C-869460F6DDCC}" dt="2024-07-10T06:50:55.864" v="3749" actId="478"/>
          <ac:spMkLst>
            <pc:docMk/>
            <pc:sldMk cId="2780985897" sldId="261"/>
            <ac:spMk id="5" creationId="{AF7359F4-0DB5-6F63-2DF1-C46123BCDC5C}"/>
          </ac:spMkLst>
        </pc:spChg>
        <pc:spChg chg="add mod">
          <ac:chgData name="Florin Teodorescu" userId="b0d868d7-309d-40b8-8e5b-d66bfe89ee87" providerId="ADAL" clId="{C1F2CC70-4C63-44A5-A49C-869460F6DDCC}" dt="2024-07-10T07:26:00.585" v="6147" actId="1076"/>
          <ac:spMkLst>
            <pc:docMk/>
            <pc:sldMk cId="2780985897" sldId="261"/>
            <ac:spMk id="7" creationId="{256A178D-2A40-1C86-3595-EC36D50CA5A0}"/>
          </ac:spMkLst>
        </pc:spChg>
        <pc:spChg chg="del">
          <ac:chgData name="Florin Teodorescu" userId="b0d868d7-309d-40b8-8e5b-d66bfe89ee87" providerId="ADAL" clId="{C1F2CC70-4C63-44A5-A49C-869460F6DDCC}" dt="2024-07-10T02:18:13.096" v="3628" actId="478"/>
          <ac:spMkLst>
            <pc:docMk/>
            <pc:sldMk cId="2780985897" sldId="261"/>
            <ac:spMk id="15" creationId="{9FF293A4-BE69-4A41-FCEB-F639284469ED}"/>
          </ac:spMkLst>
        </pc:spChg>
        <pc:spChg chg="add mod">
          <ac:chgData name="Florin Teodorescu" userId="b0d868d7-309d-40b8-8e5b-d66bfe89ee87" providerId="ADAL" clId="{C1F2CC70-4C63-44A5-A49C-869460F6DDCC}" dt="2024-07-10T07:04:01.960" v="4855" actId="14100"/>
          <ac:spMkLst>
            <pc:docMk/>
            <pc:sldMk cId="2780985897" sldId="261"/>
            <ac:spMk id="17" creationId="{1691D586-3296-F32D-2235-2F8E87CA4AC0}"/>
          </ac:spMkLst>
        </pc:spChg>
        <pc:spChg chg="add mod">
          <ac:chgData name="Florin Teodorescu" userId="b0d868d7-309d-40b8-8e5b-d66bfe89ee87" providerId="ADAL" clId="{C1F2CC70-4C63-44A5-A49C-869460F6DDCC}" dt="2024-07-10T07:05:18.308" v="5049" actId="114"/>
          <ac:spMkLst>
            <pc:docMk/>
            <pc:sldMk cId="2780985897" sldId="261"/>
            <ac:spMk id="18" creationId="{82BE2B97-EA69-2291-6865-79A285A654A8}"/>
          </ac:spMkLst>
        </pc:spChg>
        <pc:picChg chg="del">
          <ac:chgData name="Florin Teodorescu" userId="b0d868d7-309d-40b8-8e5b-d66bfe89ee87" providerId="ADAL" clId="{C1F2CC70-4C63-44A5-A49C-869460F6DDCC}" dt="2024-07-10T02:18:10.869" v="3627" actId="478"/>
          <ac:picMkLst>
            <pc:docMk/>
            <pc:sldMk cId="2780985897" sldId="261"/>
            <ac:picMk id="6" creationId="{89D4D99D-FF23-2408-93EB-92532F000C21}"/>
          </ac:picMkLst>
        </pc:picChg>
        <pc:picChg chg="del">
          <ac:chgData name="Florin Teodorescu" userId="b0d868d7-309d-40b8-8e5b-d66bfe89ee87" providerId="ADAL" clId="{C1F2CC70-4C63-44A5-A49C-869460F6DDCC}" dt="2024-07-10T02:18:10.869" v="3627" actId="478"/>
          <ac:picMkLst>
            <pc:docMk/>
            <pc:sldMk cId="2780985897" sldId="261"/>
            <ac:picMk id="8" creationId="{A0D85854-F510-48A0-68FE-B8EF19F37CAE}"/>
          </ac:picMkLst>
        </pc:picChg>
        <pc:picChg chg="del">
          <ac:chgData name="Florin Teodorescu" userId="b0d868d7-309d-40b8-8e5b-d66bfe89ee87" providerId="ADAL" clId="{C1F2CC70-4C63-44A5-A49C-869460F6DDCC}" dt="2024-07-10T02:18:10.869" v="3627" actId="478"/>
          <ac:picMkLst>
            <pc:docMk/>
            <pc:sldMk cId="2780985897" sldId="261"/>
            <ac:picMk id="10" creationId="{1B9CCD1A-8FF2-D356-BE1D-AB6AB323AD48}"/>
          </ac:picMkLst>
        </pc:picChg>
        <pc:picChg chg="add del mod">
          <ac:chgData name="Florin Teodorescu" userId="b0d868d7-309d-40b8-8e5b-d66bfe89ee87" providerId="ADAL" clId="{C1F2CC70-4C63-44A5-A49C-869460F6DDCC}" dt="2024-07-10T06:58:25.782" v="4361" actId="478"/>
          <ac:picMkLst>
            <pc:docMk/>
            <pc:sldMk cId="2780985897" sldId="261"/>
            <ac:picMk id="11" creationId="{1FEF5ACF-C4FE-7D04-E722-96FC2D869958}"/>
          </ac:picMkLst>
        </pc:picChg>
        <pc:picChg chg="del">
          <ac:chgData name="Florin Teodorescu" userId="b0d868d7-309d-40b8-8e5b-d66bfe89ee87" providerId="ADAL" clId="{C1F2CC70-4C63-44A5-A49C-869460F6DDCC}" dt="2024-07-10T02:18:10.869" v="3627" actId="478"/>
          <ac:picMkLst>
            <pc:docMk/>
            <pc:sldMk cId="2780985897" sldId="261"/>
            <ac:picMk id="12" creationId="{E5F2D85B-196E-8A27-F8C4-48198AAE6E85}"/>
          </ac:picMkLst>
        </pc:picChg>
        <pc:picChg chg="del">
          <ac:chgData name="Florin Teodorescu" userId="b0d868d7-309d-40b8-8e5b-d66bfe89ee87" providerId="ADAL" clId="{C1F2CC70-4C63-44A5-A49C-869460F6DDCC}" dt="2024-07-10T02:18:10.869" v="3627" actId="478"/>
          <ac:picMkLst>
            <pc:docMk/>
            <pc:sldMk cId="2780985897" sldId="261"/>
            <ac:picMk id="14" creationId="{EC6A2EFA-6015-783E-C7E8-608342F9D876}"/>
          </ac:picMkLst>
        </pc:picChg>
        <pc:picChg chg="add mod">
          <ac:chgData name="Florin Teodorescu" userId="b0d868d7-309d-40b8-8e5b-d66bfe89ee87" providerId="ADAL" clId="{C1F2CC70-4C63-44A5-A49C-869460F6DDCC}" dt="2024-07-10T07:00:02.997" v="4543" actId="1076"/>
          <ac:picMkLst>
            <pc:docMk/>
            <pc:sldMk cId="2780985897" sldId="261"/>
            <ac:picMk id="16" creationId="{6EB74A4A-5D7E-CC6A-23D3-AA000B3EC7AB}"/>
          </ac:picMkLst>
        </pc:picChg>
        <pc:picChg chg="add mod">
          <ac:chgData name="Florin Teodorescu" userId="b0d868d7-309d-40b8-8e5b-d66bfe89ee87" providerId="ADAL" clId="{C1F2CC70-4C63-44A5-A49C-869460F6DDCC}" dt="2024-07-10T07:05:41.145" v="5060" actId="1037"/>
          <ac:picMkLst>
            <pc:docMk/>
            <pc:sldMk cId="2780985897" sldId="261"/>
            <ac:picMk id="20" creationId="{B6A807EE-0232-C0DB-9B77-8CEA33424486}"/>
          </ac:picMkLst>
        </pc:picChg>
      </pc:sldChg>
      <pc:sldChg chg="addSp delSp modSp add mod">
        <pc:chgData name="Florin Teodorescu" userId="b0d868d7-309d-40b8-8e5b-d66bfe89ee87" providerId="ADAL" clId="{C1F2CC70-4C63-44A5-A49C-869460F6DDCC}" dt="2024-07-10T07:31:38.037" v="6687" actId="14100"/>
        <pc:sldMkLst>
          <pc:docMk/>
          <pc:sldMk cId="48005063" sldId="262"/>
        </pc:sldMkLst>
        <pc:spChg chg="add mod">
          <ac:chgData name="Florin Teodorescu" userId="b0d868d7-309d-40b8-8e5b-d66bfe89ee87" providerId="ADAL" clId="{C1F2CC70-4C63-44A5-A49C-869460F6DDCC}" dt="2024-07-10T07:22:18.930" v="6040" actId="1036"/>
          <ac:spMkLst>
            <pc:docMk/>
            <pc:sldMk cId="48005063" sldId="262"/>
            <ac:spMk id="3" creationId="{827D58F6-0178-E4EF-3AA1-366E05EA1F7D}"/>
          </ac:spMkLst>
        </pc:spChg>
        <pc:spChg chg="mod">
          <ac:chgData name="Florin Teodorescu" userId="b0d868d7-309d-40b8-8e5b-d66bfe89ee87" providerId="ADAL" clId="{C1F2CC70-4C63-44A5-A49C-869460F6DDCC}" dt="2024-07-10T07:06:13.618" v="5065" actId="20577"/>
          <ac:spMkLst>
            <pc:docMk/>
            <pc:sldMk cId="48005063" sldId="262"/>
            <ac:spMk id="4" creationId="{7D598263-1B2A-7470-A5A7-769BF905F28F}"/>
          </ac:spMkLst>
        </pc:spChg>
        <pc:spChg chg="del">
          <ac:chgData name="Florin Teodorescu" userId="b0d868d7-309d-40b8-8e5b-d66bfe89ee87" providerId="ADAL" clId="{C1F2CC70-4C63-44A5-A49C-869460F6DDCC}" dt="2024-07-10T07:06:24.461" v="5066" actId="478"/>
          <ac:spMkLst>
            <pc:docMk/>
            <pc:sldMk cId="48005063" sldId="262"/>
            <ac:spMk id="7" creationId="{256A178D-2A40-1C86-3595-EC36D50CA5A0}"/>
          </ac:spMkLst>
        </pc:spChg>
        <pc:spChg chg="add del mod">
          <ac:chgData name="Florin Teodorescu" userId="b0d868d7-309d-40b8-8e5b-d66bfe89ee87" providerId="ADAL" clId="{C1F2CC70-4C63-44A5-A49C-869460F6DDCC}" dt="2024-07-10T07:09:58.959" v="5199" actId="478"/>
          <ac:spMkLst>
            <pc:docMk/>
            <pc:sldMk cId="48005063" sldId="262"/>
            <ac:spMk id="12" creationId="{3E2A138E-1450-21FF-617F-D234E3B3790D}"/>
          </ac:spMkLst>
        </pc:spChg>
        <pc:spChg chg="add mod">
          <ac:chgData name="Florin Teodorescu" userId="b0d868d7-309d-40b8-8e5b-d66bfe89ee87" providerId="ADAL" clId="{C1F2CC70-4C63-44A5-A49C-869460F6DDCC}" dt="2024-07-10T07:19:48.364" v="5789" actId="1035"/>
          <ac:spMkLst>
            <pc:docMk/>
            <pc:sldMk cId="48005063" sldId="262"/>
            <ac:spMk id="13" creationId="{CD126E9B-384C-4008-914C-D3729862C992}"/>
          </ac:spMkLst>
        </pc:spChg>
        <pc:spChg chg="del">
          <ac:chgData name="Florin Teodorescu" userId="b0d868d7-309d-40b8-8e5b-d66bfe89ee87" providerId="ADAL" clId="{C1F2CC70-4C63-44A5-A49C-869460F6DDCC}" dt="2024-07-10T07:06:24.461" v="5066" actId="478"/>
          <ac:spMkLst>
            <pc:docMk/>
            <pc:sldMk cId="48005063" sldId="262"/>
            <ac:spMk id="17" creationId="{1691D586-3296-F32D-2235-2F8E87CA4AC0}"/>
          </ac:spMkLst>
        </pc:spChg>
        <pc:spChg chg="del">
          <ac:chgData name="Florin Teodorescu" userId="b0d868d7-309d-40b8-8e5b-d66bfe89ee87" providerId="ADAL" clId="{C1F2CC70-4C63-44A5-A49C-869460F6DDCC}" dt="2024-07-10T07:06:24.461" v="5066" actId="478"/>
          <ac:spMkLst>
            <pc:docMk/>
            <pc:sldMk cId="48005063" sldId="262"/>
            <ac:spMk id="18" creationId="{82BE2B97-EA69-2291-6865-79A285A654A8}"/>
          </ac:spMkLst>
        </pc:spChg>
        <pc:spChg chg="add mod">
          <ac:chgData name="Florin Teodorescu" userId="b0d868d7-309d-40b8-8e5b-d66bfe89ee87" providerId="ADAL" clId="{C1F2CC70-4C63-44A5-A49C-869460F6DDCC}" dt="2024-07-10T07:19:58.069" v="5790" actId="1076"/>
          <ac:spMkLst>
            <pc:docMk/>
            <pc:sldMk cId="48005063" sldId="262"/>
            <ac:spMk id="19" creationId="{72A3E7E2-2EA1-0BDD-70F2-F89FF0CAC777}"/>
          </ac:spMkLst>
        </pc:spChg>
        <pc:spChg chg="add mod">
          <ac:chgData name="Florin Teodorescu" userId="b0d868d7-309d-40b8-8e5b-d66bfe89ee87" providerId="ADAL" clId="{C1F2CC70-4C63-44A5-A49C-869460F6DDCC}" dt="2024-07-10T07:19:48.364" v="5789" actId="1035"/>
          <ac:spMkLst>
            <pc:docMk/>
            <pc:sldMk cId="48005063" sldId="262"/>
            <ac:spMk id="25" creationId="{3EEB2311-48FB-DB53-9CC8-6839E9F58CDB}"/>
          </ac:spMkLst>
        </pc:spChg>
        <pc:spChg chg="add mod">
          <ac:chgData name="Florin Teodorescu" userId="b0d868d7-309d-40b8-8e5b-d66bfe89ee87" providerId="ADAL" clId="{C1F2CC70-4C63-44A5-A49C-869460F6DDCC}" dt="2024-07-10T07:19:48.364" v="5789" actId="1035"/>
          <ac:spMkLst>
            <pc:docMk/>
            <pc:sldMk cId="48005063" sldId="262"/>
            <ac:spMk id="31" creationId="{BD668225-5A7E-2D41-D6A8-B98350157B6D}"/>
          </ac:spMkLst>
        </pc:spChg>
        <pc:spChg chg="add mod">
          <ac:chgData name="Florin Teodorescu" userId="b0d868d7-309d-40b8-8e5b-d66bfe89ee87" providerId="ADAL" clId="{C1F2CC70-4C63-44A5-A49C-869460F6DDCC}" dt="2024-07-10T07:21:14.727" v="5913" actId="1076"/>
          <ac:spMkLst>
            <pc:docMk/>
            <pc:sldMk cId="48005063" sldId="262"/>
            <ac:spMk id="32" creationId="{AC264ADE-990E-2251-9412-C81BFAB93FB9}"/>
          </ac:spMkLst>
        </pc:spChg>
        <pc:spChg chg="add mod">
          <ac:chgData name="Florin Teodorescu" userId="b0d868d7-309d-40b8-8e5b-d66bfe89ee87" providerId="ADAL" clId="{C1F2CC70-4C63-44A5-A49C-869460F6DDCC}" dt="2024-07-10T07:31:38.037" v="6687" actId="14100"/>
          <ac:spMkLst>
            <pc:docMk/>
            <pc:sldMk cId="48005063" sldId="262"/>
            <ac:spMk id="35" creationId="{3F396FD1-85F8-51A3-A314-470162CD8A24}"/>
          </ac:spMkLst>
        </pc:spChg>
        <pc:picChg chg="add del">
          <ac:chgData name="Florin Teodorescu" userId="b0d868d7-309d-40b8-8e5b-d66bfe89ee87" providerId="ADAL" clId="{C1F2CC70-4C63-44A5-A49C-869460F6DDCC}" dt="2024-07-10T07:08:29.358" v="5174" actId="478"/>
          <ac:picMkLst>
            <pc:docMk/>
            <pc:sldMk cId="48005063" sldId="262"/>
            <ac:picMk id="6" creationId="{51B9131E-823A-9FD0-E6B3-963D3901A8C4}"/>
          </ac:picMkLst>
        </pc:picChg>
        <pc:picChg chg="add del">
          <ac:chgData name="Florin Teodorescu" userId="b0d868d7-309d-40b8-8e5b-d66bfe89ee87" providerId="ADAL" clId="{C1F2CC70-4C63-44A5-A49C-869460F6DDCC}" dt="2024-07-10T07:08:51.003" v="5176" actId="478"/>
          <ac:picMkLst>
            <pc:docMk/>
            <pc:sldMk cId="48005063" sldId="262"/>
            <ac:picMk id="9" creationId="{AAA71B1F-0113-E4F1-C817-CADEEEDDCE66}"/>
          </ac:picMkLst>
        </pc:picChg>
        <pc:picChg chg="add mod">
          <ac:chgData name="Florin Teodorescu" userId="b0d868d7-309d-40b8-8e5b-d66bfe89ee87" providerId="ADAL" clId="{C1F2CC70-4C63-44A5-A49C-869460F6DDCC}" dt="2024-07-10T07:19:48.364" v="5789" actId="1035"/>
          <ac:picMkLst>
            <pc:docMk/>
            <pc:sldMk cId="48005063" sldId="262"/>
            <ac:picMk id="11" creationId="{C0C72C47-9FC4-F173-B5C0-595FF4D246E3}"/>
          </ac:picMkLst>
        </pc:picChg>
        <pc:picChg chg="del">
          <ac:chgData name="Florin Teodorescu" userId="b0d868d7-309d-40b8-8e5b-d66bfe89ee87" providerId="ADAL" clId="{C1F2CC70-4C63-44A5-A49C-869460F6DDCC}" dt="2024-07-10T07:06:24.461" v="5066" actId="478"/>
          <ac:picMkLst>
            <pc:docMk/>
            <pc:sldMk cId="48005063" sldId="262"/>
            <ac:picMk id="16" creationId="{6EB74A4A-5D7E-CC6A-23D3-AA000B3EC7AB}"/>
          </ac:picMkLst>
        </pc:picChg>
        <pc:picChg chg="del">
          <ac:chgData name="Florin Teodorescu" userId="b0d868d7-309d-40b8-8e5b-d66bfe89ee87" providerId="ADAL" clId="{C1F2CC70-4C63-44A5-A49C-869460F6DDCC}" dt="2024-07-10T07:06:24.461" v="5066" actId="478"/>
          <ac:picMkLst>
            <pc:docMk/>
            <pc:sldMk cId="48005063" sldId="262"/>
            <ac:picMk id="20" creationId="{B6A807EE-0232-C0DB-9B77-8CEA33424486}"/>
          </ac:picMkLst>
        </pc:picChg>
        <pc:cxnChg chg="add mod">
          <ac:chgData name="Florin Teodorescu" userId="b0d868d7-309d-40b8-8e5b-d66bfe89ee87" providerId="ADAL" clId="{C1F2CC70-4C63-44A5-A49C-869460F6DDCC}" dt="2024-07-10T07:19:48.364" v="5789" actId="1035"/>
          <ac:cxnSpMkLst>
            <pc:docMk/>
            <pc:sldMk cId="48005063" sldId="262"/>
            <ac:cxnSpMk id="15" creationId="{6CE1706E-D27D-BB8E-7DC9-9F0DCAB1DCB2}"/>
          </ac:cxnSpMkLst>
        </pc:cxnChg>
        <pc:cxnChg chg="add mod">
          <ac:chgData name="Florin Teodorescu" userId="b0d868d7-309d-40b8-8e5b-d66bfe89ee87" providerId="ADAL" clId="{C1F2CC70-4C63-44A5-A49C-869460F6DDCC}" dt="2024-07-10T07:20:03.813" v="5791" actId="14100"/>
          <ac:cxnSpMkLst>
            <pc:docMk/>
            <pc:sldMk cId="48005063" sldId="262"/>
            <ac:cxnSpMk id="21" creationId="{E907649E-4F68-E96D-3908-24BDC169244A}"/>
          </ac:cxnSpMkLst>
        </pc:cxnChg>
        <pc:cxnChg chg="add mod">
          <ac:chgData name="Florin Teodorescu" userId="b0d868d7-309d-40b8-8e5b-d66bfe89ee87" providerId="ADAL" clId="{C1F2CC70-4C63-44A5-A49C-869460F6DDCC}" dt="2024-07-10T07:19:48.364" v="5789" actId="1035"/>
          <ac:cxnSpMkLst>
            <pc:docMk/>
            <pc:sldMk cId="48005063" sldId="262"/>
            <ac:cxnSpMk id="26" creationId="{423BCE1B-0C1C-2542-2008-3A5BB8339E13}"/>
          </ac:cxnSpMkLst>
        </pc:cxnChg>
      </pc:sldChg>
      <pc:sldChg chg="addSp delSp modSp add mod">
        <pc:chgData name="Florin Teodorescu" userId="b0d868d7-309d-40b8-8e5b-d66bfe89ee87" providerId="ADAL" clId="{C1F2CC70-4C63-44A5-A49C-869460F6DDCC}" dt="2024-07-10T07:33:04.327" v="6773" actId="1076"/>
        <pc:sldMkLst>
          <pc:docMk/>
          <pc:sldMk cId="288907753" sldId="263"/>
        </pc:sldMkLst>
        <pc:spChg chg="del mod">
          <ac:chgData name="Florin Teodorescu" userId="b0d868d7-309d-40b8-8e5b-d66bfe89ee87" providerId="ADAL" clId="{C1F2CC70-4C63-44A5-A49C-869460F6DDCC}" dt="2024-07-10T07:26:07.605" v="6148" actId="478"/>
          <ac:spMkLst>
            <pc:docMk/>
            <pc:sldMk cId="288907753" sldId="263"/>
            <ac:spMk id="3" creationId="{827D58F6-0178-E4EF-3AA1-366E05EA1F7D}"/>
          </ac:spMkLst>
        </pc:spChg>
        <pc:spChg chg="mod">
          <ac:chgData name="Florin Teodorescu" userId="b0d868d7-309d-40b8-8e5b-d66bfe89ee87" providerId="ADAL" clId="{C1F2CC70-4C63-44A5-A49C-869460F6DDCC}" dt="2024-07-10T07:27:17.472" v="6267" actId="20577"/>
          <ac:spMkLst>
            <pc:docMk/>
            <pc:sldMk cId="288907753" sldId="263"/>
            <ac:spMk id="4" creationId="{7D598263-1B2A-7470-A5A7-769BF905F28F}"/>
          </ac:spMkLst>
        </pc:spChg>
        <pc:spChg chg="add mod">
          <ac:chgData name="Florin Teodorescu" userId="b0d868d7-309d-40b8-8e5b-d66bfe89ee87" providerId="ADAL" clId="{C1F2CC70-4C63-44A5-A49C-869460F6DDCC}" dt="2024-07-10T07:29:43.974" v="6538" actId="20577"/>
          <ac:spMkLst>
            <pc:docMk/>
            <pc:sldMk cId="288907753" sldId="263"/>
            <ac:spMk id="8" creationId="{A194AD42-7165-F509-2CFA-AB9B30288149}"/>
          </ac:spMkLst>
        </pc:spChg>
        <pc:spChg chg="add del mod">
          <ac:chgData name="Florin Teodorescu" userId="b0d868d7-309d-40b8-8e5b-d66bfe89ee87" providerId="ADAL" clId="{C1F2CC70-4C63-44A5-A49C-869460F6DDCC}" dt="2024-07-10T07:28:55.278" v="6500" actId="478"/>
          <ac:spMkLst>
            <pc:docMk/>
            <pc:sldMk cId="288907753" sldId="263"/>
            <ac:spMk id="9" creationId="{21BCF9F0-2005-C94A-1518-829B12AC5591}"/>
          </ac:spMkLst>
        </pc:spChg>
        <pc:spChg chg="add mod">
          <ac:chgData name="Florin Teodorescu" userId="b0d868d7-309d-40b8-8e5b-d66bfe89ee87" providerId="ADAL" clId="{C1F2CC70-4C63-44A5-A49C-869460F6DDCC}" dt="2024-07-10T07:31:54.569" v="6699" actId="14100"/>
          <ac:spMkLst>
            <pc:docMk/>
            <pc:sldMk cId="288907753" sldId="263"/>
            <ac:spMk id="10" creationId="{FC3F8322-8AA7-6637-E487-D57941B80ACD}"/>
          </ac:spMkLst>
        </pc:spChg>
        <pc:spChg chg="del">
          <ac:chgData name="Florin Teodorescu" userId="b0d868d7-309d-40b8-8e5b-d66bfe89ee87" providerId="ADAL" clId="{C1F2CC70-4C63-44A5-A49C-869460F6DDCC}" dt="2024-07-10T07:23:38.880" v="6105" actId="478"/>
          <ac:spMkLst>
            <pc:docMk/>
            <pc:sldMk cId="288907753" sldId="263"/>
            <ac:spMk id="13" creationId="{CD126E9B-384C-4008-914C-D3729862C992}"/>
          </ac:spMkLst>
        </pc:spChg>
        <pc:spChg chg="del">
          <ac:chgData name="Florin Teodorescu" userId="b0d868d7-309d-40b8-8e5b-d66bfe89ee87" providerId="ADAL" clId="{C1F2CC70-4C63-44A5-A49C-869460F6DDCC}" dt="2024-07-10T07:23:38.880" v="6105" actId="478"/>
          <ac:spMkLst>
            <pc:docMk/>
            <pc:sldMk cId="288907753" sldId="263"/>
            <ac:spMk id="19" creationId="{72A3E7E2-2EA1-0BDD-70F2-F89FF0CAC777}"/>
          </ac:spMkLst>
        </pc:spChg>
        <pc:spChg chg="del">
          <ac:chgData name="Florin Teodorescu" userId="b0d868d7-309d-40b8-8e5b-d66bfe89ee87" providerId="ADAL" clId="{C1F2CC70-4C63-44A5-A49C-869460F6DDCC}" dt="2024-07-10T07:23:38.880" v="6105" actId="478"/>
          <ac:spMkLst>
            <pc:docMk/>
            <pc:sldMk cId="288907753" sldId="263"/>
            <ac:spMk id="25" creationId="{3EEB2311-48FB-DB53-9CC8-6839E9F58CDB}"/>
          </ac:spMkLst>
        </pc:spChg>
        <pc:spChg chg="del">
          <ac:chgData name="Florin Teodorescu" userId="b0d868d7-309d-40b8-8e5b-d66bfe89ee87" providerId="ADAL" clId="{C1F2CC70-4C63-44A5-A49C-869460F6DDCC}" dt="2024-07-10T07:23:38.880" v="6105" actId="478"/>
          <ac:spMkLst>
            <pc:docMk/>
            <pc:sldMk cId="288907753" sldId="263"/>
            <ac:spMk id="31" creationId="{BD668225-5A7E-2D41-D6A8-B98350157B6D}"/>
          </ac:spMkLst>
        </pc:spChg>
        <pc:spChg chg="del">
          <ac:chgData name="Florin Teodorescu" userId="b0d868d7-309d-40b8-8e5b-d66bfe89ee87" providerId="ADAL" clId="{C1F2CC70-4C63-44A5-A49C-869460F6DDCC}" dt="2024-07-10T07:23:38.880" v="6105" actId="478"/>
          <ac:spMkLst>
            <pc:docMk/>
            <pc:sldMk cId="288907753" sldId="263"/>
            <ac:spMk id="32" creationId="{AC264ADE-990E-2251-9412-C81BFAB93FB9}"/>
          </ac:spMkLst>
        </pc:spChg>
        <pc:spChg chg="del">
          <ac:chgData name="Florin Teodorescu" userId="b0d868d7-309d-40b8-8e5b-d66bfe89ee87" providerId="ADAL" clId="{C1F2CC70-4C63-44A5-A49C-869460F6DDCC}" dt="2024-07-10T07:25:25.123" v="6111" actId="478"/>
          <ac:spMkLst>
            <pc:docMk/>
            <pc:sldMk cId="288907753" sldId="263"/>
            <ac:spMk id="35" creationId="{3F396FD1-85F8-51A3-A314-470162CD8A24}"/>
          </ac:spMkLst>
        </pc:spChg>
        <pc:picChg chg="add mod">
          <ac:chgData name="Florin Teodorescu" userId="b0d868d7-309d-40b8-8e5b-d66bfe89ee87" providerId="ADAL" clId="{C1F2CC70-4C63-44A5-A49C-869460F6DDCC}" dt="2024-07-10T07:33:04.327" v="6773" actId="1076"/>
          <ac:picMkLst>
            <pc:docMk/>
            <pc:sldMk cId="288907753" sldId="263"/>
            <ac:picMk id="6" creationId="{EAC96A96-85AF-6001-A4CA-A4AF3E44366D}"/>
          </ac:picMkLst>
        </pc:picChg>
        <pc:picChg chg="del">
          <ac:chgData name="Florin Teodorescu" userId="b0d868d7-309d-40b8-8e5b-d66bfe89ee87" providerId="ADAL" clId="{C1F2CC70-4C63-44A5-A49C-869460F6DDCC}" dt="2024-07-10T07:23:38.880" v="6105" actId="478"/>
          <ac:picMkLst>
            <pc:docMk/>
            <pc:sldMk cId="288907753" sldId="263"/>
            <ac:picMk id="11" creationId="{C0C72C47-9FC4-F173-B5C0-595FF4D246E3}"/>
          </ac:picMkLst>
        </pc:picChg>
        <pc:picChg chg="add mod">
          <ac:chgData name="Florin Teodorescu" userId="b0d868d7-309d-40b8-8e5b-d66bfe89ee87" providerId="ADAL" clId="{C1F2CC70-4C63-44A5-A49C-869460F6DDCC}" dt="2024-07-10T07:30:18.686" v="6542" actId="1076"/>
          <ac:picMkLst>
            <pc:docMk/>
            <pc:sldMk cId="288907753" sldId="263"/>
            <ac:picMk id="14" creationId="{386D8635-C903-BA42-5665-B728114BD1AF}"/>
          </ac:picMkLst>
        </pc:picChg>
        <pc:picChg chg="add mod">
          <ac:chgData name="Florin Teodorescu" userId="b0d868d7-309d-40b8-8e5b-d66bfe89ee87" providerId="ADAL" clId="{C1F2CC70-4C63-44A5-A49C-869460F6DDCC}" dt="2024-07-10T07:30:47.900" v="6549" actId="1076"/>
          <ac:picMkLst>
            <pc:docMk/>
            <pc:sldMk cId="288907753" sldId="263"/>
            <ac:picMk id="20" creationId="{77CEE012-9B96-A5B7-C1D2-E7DF547E3BE5}"/>
          </ac:picMkLst>
        </pc:picChg>
        <pc:inkChg chg="add del">
          <ac:chgData name="Florin Teodorescu" userId="b0d868d7-309d-40b8-8e5b-d66bfe89ee87" providerId="ADAL" clId="{C1F2CC70-4C63-44A5-A49C-869460F6DDCC}" dt="2024-07-10T07:30:24.115" v="6544"/>
          <ac:inkMkLst>
            <pc:docMk/>
            <pc:sldMk cId="288907753" sldId="263"/>
            <ac:inkMk id="16" creationId="{C484EEB1-DE76-4CA7-79B1-48328C77E08B}"/>
          </ac:inkMkLst>
        </pc:inkChg>
        <pc:inkChg chg="add del">
          <ac:chgData name="Florin Teodorescu" userId="b0d868d7-309d-40b8-8e5b-d66bfe89ee87" providerId="ADAL" clId="{C1F2CC70-4C63-44A5-A49C-869460F6DDCC}" dt="2024-07-10T07:30:28.737" v="6546"/>
          <ac:inkMkLst>
            <pc:docMk/>
            <pc:sldMk cId="288907753" sldId="263"/>
            <ac:inkMk id="17" creationId="{CD4E5D3F-461C-C904-E912-EB74E57D91A5}"/>
          </ac:inkMkLst>
        </pc:inkChg>
        <pc:inkChg chg="add">
          <ac:chgData name="Florin Teodorescu" userId="b0d868d7-309d-40b8-8e5b-d66bfe89ee87" providerId="ADAL" clId="{C1F2CC70-4C63-44A5-A49C-869460F6DDCC}" dt="2024-07-10T07:30:34.138" v="6547" actId="9405"/>
          <ac:inkMkLst>
            <pc:docMk/>
            <pc:sldMk cId="288907753" sldId="263"/>
            <ac:inkMk id="18" creationId="{2B713F5B-6251-C5D8-3044-F342B9FD5104}"/>
          </ac:inkMkLst>
        </pc:inkChg>
        <pc:inkChg chg="add">
          <ac:chgData name="Florin Teodorescu" userId="b0d868d7-309d-40b8-8e5b-d66bfe89ee87" providerId="ADAL" clId="{C1F2CC70-4C63-44A5-A49C-869460F6DDCC}" dt="2024-07-10T07:30:54.005" v="6550" actId="9405"/>
          <ac:inkMkLst>
            <pc:docMk/>
            <pc:sldMk cId="288907753" sldId="263"/>
            <ac:inkMk id="22" creationId="{2BC46E02-7BD7-800B-5E42-3B40A936F169}"/>
          </ac:inkMkLst>
        </pc:inkChg>
        <pc:cxnChg chg="del mod">
          <ac:chgData name="Florin Teodorescu" userId="b0d868d7-309d-40b8-8e5b-d66bfe89ee87" providerId="ADAL" clId="{C1F2CC70-4C63-44A5-A49C-869460F6DDCC}" dt="2024-07-10T07:23:38.880" v="6105" actId="478"/>
          <ac:cxnSpMkLst>
            <pc:docMk/>
            <pc:sldMk cId="288907753" sldId="263"/>
            <ac:cxnSpMk id="15" creationId="{6CE1706E-D27D-BB8E-7DC9-9F0DCAB1DCB2}"/>
          </ac:cxnSpMkLst>
        </pc:cxnChg>
        <pc:cxnChg chg="del mod">
          <ac:chgData name="Florin Teodorescu" userId="b0d868d7-309d-40b8-8e5b-d66bfe89ee87" providerId="ADAL" clId="{C1F2CC70-4C63-44A5-A49C-869460F6DDCC}" dt="2024-07-10T07:23:38.880" v="6105" actId="478"/>
          <ac:cxnSpMkLst>
            <pc:docMk/>
            <pc:sldMk cId="288907753" sldId="263"/>
            <ac:cxnSpMk id="21" creationId="{E907649E-4F68-E96D-3908-24BDC169244A}"/>
          </ac:cxnSpMkLst>
        </pc:cxnChg>
        <pc:cxnChg chg="del mod">
          <ac:chgData name="Florin Teodorescu" userId="b0d868d7-309d-40b8-8e5b-d66bfe89ee87" providerId="ADAL" clId="{C1F2CC70-4C63-44A5-A49C-869460F6DDCC}" dt="2024-07-10T07:23:38.880" v="6105" actId="478"/>
          <ac:cxnSpMkLst>
            <pc:docMk/>
            <pc:sldMk cId="288907753" sldId="263"/>
            <ac:cxnSpMk id="26" creationId="{423BCE1B-0C1C-2542-2008-3A5BB8339E13}"/>
          </ac:cxnSpMkLst>
        </pc:cxnChg>
      </pc:sldChg>
      <pc:sldChg chg="addSp delSp modSp add mod">
        <pc:chgData name="Florin Teodorescu" userId="b0d868d7-309d-40b8-8e5b-d66bfe89ee87" providerId="ADAL" clId="{C1F2CC70-4C63-44A5-A49C-869460F6DDCC}" dt="2024-07-11T04:31:47.493" v="9335" actId="1036"/>
        <pc:sldMkLst>
          <pc:docMk/>
          <pc:sldMk cId="1764332018" sldId="264"/>
        </pc:sldMkLst>
        <pc:spChg chg="add mod">
          <ac:chgData name="Florin Teodorescu" userId="b0d868d7-309d-40b8-8e5b-d66bfe89ee87" providerId="ADAL" clId="{C1F2CC70-4C63-44A5-A49C-869460F6DDCC}" dt="2024-07-11T04:31:47.493" v="9335" actId="1036"/>
          <ac:spMkLst>
            <pc:docMk/>
            <pc:sldMk cId="1764332018" sldId="264"/>
            <ac:spMk id="3" creationId="{485FFE5D-1E8D-DD90-74DD-D3D08B2CC9B4}"/>
          </ac:spMkLst>
        </pc:spChg>
        <pc:spChg chg="mod">
          <ac:chgData name="Florin Teodorescu" userId="b0d868d7-309d-40b8-8e5b-d66bfe89ee87" providerId="ADAL" clId="{C1F2CC70-4C63-44A5-A49C-869460F6DDCC}" dt="2024-07-10T07:32:27.168" v="6753" actId="20577"/>
          <ac:spMkLst>
            <pc:docMk/>
            <pc:sldMk cId="1764332018" sldId="264"/>
            <ac:spMk id="4" creationId="{7D598263-1B2A-7470-A5A7-769BF905F28F}"/>
          </ac:spMkLst>
        </pc:spChg>
        <pc:spChg chg="del">
          <ac:chgData name="Florin Teodorescu" userId="b0d868d7-309d-40b8-8e5b-d66bfe89ee87" providerId="ADAL" clId="{C1F2CC70-4C63-44A5-A49C-869460F6DDCC}" dt="2024-07-10T07:32:32.658" v="6754" actId="478"/>
          <ac:spMkLst>
            <pc:docMk/>
            <pc:sldMk cId="1764332018" sldId="264"/>
            <ac:spMk id="8" creationId="{A194AD42-7165-F509-2CFA-AB9B30288149}"/>
          </ac:spMkLst>
        </pc:spChg>
        <pc:spChg chg="del">
          <ac:chgData name="Florin Teodorescu" userId="b0d868d7-309d-40b8-8e5b-d66bfe89ee87" providerId="ADAL" clId="{C1F2CC70-4C63-44A5-A49C-869460F6DDCC}" dt="2024-07-10T07:32:36.119" v="6755" actId="478"/>
          <ac:spMkLst>
            <pc:docMk/>
            <pc:sldMk cId="1764332018" sldId="264"/>
            <ac:spMk id="10" creationId="{FC3F8322-8AA7-6637-E487-D57941B80ACD}"/>
          </ac:spMkLst>
        </pc:spChg>
        <pc:picChg chg="del">
          <ac:chgData name="Florin Teodorescu" userId="b0d868d7-309d-40b8-8e5b-d66bfe89ee87" providerId="ADAL" clId="{C1F2CC70-4C63-44A5-A49C-869460F6DDCC}" dt="2024-07-10T07:32:32.658" v="6754" actId="478"/>
          <ac:picMkLst>
            <pc:docMk/>
            <pc:sldMk cId="1764332018" sldId="264"/>
            <ac:picMk id="6" creationId="{EAC96A96-85AF-6001-A4CA-A4AF3E44366D}"/>
          </ac:picMkLst>
        </pc:picChg>
        <pc:picChg chg="del">
          <ac:chgData name="Florin Teodorescu" userId="b0d868d7-309d-40b8-8e5b-d66bfe89ee87" providerId="ADAL" clId="{C1F2CC70-4C63-44A5-A49C-869460F6DDCC}" dt="2024-07-10T07:32:32.658" v="6754" actId="478"/>
          <ac:picMkLst>
            <pc:docMk/>
            <pc:sldMk cId="1764332018" sldId="264"/>
            <ac:picMk id="14" creationId="{386D8635-C903-BA42-5665-B728114BD1AF}"/>
          </ac:picMkLst>
        </pc:picChg>
        <pc:picChg chg="del">
          <ac:chgData name="Florin Teodorescu" userId="b0d868d7-309d-40b8-8e5b-d66bfe89ee87" providerId="ADAL" clId="{C1F2CC70-4C63-44A5-A49C-869460F6DDCC}" dt="2024-07-10T07:32:32.658" v="6754" actId="478"/>
          <ac:picMkLst>
            <pc:docMk/>
            <pc:sldMk cId="1764332018" sldId="264"/>
            <ac:picMk id="20" creationId="{77CEE012-9B96-A5B7-C1D2-E7DF547E3BE5}"/>
          </ac:picMkLst>
        </pc:picChg>
        <pc:inkChg chg="del">
          <ac:chgData name="Florin Teodorescu" userId="b0d868d7-309d-40b8-8e5b-d66bfe89ee87" providerId="ADAL" clId="{C1F2CC70-4C63-44A5-A49C-869460F6DDCC}" dt="2024-07-10T07:32:32.658" v="6754" actId="478"/>
          <ac:inkMkLst>
            <pc:docMk/>
            <pc:sldMk cId="1764332018" sldId="264"/>
            <ac:inkMk id="18" creationId="{2B713F5B-6251-C5D8-3044-F342B9FD5104}"/>
          </ac:inkMkLst>
        </pc:inkChg>
        <pc:inkChg chg="del">
          <ac:chgData name="Florin Teodorescu" userId="b0d868d7-309d-40b8-8e5b-d66bfe89ee87" providerId="ADAL" clId="{C1F2CC70-4C63-44A5-A49C-869460F6DDCC}" dt="2024-07-10T07:32:32.658" v="6754" actId="478"/>
          <ac:inkMkLst>
            <pc:docMk/>
            <pc:sldMk cId="1764332018" sldId="264"/>
            <ac:inkMk id="22" creationId="{2BC46E02-7BD7-800B-5E42-3B40A936F169}"/>
          </ac:inkMkLst>
        </pc:inkChg>
      </pc:sldChg>
      <pc:sldChg chg="addSp modSp add mod ord">
        <pc:chgData name="Florin Teodorescu" userId="b0d868d7-309d-40b8-8e5b-d66bfe89ee87" providerId="ADAL" clId="{C1F2CC70-4C63-44A5-A49C-869460F6DDCC}" dt="2024-07-11T16:01:07.497" v="13996" actId="179"/>
        <pc:sldMkLst>
          <pc:docMk/>
          <pc:sldMk cId="4219646324" sldId="265"/>
        </pc:sldMkLst>
        <pc:spChg chg="mod">
          <ac:chgData name="Florin Teodorescu" userId="b0d868d7-309d-40b8-8e5b-d66bfe89ee87" providerId="ADAL" clId="{C1F2CC70-4C63-44A5-A49C-869460F6DDCC}" dt="2024-07-11T16:00:38.193" v="13993" actId="1036"/>
          <ac:spMkLst>
            <pc:docMk/>
            <pc:sldMk cId="4219646324" sldId="265"/>
            <ac:spMk id="3" creationId="{485FFE5D-1E8D-DD90-74DD-D3D08B2CC9B4}"/>
          </ac:spMkLst>
        </pc:spChg>
        <pc:spChg chg="mod">
          <ac:chgData name="Florin Teodorescu" userId="b0d868d7-309d-40b8-8e5b-d66bfe89ee87" providerId="ADAL" clId="{C1F2CC70-4C63-44A5-A49C-869460F6DDCC}" dt="2024-07-11T04:57:53.778" v="9677" actId="20577"/>
          <ac:spMkLst>
            <pc:docMk/>
            <pc:sldMk cId="4219646324" sldId="265"/>
            <ac:spMk id="4" creationId="{7D598263-1B2A-7470-A5A7-769BF905F28F}"/>
          </ac:spMkLst>
        </pc:spChg>
        <pc:spChg chg="add mod">
          <ac:chgData name="Florin Teodorescu" userId="b0d868d7-309d-40b8-8e5b-d66bfe89ee87" providerId="ADAL" clId="{C1F2CC70-4C63-44A5-A49C-869460F6DDCC}" dt="2024-07-11T04:27:59.139" v="9227" actId="1036"/>
          <ac:spMkLst>
            <pc:docMk/>
            <pc:sldMk cId="4219646324" sldId="265"/>
            <ac:spMk id="5" creationId="{91FB5E9A-42CB-A0A7-4FBD-A91818132804}"/>
          </ac:spMkLst>
        </pc:spChg>
        <pc:spChg chg="add mod">
          <ac:chgData name="Florin Teodorescu" userId="b0d868d7-309d-40b8-8e5b-d66bfe89ee87" providerId="ADAL" clId="{C1F2CC70-4C63-44A5-A49C-869460F6DDCC}" dt="2024-07-11T16:01:07.497" v="13996" actId="179"/>
          <ac:spMkLst>
            <pc:docMk/>
            <pc:sldMk cId="4219646324" sldId="265"/>
            <ac:spMk id="6" creationId="{C9F17311-B656-8FF3-2B65-D0882BFD9657}"/>
          </ac:spMkLst>
        </pc:spChg>
      </pc:sldChg>
      <pc:sldChg chg="addSp delSp modSp add mod ord modAnim">
        <pc:chgData name="Florin Teodorescu" userId="b0d868d7-309d-40b8-8e5b-d66bfe89ee87" providerId="ADAL" clId="{C1F2CC70-4C63-44A5-A49C-869460F6DDCC}" dt="2024-07-11T05:53:41.126" v="12885" actId="20577"/>
        <pc:sldMkLst>
          <pc:docMk/>
          <pc:sldMk cId="3268231783" sldId="266"/>
        </pc:sldMkLst>
        <pc:spChg chg="mod">
          <ac:chgData name="Florin Teodorescu" userId="b0d868d7-309d-40b8-8e5b-d66bfe89ee87" providerId="ADAL" clId="{C1F2CC70-4C63-44A5-A49C-869460F6DDCC}" dt="2024-07-11T04:59:57.936" v="9693" actId="20577"/>
          <ac:spMkLst>
            <pc:docMk/>
            <pc:sldMk cId="3268231783" sldId="266"/>
            <ac:spMk id="2" creationId="{EAE46A22-380C-C291-6642-6EAD013236C0}"/>
          </ac:spMkLst>
        </pc:spChg>
        <pc:spChg chg="add mod">
          <ac:chgData name="Florin Teodorescu" userId="b0d868d7-309d-40b8-8e5b-d66bfe89ee87" providerId="ADAL" clId="{C1F2CC70-4C63-44A5-A49C-869460F6DDCC}" dt="2024-07-11T05:29:46.207" v="11366" actId="5793"/>
          <ac:spMkLst>
            <pc:docMk/>
            <pc:sldMk cId="3268231783" sldId="266"/>
            <ac:spMk id="3" creationId="{EBB04D58-F637-312C-7620-191B1A08E7AE}"/>
          </ac:spMkLst>
        </pc:spChg>
        <pc:spChg chg="mod">
          <ac:chgData name="Florin Teodorescu" userId="b0d868d7-309d-40b8-8e5b-d66bfe89ee87" providerId="ADAL" clId="{C1F2CC70-4C63-44A5-A49C-869460F6DDCC}" dt="2024-07-11T05:01:13.452" v="9785" actId="6549"/>
          <ac:spMkLst>
            <pc:docMk/>
            <pc:sldMk cId="3268231783" sldId="266"/>
            <ac:spMk id="4" creationId="{7D598263-1B2A-7470-A5A7-769BF905F28F}"/>
          </ac:spMkLst>
        </pc:spChg>
        <pc:spChg chg="add mod">
          <ac:chgData name="Florin Teodorescu" userId="b0d868d7-309d-40b8-8e5b-d66bfe89ee87" providerId="ADAL" clId="{C1F2CC70-4C63-44A5-A49C-869460F6DDCC}" dt="2024-07-11T05:18:12.345" v="10853" actId="2711"/>
          <ac:spMkLst>
            <pc:docMk/>
            <pc:sldMk cId="3268231783" sldId="266"/>
            <ac:spMk id="5" creationId="{18686398-25A1-85E9-80FB-084E4F607B02}"/>
          </ac:spMkLst>
        </pc:spChg>
        <pc:spChg chg="add mod">
          <ac:chgData name="Florin Teodorescu" userId="b0d868d7-309d-40b8-8e5b-d66bfe89ee87" providerId="ADAL" clId="{C1F2CC70-4C63-44A5-A49C-869460F6DDCC}" dt="2024-07-11T05:18:12.345" v="10853" actId="2711"/>
          <ac:spMkLst>
            <pc:docMk/>
            <pc:sldMk cId="3268231783" sldId="266"/>
            <ac:spMk id="6" creationId="{231803BA-A9DC-553D-17BB-20351D770C59}"/>
          </ac:spMkLst>
        </pc:spChg>
        <pc:spChg chg="del">
          <ac:chgData name="Florin Teodorescu" userId="b0d868d7-309d-40b8-8e5b-d66bfe89ee87" providerId="ADAL" clId="{C1F2CC70-4C63-44A5-A49C-869460F6DDCC}" dt="2024-07-11T05:00:15.763" v="9734" actId="478"/>
          <ac:spMkLst>
            <pc:docMk/>
            <pc:sldMk cId="3268231783" sldId="266"/>
            <ac:spMk id="7" creationId="{256A178D-2A40-1C86-3595-EC36D50CA5A0}"/>
          </ac:spMkLst>
        </pc:spChg>
        <pc:spChg chg="add mod">
          <ac:chgData name="Florin Teodorescu" userId="b0d868d7-309d-40b8-8e5b-d66bfe89ee87" providerId="ADAL" clId="{C1F2CC70-4C63-44A5-A49C-869460F6DDCC}" dt="2024-07-11T05:18:12.345" v="10853" actId="2711"/>
          <ac:spMkLst>
            <pc:docMk/>
            <pc:sldMk cId="3268231783" sldId="266"/>
            <ac:spMk id="8" creationId="{FD299846-95C2-C1DE-5150-0BD981370C02}"/>
          </ac:spMkLst>
        </pc:spChg>
        <pc:spChg chg="add mod">
          <ac:chgData name="Florin Teodorescu" userId="b0d868d7-309d-40b8-8e5b-d66bfe89ee87" providerId="ADAL" clId="{C1F2CC70-4C63-44A5-A49C-869460F6DDCC}" dt="2024-07-11T05:18:12.345" v="10853" actId="2711"/>
          <ac:spMkLst>
            <pc:docMk/>
            <pc:sldMk cId="3268231783" sldId="266"/>
            <ac:spMk id="9" creationId="{26F8B2A9-3B88-63B8-4884-F196F1725671}"/>
          </ac:spMkLst>
        </pc:spChg>
        <pc:spChg chg="add mod">
          <ac:chgData name="Florin Teodorescu" userId="b0d868d7-309d-40b8-8e5b-d66bfe89ee87" providerId="ADAL" clId="{C1F2CC70-4C63-44A5-A49C-869460F6DDCC}" dt="2024-07-11T05:18:12.345" v="10853" actId="2711"/>
          <ac:spMkLst>
            <pc:docMk/>
            <pc:sldMk cId="3268231783" sldId="266"/>
            <ac:spMk id="10" creationId="{10EB573C-E74F-2B3E-22E8-6A2C609D4E12}"/>
          </ac:spMkLst>
        </pc:spChg>
        <pc:spChg chg="add mod">
          <ac:chgData name="Florin Teodorescu" userId="b0d868d7-309d-40b8-8e5b-d66bfe89ee87" providerId="ADAL" clId="{C1F2CC70-4C63-44A5-A49C-869460F6DDCC}" dt="2024-07-11T05:18:12.345" v="10853" actId="2711"/>
          <ac:spMkLst>
            <pc:docMk/>
            <pc:sldMk cId="3268231783" sldId="266"/>
            <ac:spMk id="11" creationId="{A3615243-6C70-C826-AA95-700069D63475}"/>
          </ac:spMkLst>
        </pc:spChg>
        <pc:spChg chg="add mod">
          <ac:chgData name="Florin Teodorescu" userId="b0d868d7-309d-40b8-8e5b-d66bfe89ee87" providerId="ADAL" clId="{C1F2CC70-4C63-44A5-A49C-869460F6DDCC}" dt="2024-07-11T05:24:14.863" v="11194" actId="14100"/>
          <ac:spMkLst>
            <pc:docMk/>
            <pc:sldMk cId="3268231783" sldId="266"/>
            <ac:spMk id="12" creationId="{CA0CCE5D-D7C3-9D12-0A06-51FD9612F1F6}"/>
          </ac:spMkLst>
        </pc:spChg>
        <pc:spChg chg="add mod">
          <ac:chgData name="Florin Teodorescu" userId="b0d868d7-309d-40b8-8e5b-d66bfe89ee87" providerId="ADAL" clId="{C1F2CC70-4C63-44A5-A49C-869460F6DDCC}" dt="2024-07-11T05:53:41.126" v="12885" actId="20577"/>
          <ac:spMkLst>
            <pc:docMk/>
            <pc:sldMk cId="3268231783" sldId="266"/>
            <ac:spMk id="13" creationId="{9A9B8C13-4465-90DE-9DDA-A9819F970634}"/>
          </ac:spMkLst>
        </pc:spChg>
        <pc:spChg chg="add mod">
          <ac:chgData name="Florin Teodorescu" userId="b0d868d7-309d-40b8-8e5b-d66bfe89ee87" providerId="ADAL" clId="{C1F2CC70-4C63-44A5-A49C-869460F6DDCC}" dt="2024-07-11T05:23:40.001" v="11108" actId="14100"/>
          <ac:spMkLst>
            <pc:docMk/>
            <pc:sldMk cId="3268231783" sldId="266"/>
            <ac:spMk id="14" creationId="{9C1DB875-6603-385D-085A-66A9758E0A0F}"/>
          </ac:spMkLst>
        </pc:spChg>
        <pc:spChg chg="add mod">
          <ac:chgData name="Florin Teodorescu" userId="b0d868d7-309d-40b8-8e5b-d66bfe89ee87" providerId="ADAL" clId="{C1F2CC70-4C63-44A5-A49C-869460F6DDCC}" dt="2024-07-11T05:26:34.809" v="11307" actId="554"/>
          <ac:spMkLst>
            <pc:docMk/>
            <pc:sldMk cId="3268231783" sldId="266"/>
            <ac:spMk id="15" creationId="{519C7E65-4A87-6221-621E-742A9E61B113}"/>
          </ac:spMkLst>
        </pc:spChg>
        <pc:spChg chg="del">
          <ac:chgData name="Florin Teodorescu" userId="b0d868d7-309d-40b8-8e5b-d66bfe89ee87" providerId="ADAL" clId="{C1F2CC70-4C63-44A5-A49C-869460F6DDCC}" dt="2024-07-11T05:00:19.315" v="9735" actId="478"/>
          <ac:spMkLst>
            <pc:docMk/>
            <pc:sldMk cId="3268231783" sldId="266"/>
            <ac:spMk id="17" creationId="{1691D586-3296-F32D-2235-2F8E87CA4AC0}"/>
          </ac:spMkLst>
        </pc:spChg>
        <pc:spChg chg="del">
          <ac:chgData name="Florin Teodorescu" userId="b0d868d7-309d-40b8-8e5b-d66bfe89ee87" providerId="ADAL" clId="{C1F2CC70-4C63-44A5-A49C-869460F6DDCC}" dt="2024-07-11T05:00:19.315" v="9735" actId="478"/>
          <ac:spMkLst>
            <pc:docMk/>
            <pc:sldMk cId="3268231783" sldId="266"/>
            <ac:spMk id="18" creationId="{82BE2B97-EA69-2291-6865-79A285A654A8}"/>
          </ac:spMkLst>
        </pc:spChg>
        <pc:spChg chg="add mod">
          <ac:chgData name="Florin Teodorescu" userId="b0d868d7-309d-40b8-8e5b-d66bfe89ee87" providerId="ADAL" clId="{C1F2CC70-4C63-44A5-A49C-869460F6DDCC}" dt="2024-07-11T05:26:34.809" v="11307" actId="554"/>
          <ac:spMkLst>
            <pc:docMk/>
            <pc:sldMk cId="3268231783" sldId="266"/>
            <ac:spMk id="19" creationId="{C8141E03-CD44-8471-4648-5B4E477F5D10}"/>
          </ac:spMkLst>
        </pc:spChg>
        <pc:spChg chg="add mod">
          <ac:chgData name="Florin Teodorescu" userId="b0d868d7-309d-40b8-8e5b-d66bfe89ee87" providerId="ADAL" clId="{C1F2CC70-4C63-44A5-A49C-869460F6DDCC}" dt="2024-07-11T05:26:34.809" v="11307" actId="554"/>
          <ac:spMkLst>
            <pc:docMk/>
            <pc:sldMk cId="3268231783" sldId="266"/>
            <ac:spMk id="21" creationId="{081F60AE-48A9-4A91-09A8-E674265FB306}"/>
          </ac:spMkLst>
        </pc:spChg>
        <pc:picChg chg="del">
          <ac:chgData name="Florin Teodorescu" userId="b0d868d7-309d-40b8-8e5b-d66bfe89ee87" providerId="ADAL" clId="{C1F2CC70-4C63-44A5-A49C-869460F6DDCC}" dt="2024-07-11T05:00:19.315" v="9735" actId="478"/>
          <ac:picMkLst>
            <pc:docMk/>
            <pc:sldMk cId="3268231783" sldId="266"/>
            <ac:picMk id="16" creationId="{6EB74A4A-5D7E-CC6A-23D3-AA000B3EC7AB}"/>
          </ac:picMkLst>
        </pc:picChg>
        <pc:picChg chg="del">
          <ac:chgData name="Florin Teodorescu" userId="b0d868d7-309d-40b8-8e5b-d66bfe89ee87" providerId="ADAL" clId="{C1F2CC70-4C63-44A5-A49C-869460F6DDCC}" dt="2024-07-11T05:00:19.315" v="9735" actId="478"/>
          <ac:picMkLst>
            <pc:docMk/>
            <pc:sldMk cId="3268231783" sldId="266"/>
            <ac:picMk id="20" creationId="{B6A807EE-0232-C0DB-9B77-8CEA33424486}"/>
          </ac:picMkLst>
        </pc:picChg>
        <pc:cxnChg chg="add mod">
          <ac:chgData name="Florin Teodorescu" userId="b0d868d7-309d-40b8-8e5b-d66bfe89ee87" providerId="ADAL" clId="{C1F2CC70-4C63-44A5-A49C-869460F6DDCC}" dt="2024-07-11T05:27:28.655" v="11321" actId="692"/>
          <ac:cxnSpMkLst>
            <pc:docMk/>
            <pc:sldMk cId="3268231783" sldId="266"/>
            <ac:cxnSpMk id="23" creationId="{4FA9374B-1052-6FB8-C45E-B668E484465A}"/>
          </ac:cxnSpMkLst>
        </pc:cxnChg>
        <pc:cxnChg chg="add mod">
          <ac:chgData name="Florin Teodorescu" userId="b0d868d7-309d-40b8-8e5b-d66bfe89ee87" providerId="ADAL" clId="{C1F2CC70-4C63-44A5-A49C-869460F6DDCC}" dt="2024-07-11T05:27:39.833" v="11324" actId="14100"/>
          <ac:cxnSpMkLst>
            <pc:docMk/>
            <pc:sldMk cId="3268231783" sldId="266"/>
            <ac:cxnSpMk id="26" creationId="{B4390773-9BAD-AEAA-BC92-F7648221E7EF}"/>
          </ac:cxnSpMkLst>
        </pc:cxnChg>
        <pc:cxnChg chg="add mod">
          <ac:chgData name="Florin Teodorescu" userId="b0d868d7-309d-40b8-8e5b-d66bfe89ee87" providerId="ADAL" clId="{C1F2CC70-4C63-44A5-A49C-869460F6DDCC}" dt="2024-07-11T05:27:48.947" v="11327" actId="14100"/>
          <ac:cxnSpMkLst>
            <pc:docMk/>
            <pc:sldMk cId="3268231783" sldId="266"/>
            <ac:cxnSpMk id="29" creationId="{A7E073C2-729C-FB17-8F01-FA7AE6487DA2}"/>
          </ac:cxnSpMkLst>
        </pc:cxnChg>
        <pc:cxnChg chg="add mod">
          <ac:chgData name="Florin Teodorescu" userId="b0d868d7-309d-40b8-8e5b-d66bfe89ee87" providerId="ADAL" clId="{C1F2CC70-4C63-44A5-A49C-869460F6DDCC}" dt="2024-07-11T05:28:06.173" v="11330" actId="14100"/>
          <ac:cxnSpMkLst>
            <pc:docMk/>
            <pc:sldMk cId="3268231783" sldId="266"/>
            <ac:cxnSpMk id="32" creationId="{91F37ED2-E8BC-F4D9-2911-A38C0FDB27E4}"/>
          </ac:cxnSpMkLst>
        </pc:cxnChg>
        <pc:cxnChg chg="add mod">
          <ac:chgData name="Florin Teodorescu" userId="b0d868d7-309d-40b8-8e5b-d66bfe89ee87" providerId="ADAL" clId="{C1F2CC70-4C63-44A5-A49C-869460F6DDCC}" dt="2024-07-11T05:28:19.404" v="11333" actId="14100"/>
          <ac:cxnSpMkLst>
            <pc:docMk/>
            <pc:sldMk cId="3268231783" sldId="266"/>
            <ac:cxnSpMk id="35" creationId="{A81C91B0-EAB5-C419-7EBB-7AAD2A6B16A6}"/>
          </ac:cxnSpMkLst>
        </pc:cxnChg>
        <pc:cxnChg chg="add mod">
          <ac:chgData name="Florin Teodorescu" userId="b0d868d7-309d-40b8-8e5b-d66bfe89ee87" providerId="ADAL" clId="{C1F2CC70-4C63-44A5-A49C-869460F6DDCC}" dt="2024-07-11T05:28:28.548" v="11336" actId="14100"/>
          <ac:cxnSpMkLst>
            <pc:docMk/>
            <pc:sldMk cId="3268231783" sldId="266"/>
            <ac:cxnSpMk id="38" creationId="{B8E0ACC0-EAB9-8415-B9AD-C47C9D04188D}"/>
          </ac:cxnSpMkLst>
        </pc:cxnChg>
      </pc:sldChg>
      <pc:sldChg chg="addSp modSp add mod">
        <pc:chgData name="Florin Teodorescu" userId="b0d868d7-309d-40b8-8e5b-d66bfe89ee87" providerId="ADAL" clId="{C1F2CC70-4C63-44A5-A49C-869460F6DDCC}" dt="2024-07-11T15:56:12.065" v="13862" actId="1076"/>
        <pc:sldMkLst>
          <pc:docMk/>
          <pc:sldMk cId="3690394848" sldId="267"/>
        </pc:sldMkLst>
        <pc:spChg chg="mod">
          <ac:chgData name="Florin Teodorescu" userId="b0d868d7-309d-40b8-8e5b-d66bfe89ee87" providerId="ADAL" clId="{C1F2CC70-4C63-44A5-A49C-869460F6DDCC}" dt="2024-07-11T05:31:04.313" v="11404" actId="20577"/>
          <ac:spMkLst>
            <pc:docMk/>
            <pc:sldMk cId="3690394848" sldId="267"/>
            <ac:spMk id="4" creationId="{7D598263-1B2A-7470-A5A7-769BF905F28F}"/>
          </ac:spMkLst>
        </pc:spChg>
        <pc:graphicFrameChg chg="add mod modGraphic">
          <ac:chgData name="Florin Teodorescu" userId="b0d868d7-309d-40b8-8e5b-d66bfe89ee87" providerId="ADAL" clId="{C1F2CC70-4C63-44A5-A49C-869460F6DDCC}" dt="2024-07-11T15:56:12.065" v="13862" actId="1076"/>
          <ac:graphicFrameMkLst>
            <pc:docMk/>
            <pc:sldMk cId="3690394848" sldId="267"/>
            <ac:graphicFrameMk id="3" creationId="{7B20AEDA-3F59-7A1A-20D8-5E11517BD7F2}"/>
          </ac:graphicFrameMkLst>
        </pc:graphicFrameChg>
      </pc:sldChg>
      <pc:sldChg chg="addSp modSp add mod">
        <pc:chgData name="Florin Teodorescu" userId="b0d868d7-309d-40b8-8e5b-d66bfe89ee87" providerId="ADAL" clId="{C1F2CC70-4C63-44A5-A49C-869460F6DDCC}" dt="2024-07-11T16:15:30.064" v="14182" actId="255"/>
        <pc:sldMkLst>
          <pc:docMk/>
          <pc:sldMk cId="1978844576" sldId="268"/>
        </pc:sldMkLst>
        <pc:spChg chg="add mod">
          <ac:chgData name="Florin Teodorescu" userId="b0d868d7-309d-40b8-8e5b-d66bfe89ee87" providerId="ADAL" clId="{C1F2CC70-4C63-44A5-A49C-869460F6DDCC}" dt="2024-07-11T16:00:07.683" v="13966" actId="20577"/>
          <ac:spMkLst>
            <pc:docMk/>
            <pc:sldMk cId="1978844576" sldId="268"/>
            <ac:spMk id="3" creationId="{D39928A1-74F0-1056-D20D-571829CDA567}"/>
          </ac:spMkLst>
        </pc:spChg>
        <pc:spChg chg="mod">
          <ac:chgData name="Florin Teodorescu" userId="b0d868d7-309d-40b8-8e5b-d66bfe89ee87" providerId="ADAL" clId="{C1F2CC70-4C63-44A5-A49C-869460F6DDCC}" dt="2024-07-11T05:01:26.613" v="9815" actId="20577"/>
          <ac:spMkLst>
            <pc:docMk/>
            <pc:sldMk cId="1978844576" sldId="268"/>
            <ac:spMk id="4" creationId="{7D598263-1B2A-7470-A5A7-769BF905F28F}"/>
          </ac:spMkLst>
        </pc:spChg>
        <pc:graphicFrameChg chg="add mod modGraphic">
          <ac:chgData name="Florin Teodorescu" userId="b0d868d7-309d-40b8-8e5b-d66bfe89ee87" providerId="ADAL" clId="{C1F2CC70-4C63-44A5-A49C-869460F6DDCC}" dt="2024-07-11T16:15:30.064" v="14182" actId="255"/>
          <ac:graphicFrameMkLst>
            <pc:docMk/>
            <pc:sldMk cId="1978844576" sldId="268"/>
            <ac:graphicFrameMk id="5" creationId="{B4E1E1C7-7F1F-846E-F3C9-59ADB2A8B816}"/>
          </ac:graphicFrameMkLst>
        </pc:graphicFrameChg>
      </pc:sldChg>
      <pc:sldChg chg="delSp modSp add mod delAnim">
        <pc:chgData name="Florin Teodorescu" userId="b0d868d7-309d-40b8-8e5b-d66bfe89ee87" providerId="ADAL" clId="{C1F2CC70-4C63-44A5-A49C-869460F6DDCC}" dt="2024-07-11T05:43:03.516" v="12871" actId="1036"/>
        <pc:sldMkLst>
          <pc:docMk/>
          <pc:sldMk cId="2937610664" sldId="269"/>
        </pc:sldMkLst>
        <pc:spChg chg="mod">
          <ac:chgData name="Florin Teodorescu" userId="b0d868d7-309d-40b8-8e5b-d66bfe89ee87" providerId="ADAL" clId="{C1F2CC70-4C63-44A5-A49C-869460F6DDCC}" dt="2024-07-11T05:43:03.516" v="12871" actId="1036"/>
          <ac:spMkLst>
            <pc:docMk/>
            <pc:sldMk cId="2937610664" sldId="269"/>
            <ac:spMk id="3" creationId="{EBB04D58-F637-312C-7620-191B1A08E7AE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5" creationId="{18686398-25A1-85E9-80FB-084E4F607B02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6" creationId="{231803BA-A9DC-553D-17BB-20351D770C59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8" creationId="{FD299846-95C2-C1DE-5150-0BD981370C02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9" creationId="{26F8B2A9-3B88-63B8-4884-F196F1725671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10" creationId="{10EB573C-E74F-2B3E-22E8-6A2C609D4E12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11" creationId="{A3615243-6C70-C826-AA95-700069D63475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12" creationId="{CA0CCE5D-D7C3-9D12-0A06-51FD9612F1F6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13" creationId="{9A9B8C13-4465-90DE-9DDA-A9819F970634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14" creationId="{9C1DB875-6603-385D-085A-66A9758E0A0F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15" creationId="{519C7E65-4A87-6221-621E-742A9E61B113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19" creationId="{C8141E03-CD44-8471-4648-5B4E477F5D10}"/>
          </ac:spMkLst>
        </pc:spChg>
        <pc:spChg chg="del">
          <ac:chgData name="Florin Teodorescu" userId="b0d868d7-309d-40b8-8e5b-d66bfe89ee87" providerId="ADAL" clId="{C1F2CC70-4C63-44A5-A49C-869460F6DDCC}" dt="2024-07-11T05:31:16.572" v="11406" actId="478"/>
          <ac:spMkLst>
            <pc:docMk/>
            <pc:sldMk cId="2937610664" sldId="269"/>
            <ac:spMk id="21" creationId="{081F60AE-48A9-4A91-09A8-E674265FB306}"/>
          </ac:spMkLst>
        </pc:spChg>
        <pc:cxnChg chg="del mod">
          <ac:chgData name="Florin Teodorescu" userId="b0d868d7-309d-40b8-8e5b-d66bfe89ee87" providerId="ADAL" clId="{C1F2CC70-4C63-44A5-A49C-869460F6DDCC}" dt="2024-07-11T05:31:16.572" v="11406" actId="478"/>
          <ac:cxnSpMkLst>
            <pc:docMk/>
            <pc:sldMk cId="2937610664" sldId="269"/>
            <ac:cxnSpMk id="23" creationId="{4FA9374B-1052-6FB8-C45E-B668E484465A}"/>
          </ac:cxnSpMkLst>
        </pc:cxnChg>
        <pc:cxnChg chg="del mod">
          <ac:chgData name="Florin Teodorescu" userId="b0d868d7-309d-40b8-8e5b-d66bfe89ee87" providerId="ADAL" clId="{C1F2CC70-4C63-44A5-A49C-869460F6DDCC}" dt="2024-07-11T05:31:16.572" v="11406" actId="478"/>
          <ac:cxnSpMkLst>
            <pc:docMk/>
            <pc:sldMk cId="2937610664" sldId="269"/>
            <ac:cxnSpMk id="26" creationId="{B4390773-9BAD-AEAA-BC92-F7648221E7EF}"/>
          </ac:cxnSpMkLst>
        </pc:cxnChg>
        <pc:cxnChg chg="del mod">
          <ac:chgData name="Florin Teodorescu" userId="b0d868d7-309d-40b8-8e5b-d66bfe89ee87" providerId="ADAL" clId="{C1F2CC70-4C63-44A5-A49C-869460F6DDCC}" dt="2024-07-11T05:31:16.572" v="11406" actId="478"/>
          <ac:cxnSpMkLst>
            <pc:docMk/>
            <pc:sldMk cId="2937610664" sldId="269"/>
            <ac:cxnSpMk id="29" creationId="{A7E073C2-729C-FB17-8F01-FA7AE6487DA2}"/>
          </ac:cxnSpMkLst>
        </pc:cxnChg>
        <pc:cxnChg chg="del mod">
          <ac:chgData name="Florin Teodorescu" userId="b0d868d7-309d-40b8-8e5b-d66bfe89ee87" providerId="ADAL" clId="{C1F2CC70-4C63-44A5-A49C-869460F6DDCC}" dt="2024-07-11T05:31:16.572" v="11406" actId="478"/>
          <ac:cxnSpMkLst>
            <pc:docMk/>
            <pc:sldMk cId="2937610664" sldId="269"/>
            <ac:cxnSpMk id="32" creationId="{91F37ED2-E8BC-F4D9-2911-A38C0FDB27E4}"/>
          </ac:cxnSpMkLst>
        </pc:cxnChg>
        <pc:cxnChg chg="del mod">
          <ac:chgData name="Florin Teodorescu" userId="b0d868d7-309d-40b8-8e5b-d66bfe89ee87" providerId="ADAL" clId="{C1F2CC70-4C63-44A5-A49C-869460F6DDCC}" dt="2024-07-11T05:31:16.572" v="11406" actId="478"/>
          <ac:cxnSpMkLst>
            <pc:docMk/>
            <pc:sldMk cId="2937610664" sldId="269"/>
            <ac:cxnSpMk id="35" creationId="{A81C91B0-EAB5-C419-7EBB-7AAD2A6B16A6}"/>
          </ac:cxnSpMkLst>
        </pc:cxnChg>
        <pc:cxnChg chg="del mod">
          <ac:chgData name="Florin Teodorescu" userId="b0d868d7-309d-40b8-8e5b-d66bfe89ee87" providerId="ADAL" clId="{C1F2CC70-4C63-44A5-A49C-869460F6DDCC}" dt="2024-07-11T05:31:16.572" v="11406" actId="478"/>
          <ac:cxnSpMkLst>
            <pc:docMk/>
            <pc:sldMk cId="2937610664" sldId="269"/>
            <ac:cxnSpMk id="38" creationId="{B8E0ACC0-EAB9-8415-B9AD-C47C9D04188D}"/>
          </ac:cxnSpMkLst>
        </pc:cxnChg>
      </pc:sldChg>
    </pc:docChg>
  </pc:docChgLst>
  <pc:docChgLst>
    <pc:chgData name="Florin Teodorescu" userId="b0d868d7-309d-40b8-8e5b-d66bfe89ee87" providerId="ADAL" clId="{B9C65D7F-2525-4E20-82A6-E4DB38C0374F}"/>
    <pc:docChg chg="modSld sldOrd modSection">
      <pc:chgData name="Florin Teodorescu" userId="b0d868d7-309d-40b8-8e5b-d66bfe89ee87" providerId="ADAL" clId="{B9C65D7F-2525-4E20-82A6-E4DB38C0374F}" dt="2024-07-18T06:35:06.093" v="9"/>
      <pc:docMkLst>
        <pc:docMk/>
      </pc:docMkLst>
      <pc:sldChg chg="modSp mod ord setBg">
        <pc:chgData name="Florin Teodorescu" userId="b0d868d7-309d-40b8-8e5b-d66bfe89ee87" providerId="ADAL" clId="{B9C65D7F-2525-4E20-82A6-E4DB38C0374F}" dt="2024-07-18T06:35:06.093" v="9"/>
        <pc:sldMkLst>
          <pc:docMk/>
          <pc:sldMk cId="4219646324" sldId="265"/>
        </pc:sldMkLst>
        <pc:spChg chg="mod">
          <ac:chgData name="Florin Teodorescu" userId="b0d868d7-309d-40b8-8e5b-d66bfe89ee87" providerId="ADAL" clId="{B9C65D7F-2525-4E20-82A6-E4DB38C0374F}" dt="2024-07-18T06:30:54.326" v="6" actId="207"/>
          <ac:spMkLst>
            <pc:docMk/>
            <pc:sldMk cId="4219646324" sldId="265"/>
            <ac:spMk id="3" creationId="{485FFE5D-1E8D-DD90-74DD-D3D08B2CC9B4}"/>
          </ac:spMkLst>
        </pc:spChg>
        <pc:spChg chg="mod">
          <ac:chgData name="Florin Teodorescu" userId="b0d868d7-309d-40b8-8e5b-d66bfe89ee87" providerId="ADAL" clId="{B9C65D7F-2525-4E20-82A6-E4DB38C0374F}" dt="2024-07-18T06:30:31.974" v="2" actId="207"/>
          <ac:spMkLst>
            <pc:docMk/>
            <pc:sldMk cId="4219646324" sldId="265"/>
            <ac:spMk id="6" creationId="{C9F17311-B656-8FF3-2B65-D0882BFD9657}"/>
          </ac:spMkLst>
        </pc:spChg>
      </pc:sldChg>
      <pc:sldChg chg="modSp mod">
        <pc:chgData name="Florin Teodorescu" userId="b0d868d7-309d-40b8-8e5b-d66bfe89ee87" providerId="ADAL" clId="{B9C65D7F-2525-4E20-82A6-E4DB38C0374F}" dt="2024-07-18T06:31:12.557" v="7" actId="207"/>
        <pc:sldMkLst>
          <pc:docMk/>
          <pc:sldMk cId="1978844576" sldId="268"/>
        </pc:sldMkLst>
        <pc:spChg chg="mod">
          <ac:chgData name="Florin Teodorescu" userId="b0d868d7-309d-40b8-8e5b-d66bfe89ee87" providerId="ADAL" clId="{B9C65D7F-2525-4E20-82A6-E4DB38C0374F}" dt="2024-07-18T06:31:12.557" v="7" actId="207"/>
          <ac:spMkLst>
            <pc:docMk/>
            <pc:sldMk cId="1978844576" sldId="268"/>
            <ac:spMk id="3" creationId="{D39928A1-74F0-1056-D20D-571829CDA567}"/>
          </ac:spMkLst>
        </pc:spChg>
      </pc:sldChg>
    </pc:docChg>
  </pc:docChgLst>
  <pc:docChgLst>
    <pc:chgData clId="Web-{4C63DF8F-14E0-09C8-D552-EE0578089C4E}"/>
    <pc:docChg chg="modSld">
      <pc:chgData name="" userId="" providerId="" clId="Web-{4C63DF8F-14E0-09C8-D552-EE0578089C4E}" dt="2024-06-22T16:33:13.550" v="1" actId="1076"/>
      <pc:docMkLst>
        <pc:docMk/>
      </pc:docMkLst>
      <pc:sldChg chg="addSp modSp">
        <pc:chgData name="" userId="" providerId="" clId="Web-{4C63DF8F-14E0-09C8-D552-EE0578089C4E}" dt="2024-06-22T16:33:13.550" v="1" actId="1076"/>
        <pc:sldMkLst>
          <pc:docMk/>
          <pc:sldMk cId="2790625028" sldId="2147309992"/>
        </pc:sldMkLst>
        <pc:spChg chg="add mod">
          <ac:chgData name="" userId="" providerId="" clId="Web-{4C63DF8F-14E0-09C8-D552-EE0578089C4E}" dt="2024-06-22T16:33:13.550" v="1" actId="1076"/>
          <ac:spMkLst>
            <pc:docMk/>
            <pc:sldMk cId="2790625028" sldId="2147309992"/>
            <ac:spMk id="79" creationId="{5020E0C7-B056-0527-5D29-1188CB8C4962}"/>
          </ac:spMkLst>
        </pc:spChg>
      </pc:sldChg>
    </pc:docChg>
  </pc:docChgLst>
  <pc:docChgLst>
    <pc:chgData name="Ene-Pietrosanu, Monica" userId="631147a4-d776-4c8f-b14b-363097263468" providerId="ADAL" clId="{B7758750-7AE8-471A-9153-090B09C84921}"/>
    <pc:docChg chg="undo custSel addSld modSld sldOrd">
      <pc:chgData name="Ene-Pietrosanu, Monica" userId="631147a4-d776-4c8f-b14b-363097263468" providerId="ADAL" clId="{B7758750-7AE8-471A-9153-090B09C84921}" dt="2024-06-22T16:14:25.660" v="318"/>
      <pc:docMkLst>
        <pc:docMk/>
      </pc:docMkLst>
      <pc:sldChg chg="ord">
        <pc:chgData name="Ene-Pietrosanu, Monica" userId="631147a4-d776-4c8f-b14b-363097263468" providerId="ADAL" clId="{B7758750-7AE8-471A-9153-090B09C84921}" dt="2024-06-22T14:39:46.801" v="4"/>
        <pc:sldMkLst>
          <pc:docMk/>
          <pc:sldMk cId="2355249261" sldId="259"/>
        </pc:sldMkLst>
      </pc:sldChg>
      <pc:sldChg chg="delSp modSp add mod ord setBg delDesignElem">
        <pc:chgData name="Ene-Pietrosanu, Monica" userId="631147a4-d776-4c8f-b14b-363097263468" providerId="ADAL" clId="{B7758750-7AE8-471A-9153-090B09C84921}" dt="2024-06-22T16:09:55.031" v="295"/>
        <pc:sldMkLst>
          <pc:docMk/>
          <pc:sldMk cId="2042806491" sldId="2147309989"/>
        </pc:sldMkLst>
        <pc:spChg chg="mod">
          <ac:chgData name="Ene-Pietrosanu, Monica" userId="631147a4-d776-4c8f-b14b-363097263468" providerId="ADAL" clId="{B7758750-7AE8-471A-9153-090B09C84921}" dt="2024-06-22T15:54:12.058" v="64" actId="20577"/>
          <ac:spMkLst>
            <pc:docMk/>
            <pc:sldMk cId="2042806491" sldId="2147309989"/>
            <ac:spMk id="3" creationId="{C7B88318-3DDA-8E9B-78E0-7B357F16D536}"/>
          </ac:spMkLst>
        </pc:spChg>
        <pc:spChg chg="del">
          <ac:chgData name="Ene-Pietrosanu, Monica" userId="631147a4-d776-4c8f-b14b-363097263468" providerId="ADAL" clId="{B7758750-7AE8-471A-9153-090B09C84921}" dt="2024-06-22T14:39:10.911" v="1"/>
          <ac:spMkLst>
            <pc:docMk/>
            <pc:sldMk cId="2042806491" sldId="2147309989"/>
            <ac:spMk id="17" creationId="{1A95671B-3CC6-4792-9114-B74FAEA224E6}"/>
          </ac:spMkLst>
        </pc:spChg>
        <pc:graphicFrameChg chg="mod modGraphic">
          <ac:chgData name="Ene-Pietrosanu, Monica" userId="631147a4-d776-4c8f-b14b-363097263468" providerId="ADAL" clId="{B7758750-7AE8-471A-9153-090B09C84921}" dt="2024-06-22T15:55:48.706" v="140" actId="20577"/>
          <ac:graphicFrameMkLst>
            <pc:docMk/>
            <pc:sldMk cId="2042806491" sldId="2147309989"/>
            <ac:graphicFrameMk id="12" creationId="{01B0E396-4956-72F5-B244-B6FE54EB5898}"/>
          </ac:graphicFrameMkLst>
        </pc:graphicFrameChg>
      </pc:sldChg>
      <pc:sldChg chg="add">
        <pc:chgData name="Ene-Pietrosanu, Monica" userId="631147a4-d776-4c8f-b14b-363097263468" providerId="ADAL" clId="{B7758750-7AE8-471A-9153-090B09C84921}" dt="2024-06-22T14:39:44.207" v="2"/>
        <pc:sldMkLst>
          <pc:docMk/>
          <pc:sldMk cId="1092223161" sldId="2147309990"/>
        </pc:sldMkLst>
      </pc:sldChg>
      <pc:sldChg chg="modSp mod">
        <pc:chgData name="Ene-Pietrosanu, Monica" userId="631147a4-d776-4c8f-b14b-363097263468" providerId="ADAL" clId="{B7758750-7AE8-471A-9153-090B09C84921}" dt="2024-06-22T15:50:35.464" v="56" actId="14100"/>
        <pc:sldMkLst>
          <pc:docMk/>
          <pc:sldMk cId="2790625028" sldId="2147309992"/>
        </pc:sldMkLst>
        <pc:spChg chg="mod">
          <ac:chgData name="Ene-Pietrosanu, Monica" userId="631147a4-d776-4c8f-b14b-363097263468" providerId="ADAL" clId="{B7758750-7AE8-471A-9153-090B09C84921}" dt="2024-06-22T15:50:17.439" v="55" actId="20577"/>
          <ac:spMkLst>
            <pc:docMk/>
            <pc:sldMk cId="2790625028" sldId="2147309992"/>
            <ac:spMk id="13" creationId="{F214CE3C-10E8-8F6C-62C3-CF451AA9F603}"/>
          </ac:spMkLst>
        </pc:spChg>
        <pc:spChg chg="mod">
          <ac:chgData name="Ene-Pietrosanu, Monica" userId="631147a4-d776-4c8f-b14b-363097263468" providerId="ADAL" clId="{B7758750-7AE8-471A-9153-090B09C84921}" dt="2024-06-22T15:50:35.464" v="56" actId="14100"/>
          <ac:spMkLst>
            <pc:docMk/>
            <pc:sldMk cId="2790625028" sldId="2147309992"/>
            <ac:spMk id="20" creationId="{539AE660-3E99-23FD-FBC6-FCD49CCFE4BC}"/>
          </ac:spMkLst>
        </pc:spChg>
        <pc:graphicFrameChg chg="mod">
          <ac:chgData name="Ene-Pietrosanu, Monica" userId="631147a4-d776-4c8f-b14b-363097263468" providerId="ADAL" clId="{B7758750-7AE8-471A-9153-090B09C84921}" dt="2024-06-22T15:49:11.259" v="53" actId="20577"/>
          <ac:graphicFrameMkLst>
            <pc:docMk/>
            <pc:sldMk cId="2790625028" sldId="2147309992"/>
            <ac:graphicFrameMk id="5" creationId="{0FABFBDD-9772-4726-4DBE-AD2B7D75D10F}"/>
          </ac:graphicFrameMkLst>
        </pc:graphicFrameChg>
      </pc:sldChg>
      <pc:sldChg chg="modSp mod">
        <pc:chgData name="Ene-Pietrosanu, Monica" userId="631147a4-d776-4c8f-b14b-363097263468" providerId="ADAL" clId="{B7758750-7AE8-471A-9153-090B09C84921}" dt="2024-06-22T15:51:52.348" v="58" actId="1076"/>
        <pc:sldMkLst>
          <pc:docMk/>
          <pc:sldMk cId="2409496320" sldId="2147309994"/>
        </pc:sldMkLst>
        <pc:spChg chg="mod">
          <ac:chgData name="Ene-Pietrosanu, Monica" userId="631147a4-d776-4c8f-b14b-363097263468" providerId="ADAL" clId="{B7758750-7AE8-471A-9153-090B09C84921}" dt="2024-06-22T15:51:52.348" v="58" actId="1076"/>
          <ac:spMkLst>
            <pc:docMk/>
            <pc:sldMk cId="2409496320" sldId="2147309994"/>
            <ac:spMk id="2" creationId="{EA063DB3-976E-ED8A-EAE7-0776E5222947}"/>
          </ac:spMkLst>
        </pc:spChg>
        <pc:picChg chg="mod">
          <ac:chgData name="Ene-Pietrosanu, Monica" userId="631147a4-d776-4c8f-b14b-363097263468" providerId="ADAL" clId="{B7758750-7AE8-471A-9153-090B09C84921}" dt="2024-06-22T15:51:49.678" v="57" actId="1076"/>
          <ac:picMkLst>
            <pc:docMk/>
            <pc:sldMk cId="2409496320" sldId="2147309994"/>
            <ac:picMk id="1034" creationId="{60532B46-9C0E-A15E-C909-15B1F0EE7B67}"/>
          </ac:picMkLst>
        </pc:picChg>
      </pc:sldChg>
      <pc:sldChg chg="modSp add mod setBg">
        <pc:chgData name="Ene-Pietrosanu, Monica" userId="631147a4-d776-4c8f-b14b-363097263468" providerId="ADAL" clId="{B7758750-7AE8-471A-9153-090B09C84921}" dt="2024-06-22T16:14:25.660" v="318"/>
        <pc:sldMkLst>
          <pc:docMk/>
          <pc:sldMk cId="1177636794" sldId="2147309995"/>
        </pc:sldMkLst>
        <pc:spChg chg="mod">
          <ac:chgData name="Ene-Pietrosanu, Monica" userId="631147a4-d776-4c8f-b14b-363097263468" providerId="ADAL" clId="{B7758750-7AE8-471A-9153-090B09C84921}" dt="2024-06-22T16:06:28.834" v="254" actId="207"/>
          <ac:spMkLst>
            <pc:docMk/>
            <pc:sldMk cId="1177636794" sldId="2147309995"/>
            <ac:spMk id="15" creationId="{865C98C1-3D0D-15E5-1FC6-E91188889D2C}"/>
          </ac:spMkLst>
        </pc:spChg>
        <pc:graphicFrameChg chg="mod modGraphic">
          <ac:chgData name="Ene-Pietrosanu, Monica" userId="631147a4-d776-4c8f-b14b-363097263468" providerId="ADAL" clId="{B7758750-7AE8-471A-9153-090B09C84921}" dt="2024-06-22T16:14:25.660" v="318"/>
          <ac:graphicFrameMkLst>
            <pc:docMk/>
            <pc:sldMk cId="1177636794" sldId="2147309995"/>
            <ac:graphicFrameMk id="2" creationId="{B6608380-9EDF-E10F-C678-76649DEF4380}"/>
          </ac:graphicFrameMkLst>
        </pc:graphicFrameChg>
      </pc:sldChg>
      <pc:sldChg chg="addSp delSp modSp new mod modClrScheme chgLayout">
        <pc:chgData name="Ene-Pietrosanu, Monica" userId="631147a4-d776-4c8f-b14b-363097263468" providerId="ADAL" clId="{B7758750-7AE8-471A-9153-090B09C84921}" dt="2024-06-22T16:10:12.892" v="305" actId="20577"/>
        <pc:sldMkLst>
          <pc:docMk/>
          <pc:sldMk cId="2355044954" sldId="2147309996"/>
        </pc:sldMkLst>
        <pc:spChg chg="del mod ord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2" creationId="{2FF15103-D6A1-DBD1-A9DC-432D5BC8B33D}"/>
          </ac:spMkLst>
        </pc:spChg>
        <pc:spChg chg="del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3" creationId="{8522B313-1521-5333-4082-C7D7C3C2B085}"/>
          </ac:spMkLst>
        </pc:spChg>
        <pc:spChg chg="del mod ord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4" creationId="{54B1D98C-CB3F-B159-F66A-B6F2C61BD1B3}"/>
          </ac:spMkLst>
        </pc:spChg>
        <pc:spChg chg="add mod ord">
          <ac:chgData name="Ene-Pietrosanu, Monica" userId="631147a4-d776-4c8f-b14b-363097263468" providerId="ADAL" clId="{B7758750-7AE8-471A-9153-090B09C84921}" dt="2024-06-22T16:10:12.892" v="305" actId="20577"/>
          <ac:spMkLst>
            <pc:docMk/>
            <pc:sldMk cId="2355044954" sldId="2147309996"/>
            <ac:spMk id="5" creationId="{74BBC38B-77B2-7C62-D142-8BDEC627992B}"/>
          </ac:spMkLst>
        </pc:spChg>
        <pc:spChg chg="add mod ord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6" creationId="{683BA630-F240-D4E5-0EF7-C1FBF82D6A8B}"/>
          </ac:spMkLst>
        </pc:spChg>
      </pc:sldChg>
    </pc:docChg>
  </pc:docChgLst>
  <pc:docChgLst>
    <pc:chgData name="Monica Ene-Pietroșanu" userId="S::enepiemon@tealslwhs.onmicrosoft.com::1180be4e-9580-4b79-bdba-6b96b1d51d62" providerId="AD" clId="Web-{4C63DF8F-14E0-09C8-D552-EE0578089C4E}"/>
    <pc:docChg chg="modSld">
      <pc:chgData name="Monica Ene-Pietroșanu" userId="S::enepiemon@tealslwhs.onmicrosoft.com::1180be4e-9580-4b79-bdba-6b96b1d51d62" providerId="AD" clId="Web-{4C63DF8F-14E0-09C8-D552-EE0578089C4E}" dt="2024-06-22T16:58:10.052" v="209" actId="1076"/>
      <pc:docMkLst>
        <pc:docMk/>
      </pc:docMkLst>
      <pc:sldChg chg="delSp modSp">
        <pc:chgData name="Monica Ene-Pietroșanu" userId="S::enepiemon@tealslwhs.onmicrosoft.com::1180be4e-9580-4b79-bdba-6b96b1d51d62" providerId="AD" clId="Web-{4C63DF8F-14E0-09C8-D552-EE0578089C4E}" dt="2024-06-22T16:38:38.296" v="48" actId="20577"/>
        <pc:sldMkLst>
          <pc:docMk/>
          <pc:sldMk cId="2790625028" sldId="2147309992"/>
        </pc:sldMkLst>
        <pc:spChg chg="mod">
          <ac:chgData name="Monica Ene-Pietroșanu" userId="S::enepiemon@tealslwhs.onmicrosoft.com::1180be4e-9580-4b79-bdba-6b96b1d51d62" providerId="AD" clId="Web-{4C63DF8F-14E0-09C8-D552-EE0578089C4E}" dt="2024-06-22T16:38:38.296" v="48" actId="20577"/>
          <ac:spMkLst>
            <pc:docMk/>
            <pc:sldMk cId="2790625028" sldId="2147309992"/>
            <ac:spMk id="20" creationId="{539AE660-3E99-23FD-FBC6-FCD49CCFE4BC}"/>
          </ac:spMkLst>
        </pc:spChg>
        <pc:spChg chg="del mod">
          <ac:chgData name="Monica Ene-Pietroșanu" userId="S::enepiemon@tealslwhs.onmicrosoft.com::1180be4e-9580-4b79-bdba-6b96b1d51d62" providerId="AD" clId="Web-{4C63DF8F-14E0-09C8-D552-EE0578089C4E}" dt="2024-06-22T16:38:34.827" v="46"/>
          <ac:spMkLst>
            <pc:docMk/>
            <pc:sldMk cId="2790625028" sldId="2147309992"/>
            <ac:spMk id="79" creationId="{5020E0C7-B056-0527-5D29-1188CB8C4962}"/>
          </ac:spMkLst>
        </pc:spChg>
      </pc:sldChg>
      <pc:sldChg chg="addSp delSp modSp">
        <pc:chgData name="Monica Ene-Pietroșanu" userId="S::enepiemon@tealslwhs.onmicrosoft.com::1180be4e-9580-4b79-bdba-6b96b1d51d62" providerId="AD" clId="Web-{4C63DF8F-14E0-09C8-D552-EE0578089C4E}" dt="2024-06-22T16:58:10.052" v="209" actId="1076"/>
        <pc:sldMkLst>
          <pc:docMk/>
          <pc:sldMk cId="2409496320" sldId="2147309994"/>
        </pc:sldMkLst>
        <pc:spChg chg="del mod">
          <ac:chgData name="Monica Ene-Pietroșanu" userId="S::enepiemon@tealslwhs.onmicrosoft.com::1180be4e-9580-4b79-bdba-6b96b1d51d62" providerId="AD" clId="Web-{4C63DF8F-14E0-09C8-D552-EE0578089C4E}" dt="2024-06-22T16:57:23.799" v="196"/>
          <ac:spMkLst>
            <pc:docMk/>
            <pc:sldMk cId="2409496320" sldId="2147309994"/>
            <ac:spMk id="2" creationId="{EA063DB3-976E-ED8A-EAE7-0776E5222947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1:57.072" v="148" actId="20577"/>
          <ac:spMkLst>
            <pc:docMk/>
            <pc:sldMk cId="2409496320" sldId="2147309994"/>
            <ac:spMk id="3" creationId="{F002C47D-106A-2960-EF0B-ED3459DE29B7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7:03.844" v="192" actId="20577"/>
          <ac:spMkLst>
            <pc:docMk/>
            <pc:sldMk cId="2409496320" sldId="2147309994"/>
            <ac:spMk id="4" creationId="{25B7D3E5-59E3-48F2-C6DB-09C300969D6B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8:08.599" v="208" actId="1076"/>
          <ac:spMkLst>
            <pc:docMk/>
            <pc:sldMk cId="2409496320" sldId="2147309994"/>
            <ac:spMk id="5" creationId="{4D7B0EAF-37D6-75EF-6B86-C9BC2CD8C441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5:49.558" v="154" actId="1076"/>
          <ac:spMkLst>
            <pc:docMk/>
            <pc:sldMk cId="2409496320" sldId="2147309994"/>
            <ac:spMk id="6" creationId="{A52D764F-A075-A0B3-84CA-03660F16FE23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1:10.397" v="122" actId="20577"/>
          <ac:spMkLst>
            <pc:docMk/>
            <pc:sldMk cId="2409496320" sldId="2147309994"/>
            <ac:spMk id="7" creationId="{26D62A75-C34D-672D-4FAE-F6C48C9B0CAC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7:36.409" v="199" actId="14100"/>
          <ac:spMkLst>
            <pc:docMk/>
            <pc:sldMk cId="2409496320" sldId="2147309994"/>
            <ac:spMk id="8" creationId="{9673C30C-0D2D-14D9-69F0-80CE5FDF2404}"/>
          </ac:spMkLst>
        </pc:spChg>
        <pc:picChg chg="add mod">
          <ac:chgData name="Monica Ene-Pietroșanu" userId="S::enepiemon@tealslwhs.onmicrosoft.com::1180be4e-9580-4b79-bdba-6b96b1d51d62" providerId="AD" clId="Web-{4C63DF8F-14E0-09C8-D552-EE0578089C4E}" dt="2024-06-22T16:57:14.876" v="195" actId="1076"/>
          <ac:picMkLst>
            <pc:docMk/>
            <pc:sldMk cId="2409496320" sldId="2147309994"/>
            <ac:picMk id="10" creationId="{C03F1BFB-4CBD-1E3D-E94D-61616381620C}"/>
          </ac:picMkLst>
        </pc:picChg>
        <pc:picChg chg="mod modCrop">
          <ac:chgData name="Monica Ene-Pietroșanu" userId="S::enepiemon@tealslwhs.onmicrosoft.com::1180be4e-9580-4b79-bdba-6b96b1d51d62" providerId="AD" clId="Web-{4C63DF8F-14E0-09C8-D552-EE0578089C4E}" dt="2024-06-22T16:57:08.767" v="194" actId="1076"/>
          <ac:picMkLst>
            <pc:docMk/>
            <pc:sldMk cId="2409496320" sldId="2147309994"/>
            <ac:picMk id="1030" creationId="{4D59BA49-4166-7E92-C11C-9348C724DA40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7:26.002" v="197" actId="1076"/>
          <ac:picMkLst>
            <pc:docMk/>
            <pc:sldMk cId="2409496320" sldId="2147309994"/>
            <ac:picMk id="1034" creationId="{60532B46-9C0E-A15E-C909-15B1F0EE7B67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7:52.895" v="203" actId="1076"/>
          <ac:picMkLst>
            <pc:docMk/>
            <pc:sldMk cId="2409496320" sldId="2147309994"/>
            <ac:picMk id="1036" creationId="{40D7A714-6FFE-558A-FB49-E3D0F23F9658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8:10.052" v="209" actId="1076"/>
          <ac:picMkLst>
            <pc:docMk/>
            <pc:sldMk cId="2409496320" sldId="2147309994"/>
            <ac:picMk id="1038" creationId="{68BD5F45-9411-A306-34FC-8A3B3130C5EB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8:04.193" v="206" actId="1076"/>
          <ac:picMkLst>
            <pc:docMk/>
            <pc:sldMk cId="2409496320" sldId="2147309994"/>
            <ac:picMk id="3074" creationId="{660FB883-3F69-32AD-5ECC-18FE6603657C}"/>
          </ac:picMkLst>
        </pc:picChg>
      </pc:sldChg>
      <pc:sldChg chg="modSp">
        <pc:chgData name="Monica Ene-Pietroșanu" userId="S::enepiemon@tealslwhs.onmicrosoft.com::1180be4e-9580-4b79-bdba-6b96b1d51d62" providerId="AD" clId="Web-{4C63DF8F-14E0-09C8-D552-EE0578089C4E}" dt="2024-06-22T16:50:26.753" v="119" actId="20577"/>
        <pc:sldMkLst>
          <pc:docMk/>
          <pc:sldMk cId="1177636794" sldId="2147309995"/>
        </pc:sldMkLst>
        <pc:spChg chg="mod">
          <ac:chgData name="Monica Ene-Pietroșanu" userId="S::enepiemon@tealslwhs.onmicrosoft.com::1180be4e-9580-4b79-bdba-6b96b1d51d62" providerId="AD" clId="Web-{4C63DF8F-14E0-09C8-D552-EE0578089C4E}" dt="2024-06-22T16:50:26.753" v="119" actId="20577"/>
          <ac:spMkLst>
            <pc:docMk/>
            <pc:sldMk cId="1177636794" sldId="2147309995"/>
            <ac:spMk id="6" creationId="{BDD556EB-E820-41B2-513E-C6412A167513}"/>
          </ac:spMkLst>
        </pc:spChg>
        <pc:graphicFrameChg chg="mod modGraphic">
          <ac:chgData name="Monica Ene-Pietroșanu" userId="S::enepiemon@tealslwhs.onmicrosoft.com::1180be4e-9580-4b79-bdba-6b96b1d51d62" providerId="AD" clId="Web-{4C63DF8F-14E0-09C8-D552-EE0578089C4E}" dt="2024-06-22T16:49:55.595" v="101"/>
          <ac:graphicFrameMkLst>
            <pc:docMk/>
            <pc:sldMk cId="1177636794" sldId="2147309995"/>
            <ac:graphicFrameMk id="2" creationId="{B6608380-9EDF-E10F-C678-76649DEF438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11007-55DD-4953-AA4C-568C7B960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67F65-DC68-4D72-B0D6-C6DEFAE5A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F017-A209-439E-A6E7-15E23391106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66DC2-A8B8-4C33-A060-005B53726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70C6-85C2-4AE0-96F9-E1FC620A5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D0A4D-AC6F-4705-8F3E-F6ED0C7A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090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C105-3E63-4709-9ECA-2EB22CB2AA34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2567-D7D7-4223-A842-9A06E6D4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477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757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22513"/>
            <a:ext cx="10972800" cy="495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</a:extLst>
          </p:cNvPr>
          <p:cNvSpPr/>
          <p:nvPr userDrawn="1"/>
        </p:nvSpPr>
        <p:spPr>
          <a:xfrm>
            <a:off x="0" y="6393292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6E8EF-3C09-431E-AABF-712F77C9A26E}"/>
              </a:ext>
            </a:extLst>
          </p:cNvPr>
          <p:cNvSpPr/>
          <p:nvPr userDrawn="1"/>
        </p:nvSpPr>
        <p:spPr>
          <a:xfrm>
            <a:off x="2687973" y="6460712"/>
            <a:ext cx="7557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2024 Copyright © by InProTEd –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I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nternational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Pro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fessionals for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T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echnology and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Ed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ucation. All rights reserved </a:t>
            </a:r>
            <a:r>
              <a:rPr lang="en-US" sz="1100" kern="0" baseline="0" dirty="0">
                <a:solidFill>
                  <a:schemeClr val="tx1"/>
                </a:solidFill>
                <a:latin typeface="Arial" panose="020B06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2050" name="Picture 2" descr="May be an image of text that says 'code S'">
            <a:extLst>
              <a:ext uri="{FF2B5EF4-FFF2-40B4-BE49-F238E27FC236}">
                <a16:creationId xmlns:a16="http://schemas.microsoft.com/office/drawing/2014/main" id="{6FB3FDA9-4671-0D72-1505-9B2335156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70" y="64881"/>
            <a:ext cx="871330" cy="48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2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Aptos" panose="020B00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hyperlink" Target="https://apps.microsoft.com/detail/xp9khm4bk9fz7q?launch=true&amp;mode=full&amp;hl=en-us&amp;gl=us&amp;ocid=bingwebsearch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marketplace.visualstudio.com/items?itemName=GitHub.vscode-pull-request-githu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rinTeo/CodeSinaia-2024.src/blob/main/HelloJS/index.css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FlorinTeo/CodeSinaia-2024.src/blob/main/HelloJS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27.0.0.1:5501/HelloJS/index.html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ithub.com/FlorinTeo/CodeSinaia-2024.src/blob/main/HelloJS/main.j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023184" y="1169868"/>
            <a:ext cx="99590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The JavaScript Development Environment</a:t>
            </a:r>
          </a:p>
          <a:p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Friday July 19: </a:t>
            </a:r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10am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 – </a:t>
            </a:r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12pm</a:t>
            </a: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AD35A-F3C0-CF51-0B64-4DDFB2285514}"/>
              </a:ext>
            </a:extLst>
          </p:cNvPr>
          <p:cNvSpPr txBox="1"/>
          <p:nvPr/>
        </p:nvSpPr>
        <p:spPr>
          <a:xfrm>
            <a:off x="1613452" y="2176669"/>
            <a:ext cx="8965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</a:rPr>
              <a:t>Required software packages</a:t>
            </a:r>
          </a:p>
          <a:p>
            <a:pPr marL="285750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</a:rPr>
              <a:t>Git &amp; GitHub setup</a:t>
            </a:r>
          </a:p>
          <a:p>
            <a:pPr marL="285750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</a:rPr>
              <a:t>Run your first JavaScript program</a:t>
            </a:r>
          </a:p>
        </p:txBody>
      </p:sp>
    </p:spTree>
    <p:extLst>
      <p:ext uri="{BB962C8B-B14F-4D97-AF65-F5344CB8AC3E}">
        <p14:creationId xmlns:p14="http://schemas.microsoft.com/office/powerpoint/2010/main" val="392298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The JavaScript Development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AD35A-F3C0-CF51-0B64-4DDFB2285514}"/>
              </a:ext>
            </a:extLst>
          </p:cNvPr>
          <p:cNvSpPr txBox="1"/>
          <p:nvPr/>
        </p:nvSpPr>
        <p:spPr>
          <a:xfrm>
            <a:off x="1093496" y="1656715"/>
            <a:ext cx="89650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  <a:hlinkClick r:id="rId2"/>
              </a:rPr>
              <a:t>Visual Studio Code</a:t>
            </a:r>
            <a:endParaRPr lang="en-US" sz="2000" dirty="0">
              <a:solidFill>
                <a:schemeClr val="accent1"/>
              </a:solidFill>
              <a:latin typeface="Aptos" panose="020B00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Multi-language, extensible, lightweight Integrated Development Environment (IDE)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We’ll use it two write, test and debug complete JavaScript project: .</a:t>
            </a:r>
            <a:r>
              <a:rPr lang="en-US" sz="1400" dirty="0" err="1">
                <a:latin typeface="Aptos" panose="020B0004020202020204" pitchFamily="34" charset="0"/>
              </a:rPr>
              <a:t>js</a:t>
            </a:r>
            <a:r>
              <a:rPr lang="en-US" sz="1400" dirty="0">
                <a:latin typeface="Aptos" panose="020B0004020202020204" pitchFamily="34" charset="0"/>
              </a:rPr>
              <a:t>, .html, .</a:t>
            </a:r>
            <a:r>
              <a:rPr lang="en-US" sz="1400" dirty="0" err="1">
                <a:latin typeface="Aptos" panose="020B0004020202020204" pitchFamily="34" charset="0"/>
              </a:rPr>
              <a:t>css</a:t>
            </a:r>
            <a:endParaRPr lang="en-US" sz="1400" dirty="0">
              <a:latin typeface="Aptos" panose="020B00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Supports Git source control natively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We’ll use multiple </a:t>
            </a:r>
            <a:r>
              <a:rPr lang="en-US" sz="1400" dirty="0" err="1">
                <a:latin typeface="Aptos" panose="020B0004020202020204" pitchFamily="34" charset="0"/>
              </a:rPr>
              <a:t>VSCode</a:t>
            </a:r>
            <a:r>
              <a:rPr lang="en-US" sz="1400" dirty="0">
                <a:latin typeface="Aptos" panose="020B0004020202020204" pitchFamily="34" charset="0"/>
              </a:rPr>
              <a:t> extensions:</a:t>
            </a:r>
          </a:p>
          <a:p>
            <a:pPr marL="1084263" lvl="2" indent="-169863">
              <a:spcBef>
                <a:spcPts val="600"/>
              </a:spcBef>
              <a:buFont typeface="Aptos" panose="020B0004020202020204" pitchFamily="34" charset="0"/>
              <a:buChar char="⟩"/>
            </a:pPr>
            <a:r>
              <a:rPr lang="en-US" sz="1400" dirty="0">
                <a:latin typeface="Aptos" panose="020B0004020202020204" pitchFamily="34" charset="0"/>
                <a:hlinkClick r:id="rId3"/>
              </a:rPr>
              <a:t>Live Server</a:t>
            </a:r>
            <a:r>
              <a:rPr lang="en-US" sz="1400" dirty="0">
                <a:latin typeface="Aptos" panose="020B0004020202020204" pitchFamily="34" charset="0"/>
              </a:rPr>
              <a:t>:  web server running on your computer for debugging web projects</a:t>
            </a:r>
          </a:p>
          <a:p>
            <a:pPr marL="1084263" lvl="2" indent="-169863">
              <a:spcBef>
                <a:spcPts val="600"/>
              </a:spcBef>
              <a:buFont typeface="Aptos" panose="020B0004020202020204" pitchFamily="34" charset="0"/>
              <a:buChar char="⟩"/>
            </a:pPr>
            <a:r>
              <a:rPr lang="en-US" sz="1400" dirty="0">
                <a:latin typeface="Aptos" panose="020B0004020202020204" pitchFamily="34" charset="0"/>
                <a:hlinkClick r:id="rId4"/>
              </a:rPr>
              <a:t>GitHub Pull Requests</a:t>
            </a:r>
            <a:r>
              <a:rPr lang="en-US" sz="1400" dirty="0">
                <a:latin typeface="Aptos" panose="020B0004020202020204" pitchFamily="34" charset="0"/>
              </a:rPr>
              <a:t>: integrates </a:t>
            </a:r>
            <a:r>
              <a:rPr lang="en-US" sz="1400" dirty="0" err="1">
                <a:latin typeface="Aptos" panose="020B0004020202020204" pitchFamily="34" charset="0"/>
              </a:rPr>
              <a:t>VSCode</a:t>
            </a:r>
            <a:r>
              <a:rPr lang="en-US" sz="1400" dirty="0">
                <a:latin typeface="Aptos" panose="020B0004020202020204" pitchFamily="34" charset="0"/>
              </a:rPr>
              <a:t> with git commands for team collaboration</a:t>
            </a:r>
            <a:endParaRPr lang="en-US" sz="2000" dirty="0">
              <a:solidFill>
                <a:schemeClr val="accent1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  <a:hlinkClick r:id="rId5"/>
              </a:rPr>
              <a:t>Git</a:t>
            </a:r>
            <a:endParaRPr lang="en-US" sz="2000" dirty="0">
              <a:solidFill>
                <a:schemeClr val="accent1"/>
              </a:solidFill>
              <a:latin typeface="Aptos" panose="020B00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Source control system widely adopted in academia and industry.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Allows incremental development: small, verified code changes are keeping the whole project stable.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Allows team collaboration: multiple people contributed to same code base </a:t>
            </a:r>
            <a:r>
              <a:rPr lang="en-US" sz="1400" dirty="0">
                <a:latin typeface="Aptos" panose="020B0004020202020204" pitchFamily="34" charset="0"/>
                <a:sym typeface="Wingdings" panose="05000000000000000000" pitchFamily="2" charset="2"/>
              </a:rPr>
              <a:t> open source projects.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  <a:hlinkClick r:id="rId6"/>
              </a:rPr>
              <a:t>GitHub</a:t>
            </a:r>
            <a:endParaRPr lang="en-US" sz="2000" dirty="0">
              <a:solidFill>
                <a:schemeClr val="accent1"/>
              </a:solidFill>
              <a:latin typeface="Aptos" panose="020B00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Cloud storage with a web-portal and functionality deeply integrated with git.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Create an account, no additional software necessary.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98263-1B2A-7470-A5A7-769BF905F28F}"/>
              </a:ext>
            </a:extLst>
          </p:cNvPr>
          <p:cNvSpPr txBox="1"/>
          <p:nvPr/>
        </p:nvSpPr>
        <p:spPr>
          <a:xfrm>
            <a:off x="1023184" y="757490"/>
            <a:ext cx="99590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Required software packages</a:t>
            </a:r>
          </a:p>
          <a:p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Friday July 19: </a:t>
            </a:r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10am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 – </a:t>
            </a:r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12pm</a:t>
            </a: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8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The JavaScript Development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AD35A-F3C0-CF51-0B64-4DDFB2285514}"/>
              </a:ext>
            </a:extLst>
          </p:cNvPr>
          <p:cNvSpPr txBox="1"/>
          <p:nvPr/>
        </p:nvSpPr>
        <p:spPr>
          <a:xfrm>
            <a:off x="1102461" y="1629820"/>
            <a:ext cx="896509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Create a 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  <a:hlinkClick r:id="rId2"/>
              </a:rPr>
              <a:t>GitHub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 account 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(if you don’t have one already)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Enter a valid email address ⟩ You’ll need to confirm a code sent to that email.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Answer to “</a:t>
            </a:r>
            <a:r>
              <a:rPr lang="en-US" sz="1400" i="1" dirty="0">
                <a:latin typeface="Aptos" panose="020B0004020202020204" pitchFamily="34" charset="0"/>
              </a:rPr>
              <a:t>How many team members will be working with you?</a:t>
            </a:r>
            <a:r>
              <a:rPr lang="en-US" sz="1400" dirty="0">
                <a:latin typeface="Aptos" panose="020B0004020202020204" pitchFamily="34" charset="0"/>
              </a:rPr>
              <a:t>” ⟩  Just me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Create your own work repository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In GitHub navigate to your </a:t>
            </a:r>
            <a:r>
              <a:rPr lang="en-US" sz="1400" i="1" dirty="0">
                <a:latin typeface="Aptos" panose="020B0004020202020204" pitchFamily="34" charset="0"/>
              </a:rPr>
              <a:t>account icon</a:t>
            </a:r>
            <a:r>
              <a:rPr lang="en-US" sz="1400" dirty="0">
                <a:latin typeface="Aptos" panose="020B0004020202020204" pitchFamily="34" charset="0"/>
              </a:rPr>
              <a:t> (upper right) ⟩ </a:t>
            </a:r>
            <a:r>
              <a:rPr lang="en-US" sz="1400" i="1" dirty="0">
                <a:latin typeface="Aptos" panose="020B0004020202020204" pitchFamily="34" charset="0"/>
              </a:rPr>
              <a:t>Your repositories</a:t>
            </a:r>
            <a:r>
              <a:rPr lang="en-US" sz="1400" dirty="0">
                <a:latin typeface="Aptos" panose="020B0004020202020204" pitchFamily="34" charset="0"/>
              </a:rPr>
              <a:t> ⟩ </a:t>
            </a:r>
            <a:r>
              <a:rPr lang="en-US" sz="1400" i="1" dirty="0">
                <a:latin typeface="Aptos" panose="020B0004020202020204" pitchFamily="34" charset="0"/>
              </a:rPr>
              <a:t>New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Choose a name ⟩ choose </a:t>
            </a:r>
            <a:r>
              <a:rPr lang="en-US" sz="1400" i="1" dirty="0">
                <a:latin typeface="Aptos" panose="020B0004020202020204" pitchFamily="34" charset="0"/>
              </a:rPr>
              <a:t>Private</a:t>
            </a:r>
            <a:r>
              <a:rPr lang="en-US" sz="1400" dirty="0">
                <a:latin typeface="Aptos" panose="020B0004020202020204" pitchFamily="34" charset="0"/>
              </a:rPr>
              <a:t> ⟩ click </a:t>
            </a:r>
            <a:r>
              <a:rPr lang="en-US" sz="1400" i="1" dirty="0">
                <a:latin typeface="Aptos" panose="020B0004020202020204" pitchFamily="34" charset="0"/>
              </a:rPr>
              <a:t>Add a README file </a:t>
            </a:r>
            <a:r>
              <a:rPr lang="en-US" sz="1400" dirty="0">
                <a:latin typeface="Aptos" panose="020B0004020202020204" pitchFamily="34" charset="0"/>
              </a:rPr>
              <a:t>⟩ click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In the repository dashboard click on                         to locate the URL (identification) for this repository.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Clone your work repository into </a:t>
            </a:r>
            <a:r>
              <a:rPr lang="en-US" sz="2000" dirty="0" err="1">
                <a:solidFill>
                  <a:schemeClr val="accent1"/>
                </a:solidFill>
                <a:latin typeface="Aptos" panose="020B0004020202020204" pitchFamily="34" charset="0"/>
              </a:rPr>
              <a:t>VSCode</a:t>
            </a:r>
            <a:endParaRPr lang="en-US" sz="2000" dirty="0">
              <a:solidFill>
                <a:schemeClr val="accent1"/>
              </a:solidFill>
              <a:latin typeface="Aptos" panose="020B00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Open </a:t>
            </a:r>
            <a:r>
              <a:rPr lang="en-US" sz="1400" dirty="0" err="1">
                <a:latin typeface="Aptos" panose="020B0004020202020204" pitchFamily="34" charset="0"/>
              </a:rPr>
              <a:t>VSCode</a:t>
            </a:r>
            <a:r>
              <a:rPr lang="en-US" sz="1400" dirty="0">
                <a:latin typeface="Aptos" panose="020B0004020202020204" pitchFamily="34" charset="0"/>
              </a:rPr>
              <a:t>. If you have any folder opened: </a:t>
            </a:r>
            <a:r>
              <a:rPr lang="en-US" sz="1400" i="1" dirty="0">
                <a:latin typeface="Aptos" panose="020B0004020202020204" pitchFamily="34" charset="0"/>
              </a:rPr>
              <a:t>File</a:t>
            </a:r>
            <a:r>
              <a:rPr lang="en-US" sz="1400" dirty="0">
                <a:latin typeface="Aptos" panose="020B0004020202020204" pitchFamily="34" charset="0"/>
              </a:rPr>
              <a:t> ⟩ </a:t>
            </a:r>
            <a:r>
              <a:rPr lang="en-US" sz="1400" i="1" dirty="0">
                <a:latin typeface="Aptos" panose="020B0004020202020204" pitchFamily="34" charset="0"/>
              </a:rPr>
              <a:t>Close Folder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Click on Git (       ) pane from the left icon bar, then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400" dirty="0">
              <a:latin typeface="Aptos" panose="020B00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Enter the URL of your repository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Aptos" panose="020B0004020202020204" pitchFamily="34" charset="0"/>
              </a:rPr>
              <a:t>Choose a location on your computer where the repository should synchronize. </a:t>
            </a:r>
          </a:p>
          <a:p>
            <a:pPr lvl="1"/>
            <a:endParaRPr lang="en-US" sz="2000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98263-1B2A-7470-A5A7-769BF905F28F}"/>
              </a:ext>
            </a:extLst>
          </p:cNvPr>
          <p:cNvSpPr txBox="1"/>
          <p:nvPr/>
        </p:nvSpPr>
        <p:spPr>
          <a:xfrm>
            <a:off x="1023184" y="757490"/>
            <a:ext cx="99590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Git &amp; GitHub setup</a:t>
            </a:r>
          </a:p>
          <a:p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Friday July 19: </a:t>
            </a:r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10am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 – </a:t>
            </a:r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12pm</a:t>
            </a: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4D99D-FF23-2408-93EB-92532F00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665" y="3383718"/>
            <a:ext cx="978923" cy="219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85854-F510-48A0-68FE-B8EF19F37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0" y="3673055"/>
            <a:ext cx="772900" cy="212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9CCD1A-8FF2-D356-BE1D-AB6AB323A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065" y="4705329"/>
            <a:ext cx="223858" cy="245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F2D85B-196E-8A27-F8C4-48198AAE6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292" y="4731745"/>
            <a:ext cx="2791215" cy="219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6A2EFA-6015-783E-C7E8-608342F9D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680" y="5082316"/>
            <a:ext cx="1955659" cy="4220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F293A4-BE69-4A41-FCEB-F639284469ED}"/>
              </a:ext>
            </a:extLst>
          </p:cNvPr>
          <p:cNvSpPr txBox="1"/>
          <p:nvPr/>
        </p:nvSpPr>
        <p:spPr>
          <a:xfrm>
            <a:off x="5575300" y="5952565"/>
            <a:ext cx="614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Congratulations! You are all setup and ready to start coding!</a:t>
            </a:r>
          </a:p>
        </p:txBody>
      </p:sp>
    </p:spTree>
    <p:extLst>
      <p:ext uri="{BB962C8B-B14F-4D97-AF65-F5344CB8AC3E}">
        <p14:creationId xmlns:p14="http://schemas.microsoft.com/office/powerpoint/2010/main" val="395630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The JavaScript Development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98263-1B2A-7470-A5A7-769BF905F28F}"/>
              </a:ext>
            </a:extLst>
          </p:cNvPr>
          <p:cNvSpPr txBox="1"/>
          <p:nvPr/>
        </p:nvSpPr>
        <p:spPr>
          <a:xfrm>
            <a:off x="1023184" y="757490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Run your first JavaScript program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the setup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A178D-2A40-1C86-3595-EC36D50CA5A0}"/>
              </a:ext>
            </a:extLst>
          </p:cNvPr>
          <p:cNvSpPr txBox="1"/>
          <p:nvPr/>
        </p:nvSpPr>
        <p:spPr>
          <a:xfrm>
            <a:off x="1134481" y="1844269"/>
            <a:ext cx="89650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</a:rPr>
              <a:t>In your work repository in </a:t>
            </a:r>
            <a:r>
              <a:rPr lang="en-US" sz="2000" dirty="0" err="1">
                <a:latin typeface="Aptos" panose="020B0004020202020204" pitchFamily="34" charset="0"/>
              </a:rPr>
              <a:t>VSCode</a:t>
            </a:r>
            <a:r>
              <a:rPr lang="en-US" sz="2000" dirty="0">
                <a:latin typeface="Aptos" panose="020B0004020202020204" pitchFamily="34" charset="0"/>
              </a:rPr>
              <a:t> create a “</a:t>
            </a:r>
            <a:r>
              <a:rPr lang="en-US" sz="2000" dirty="0" err="1">
                <a:latin typeface="Aptos" panose="020B0004020202020204" pitchFamily="34" charset="0"/>
              </a:rPr>
              <a:t>HelloJS</a:t>
            </a:r>
            <a:r>
              <a:rPr lang="en-US" sz="2000" dirty="0">
                <a:latin typeface="Aptos" panose="020B0004020202020204" pitchFamily="34" charset="0"/>
              </a:rPr>
              <a:t>” directory</a:t>
            </a:r>
          </a:p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</a:rPr>
              <a:t>Create three files in that directory:</a:t>
            </a:r>
          </a:p>
          <a:p>
            <a:pPr marL="742950" lvl="1" indent="-285750"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</a:rPr>
              <a:t>Create </a:t>
            </a:r>
            <a:r>
              <a:rPr lang="en-US" sz="2000" b="1" dirty="0">
                <a:latin typeface="Aptos" panose="020B0004020202020204" pitchFamily="34" charset="0"/>
              </a:rPr>
              <a:t>index.html</a:t>
            </a:r>
            <a:r>
              <a:rPr lang="en-US" sz="2000" dirty="0">
                <a:latin typeface="Aptos" panose="020B0004020202020204" pitchFamily="34" charset="0"/>
              </a:rPr>
              <a:t> </a:t>
            </a:r>
            <a:r>
              <a:rPr lang="en-US" sz="2000" dirty="0">
                <a:latin typeface="Aptos" panose="020B0004020202020204" pitchFamily="34" charset="0"/>
                <a:sym typeface="Wingdings" panose="05000000000000000000" pitchFamily="2" charset="2"/>
              </a:rPr>
              <a:t> copy in it the content from </a:t>
            </a:r>
            <a:r>
              <a:rPr lang="en-US" sz="2000" dirty="0">
                <a:latin typeface="Aptos" panose="020B0004020202020204" pitchFamily="34" charset="0"/>
                <a:sym typeface="Wingdings" panose="05000000000000000000" pitchFamily="2" charset="2"/>
                <a:hlinkClick r:id="rId2"/>
              </a:rPr>
              <a:t>Index.html</a:t>
            </a:r>
            <a:r>
              <a:rPr lang="en-US" sz="2000" dirty="0">
                <a:latin typeface="Aptos" panose="020B00040202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  <a:sym typeface="Wingdings" panose="05000000000000000000" pitchFamily="2" charset="2"/>
              </a:rPr>
              <a:t>Create </a:t>
            </a:r>
            <a:r>
              <a:rPr lang="en-US" sz="2000" b="1" dirty="0">
                <a:latin typeface="Aptos" panose="020B0004020202020204" pitchFamily="34" charset="0"/>
                <a:sym typeface="Wingdings" panose="05000000000000000000" pitchFamily="2" charset="2"/>
              </a:rPr>
              <a:t>index.css</a:t>
            </a:r>
            <a:r>
              <a:rPr lang="en-US" sz="2000" dirty="0">
                <a:latin typeface="Aptos" panose="020B0004020202020204" pitchFamily="34" charset="0"/>
                <a:sym typeface="Wingdings" panose="05000000000000000000" pitchFamily="2" charset="2"/>
              </a:rPr>
              <a:t>  copy in it the content from </a:t>
            </a:r>
            <a:r>
              <a:rPr lang="en-US" sz="2000" dirty="0">
                <a:latin typeface="Aptos" panose="020B0004020202020204" pitchFamily="34" charset="0"/>
                <a:sym typeface="Wingdings" panose="05000000000000000000" pitchFamily="2" charset="2"/>
                <a:hlinkClick r:id="rId3"/>
              </a:rPr>
              <a:t>Index.css</a:t>
            </a:r>
            <a:r>
              <a:rPr lang="en-US" sz="2000" dirty="0">
                <a:latin typeface="Aptos" panose="020B00040202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  <a:sym typeface="Wingdings" panose="05000000000000000000" pitchFamily="2" charset="2"/>
              </a:rPr>
              <a:t>Create </a:t>
            </a:r>
            <a:r>
              <a:rPr lang="en-US" sz="2000" b="1" dirty="0">
                <a:latin typeface="Aptos" panose="020B0004020202020204" pitchFamily="34" charset="0"/>
                <a:sym typeface="Wingdings" panose="05000000000000000000" pitchFamily="2" charset="2"/>
              </a:rPr>
              <a:t>main.js</a:t>
            </a:r>
            <a:r>
              <a:rPr lang="en-US" sz="2000" dirty="0">
                <a:latin typeface="Aptos" panose="020B0004020202020204" pitchFamily="34" charset="0"/>
                <a:sym typeface="Wingdings" panose="05000000000000000000" pitchFamily="2" charset="2"/>
              </a:rPr>
              <a:t>  copy in it the content from </a:t>
            </a:r>
            <a:r>
              <a:rPr lang="en-US" sz="2000" dirty="0">
                <a:latin typeface="Aptos" panose="020B0004020202020204" pitchFamily="34" charset="0"/>
                <a:sym typeface="Wingdings" panose="05000000000000000000" pitchFamily="2" charset="2"/>
                <a:hlinkClick r:id="rId4"/>
              </a:rPr>
              <a:t>main.js</a:t>
            </a:r>
            <a:r>
              <a:rPr lang="en-US" sz="2000" dirty="0">
                <a:latin typeface="Aptos" panose="020B0004020202020204" pitchFamily="34" charset="0"/>
                <a:sym typeface="Wingdings" panose="05000000000000000000" pitchFamily="2" charset="2"/>
              </a:rPr>
              <a:t>.</a:t>
            </a:r>
            <a:endParaRPr lang="en-US" sz="2000" dirty="0">
              <a:latin typeface="Aptos" panose="020B00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</a:rPr>
              <a:t>Open your </a:t>
            </a:r>
            <a:r>
              <a:rPr lang="en-US" sz="2000" b="1" dirty="0">
                <a:latin typeface="Aptos" panose="020B0004020202020204" pitchFamily="34" charset="0"/>
              </a:rPr>
              <a:t>index.html</a:t>
            </a:r>
            <a:r>
              <a:rPr lang="en-US" sz="2000" dirty="0">
                <a:latin typeface="Aptos" panose="020B0004020202020204" pitchFamily="34" charset="0"/>
              </a:rPr>
              <a:t> file in your editor window.</a:t>
            </a:r>
          </a:p>
          <a:p>
            <a:pPr marL="285750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</a:rPr>
              <a:t>Launch </a:t>
            </a:r>
            <a:r>
              <a:rPr lang="en-US" sz="2000" i="1" dirty="0">
                <a:latin typeface="Aptos" panose="020B0004020202020204" pitchFamily="34" charset="0"/>
              </a:rPr>
              <a:t>Live Server</a:t>
            </a:r>
            <a:r>
              <a:rPr lang="en-US" sz="2000" dirty="0">
                <a:latin typeface="Aptos" panose="020B0004020202020204" pitchFamily="34" charset="0"/>
              </a:rPr>
              <a:t> from the lower right corner of </a:t>
            </a:r>
            <a:r>
              <a:rPr lang="en-US" sz="2000" dirty="0" err="1">
                <a:latin typeface="Aptos" panose="020B0004020202020204" pitchFamily="34" charset="0"/>
              </a:rPr>
              <a:t>VSCode</a:t>
            </a:r>
            <a:r>
              <a:rPr lang="en-US" sz="2000" dirty="0">
                <a:latin typeface="Aptos" panose="020B0004020202020204" pitchFamily="34" charset="0"/>
              </a:rPr>
              <a:t>: </a:t>
            </a:r>
          </a:p>
          <a:p>
            <a:pPr marL="285750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</a:rPr>
              <a:t>A browser window should appear, with the title “Hello JavaScript”.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B74A4A-5D7E-CC6A-23D3-AA000B3EC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348" y="4316620"/>
            <a:ext cx="895475" cy="2857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1D586-3296-F32D-2235-2F8E87CA4AC0}"/>
              </a:ext>
            </a:extLst>
          </p:cNvPr>
          <p:cNvSpPr txBox="1"/>
          <p:nvPr/>
        </p:nvSpPr>
        <p:spPr>
          <a:xfrm>
            <a:off x="5588001" y="4645036"/>
            <a:ext cx="598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Congratulations! Your startup web application is running!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BE2B97-EA69-2291-6865-79A285A654A8}"/>
              </a:ext>
            </a:extLst>
          </p:cNvPr>
          <p:cNvSpPr txBox="1"/>
          <p:nvPr/>
        </p:nvSpPr>
        <p:spPr>
          <a:xfrm>
            <a:off x="1134480" y="5040769"/>
            <a:ext cx="1012860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</a:rPr>
              <a:t>You can always re-launch the app by going into any browser to this URL: </a:t>
            </a:r>
            <a:r>
              <a:rPr lang="en-US" sz="2000" dirty="0">
                <a:latin typeface="Aptos" panose="020B0004020202020204" pitchFamily="34" charset="0"/>
                <a:hlinkClick r:id="rId6"/>
              </a:rPr>
              <a:t>http://127.0.01:5501/HelloJS/index.html</a:t>
            </a:r>
            <a:endParaRPr lang="en-US" sz="2000" dirty="0">
              <a:latin typeface="Aptos" panose="020B00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latin typeface="Aptos" panose="020B0004020202020204" pitchFamily="34" charset="0"/>
              </a:rPr>
              <a:t>When </a:t>
            </a:r>
            <a:r>
              <a:rPr lang="en-US" sz="2000" i="1" dirty="0">
                <a:latin typeface="Aptos" panose="020B0004020202020204" pitchFamily="34" charset="0"/>
              </a:rPr>
              <a:t>Live Server</a:t>
            </a:r>
            <a:r>
              <a:rPr lang="en-US" sz="2000" dirty="0">
                <a:latin typeface="Aptos" panose="020B0004020202020204" pitchFamily="34" charset="0"/>
              </a:rPr>
              <a:t> is running, </a:t>
            </a:r>
            <a:r>
              <a:rPr lang="en-US" sz="2000" dirty="0" err="1">
                <a:latin typeface="Aptos" panose="020B0004020202020204" pitchFamily="34" charset="0"/>
              </a:rPr>
              <a:t>VSCode</a:t>
            </a:r>
            <a:r>
              <a:rPr lang="en-US" sz="2000" dirty="0">
                <a:latin typeface="Aptos" panose="020B0004020202020204" pitchFamily="34" charset="0"/>
              </a:rPr>
              <a:t> shows its port in lower right corner: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6A807EE-0232-C0DB-9B77-8CEA33424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8520" y="5791863"/>
            <a:ext cx="1086002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8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The JavaScript Development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98263-1B2A-7470-A5A7-769BF905F28F}"/>
              </a:ext>
            </a:extLst>
          </p:cNvPr>
          <p:cNvSpPr txBox="1"/>
          <p:nvPr/>
        </p:nvSpPr>
        <p:spPr>
          <a:xfrm>
            <a:off x="1023184" y="757490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Run your first JavaScript program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the setup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D58F6-0178-E4EF-3AA1-366E05EA1F7D}"/>
              </a:ext>
            </a:extLst>
          </p:cNvPr>
          <p:cNvSpPr txBox="1"/>
          <p:nvPr/>
        </p:nvSpPr>
        <p:spPr>
          <a:xfrm>
            <a:off x="1102461" y="1850800"/>
            <a:ext cx="8965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accent1"/>
                </a:solidFill>
                <a:latin typeface="Aptos" panose="020B0004020202020204" pitchFamily="34" charset="0"/>
              </a:rPr>
              <a:t>HelloJS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web application: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72C47-9FC4-F173-B5C0-595FF4D2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592" y="2611105"/>
            <a:ext cx="6834748" cy="242418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126E9B-384C-4008-914C-D3729862C992}"/>
              </a:ext>
            </a:extLst>
          </p:cNvPr>
          <p:cNvSpPr/>
          <p:nvPr/>
        </p:nvSpPr>
        <p:spPr>
          <a:xfrm>
            <a:off x="1102461" y="2420620"/>
            <a:ext cx="1913011" cy="3056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Input any text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E1706E-D27D-BB8E-7DC9-9F0DCAB1DCB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015472" y="2573470"/>
            <a:ext cx="883428" cy="123399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2A3E7E2-2EA1-0BDD-70F2-F89FF0CAC777}"/>
              </a:ext>
            </a:extLst>
          </p:cNvPr>
          <p:cNvSpPr/>
          <p:nvPr/>
        </p:nvSpPr>
        <p:spPr>
          <a:xfrm>
            <a:off x="5310741" y="5201384"/>
            <a:ext cx="1570518" cy="3056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Click this button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07649E-4F68-E96D-3908-24BDC169244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096000" y="4732020"/>
            <a:ext cx="571500" cy="46936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EB2311-48FB-DB53-9CC8-6839E9F58CDB}"/>
              </a:ext>
            </a:extLst>
          </p:cNvPr>
          <p:cNvSpPr/>
          <p:nvPr/>
        </p:nvSpPr>
        <p:spPr>
          <a:xfrm>
            <a:off x="8064500" y="2166912"/>
            <a:ext cx="2679699" cy="6346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The text you entered should be added as a new line here.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3BCE1B-0C1C-2542-2008-3A5BB8339E13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9115033" y="2801605"/>
            <a:ext cx="289317" cy="84075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668225-5A7E-2D41-D6A8-B98350157B6D}"/>
              </a:ext>
            </a:extLst>
          </p:cNvPr>
          <p:cNvSpPr/>
          <p:nvPr/>
        </p:nvSpPr>
        <p:spPr>
          <a:xfrm>
            <a:off x="284481" y="2801605"/>
            <a:ext cx="2763520" cy="1647615"/>
          </a:xfrm>
          <a:prstGeom prst="roundRect">
            <a:avLst>
              <a:gd name="adj" fmla="val 621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The page is organized as a table covering 100% of the page area. It contains one row and two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First column: input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Second column: output, followed by the Run button.</a:t>
            </a:r>
          </a:p>
          <a:p>
            <a:endParaRPr lang="en-US" sz="1400" dirty="0">
              <a:solidFill>
                <a:schemeClr val="tx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C264ADE-990E-2251-9412-C81BFAB93FB9}"/>
              </a:ext>
            </a:extLst>
          </p:cNvPr>
          <p:cNvSpPr/>
          <p:nvPr/>
        </p:nvSpPr>
        <p:spPr>
          <a:xfrm>
            <a:off x="7929329" y="4757916"/>
            <a:ext cx="3592675" cy="75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The Run button area is 40 pixels tall, the output area covers the rest of the column width and height.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396FD1-85F8-51A3-A314-470162CD8A24}"/>
              </a:ext>
            </a:extLst>
          </p:cNvPr>
          <p:cNvSpPr txBox="1"/>
          <p:nvPr/>
        </p:nvSpPr>
        <p:spPr>
          <a:xfrm>
            <a:off x="4013200" y="5743709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Can you identify which parts of the code are controlling the web page layout?</a:t>
            </a:r>
          </a:p>
        </p:txBody>
      </p:sp>
    </p:spTree>
    <p:extLst>
      <p:ext uri="{BB962C8B-B14F-4D97-AF65-F5344CB8AC3E}">
        <p14:creationId xmlns:p14="http://schemas.microsoft.com/office/powerpoint/2010/main" val="4800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Display Regular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1551c7-8027-4d2c-877b-e7b87e5c77fd">
      <UserInfo>
        <DisplayName>Victor Ene</DisplayName>
        <AccountId>81</AccountId>
        <AccountType/>
      </UserInfo>
    </SharedWithUsers>
    <TaxCatchAll xmlns="1f1551c7-8027-4d2c-877b-e7b87e5c77fd" xsi:nil="true"/>
    <lcf76f155ced4ddcb4097134ff3c332f xmlns="1400c5dc-1948-4694-91d3-280ff9ab59f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3D043E8FF5C479224FB537BA410F8" ma:contentTypeVersion="18" ma:contentTypeDescription="Create a new document." ma:contentTypeScope="" ma:versionID="82e2d2a7ec7f8588e7a949be20727da4">
  <xsd:schema xmlns:xsd="http://www.w3.org/2001/XMLSchema" xmlns:xs="http://www.w3.org/2001/XMLSchema" xmlns:p="http://schemas.microsoft.com/office/2006/metadata/properties" xmlns:ns2="1400c5dc-1948-4694-91d3-280ff9ab59fa" xmlns:ns3="1f1551c7-8027-4d2c-877b-e7b87e5c77fd" targetNamespace="http://schemas.microsoft.com/office/2006/metadata/properties" ma:root="true" ma:fieldsID="198fff1aa23d864854183ce6962b2ae6" ns2:_="" ns3:_="">
    <xsd:import namespace="1400c5dc-1948-4694-91d3-280ff9ab59fa"/>
    <xsd:import namespace="1f1551c7-8027-4d2c-877b-e7b87e5c7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0c5dc-1948-4694-91d3-280ff9ab5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646967e-5eb7-4d82-b25a-99ee5c68d0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551c7-8027-4d2c-877b-e7b87e5c77f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e3caf79-e619-4ca9-a032-38a91eac213b}" ma:internalName="TaxCatchAll" ma:showField="CatchAllData" ma:web="1f1551c7-8027-4d2c-877b-e7b87e5c7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41679D-1875-4E3C-860D-749FC8681C0E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289be48c-67bf-4706-8ec0-8d9aee6d1640"/>
    <ds:schemaRef ds:uri="17d63ebd-2c36-46ed-b563-19cd4cd21008"/>
    <ds:schemaRef ds:uri="http://www.w3.org/XML/1998/namespace"/>
    <ds:schemaRef ds:uri="1f1551c7-8027-4d2c-877b-e7b87e5c77fd"/>
    <ds:schemaRef ds:uri="1400c5dc-1948-4694-91d3-280ff9ab59fa"/>
  </ds:schemaRefs>
</ds:datastoreItem>
</file>

<file path=customXml/itemProps2.xml><?xml version="1.0" encoding="utf-8"?>
<ds:datastoreItem xmlns:ds="http://schemas.openxmlformats.org/officeDocument/2006/customXml" ds:itemID="{BE0A18AE-05E6-4009-8888-95AB350AC4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00c5dc-1948-4694-91d3-280ff9ab59fa"/>
    <ds:schemaRef ds:uri="1f1551c7-8027-4d2c-877b-e7b87e5c7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404E88-0607-4803-A3D4-01E225A0D8A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9410587-2dbf-4cbf-9a99-5d54386da03f}" enabled="1" method="Privilege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44770</TotalTime>
  <Words>619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Aptos</vt:lpstr>
      <vt:lpstr>Wingdings</vt:lpstr>
      <vt:lpstr>Arial Nova Light</vt:lpstr>
      <vt:lpstr>IntelOne Display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monica.ene-pietrosanu@intel.com</dc:creator>
  <cp:lastModifiedBy>Florin Teodorescu</cp:lastModifiedBy>
  <cp:revision>158</cp:revision>
  <dcterms:created xsi:type="dcterms:W3CDTF">2020-10-08T23:31:50Z</dcterms:created>
  <dcterms:modified xsi:type="dcterms:W3CDTF">2024-07-19T05:23:36Z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0x0101008643D043E8FF5C479224FB537BA410F8</vt:lpwstr>
  </property>
  <property fmtid="{D5CDD505-2E9C-101B-9397-08002B2CF9AE}" pid="3" name="MediaServiceImageTags">
    <vt:lpwstr/>
  </property>
</Properties>
</file>