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bookmarkIdSeed="4">
  <p:sldMasterIdLst>
    <p:sldMasterId id="2147483648" r:id="rId4"/>
  </p:sldMasterIdLst>
  <p:notesMasterIdLst>
    <p:notesMasterId r:id="rId18"/>
  </p:notesMasterIdLst>
  <p:handoutMasterIdLst>
    <p:handoutMasterId r:id="rId19"/>
  </p:handoutMasterIdLst>
  <p:sldIdLst>
    <p:sldId id="257" r:id="rId5"/>
    <p:sldId id="259" r:id="rId6"/>
    <p:sldId id="260" r:id="rId7"/>
    <p:sldId id="261" r:id="rId8"/>
    <p:sldId id="262" r:id="rId9"/>
    <p:sldId id="263" r:id="rId10"/>
    <p:sldId id="264" r:id="rId11"/>
    <p:sldId id="258" r:id="rId12"/>
    <p:sldId id="266" r:id="rId13"/>
    <p:sldId id="269" r:id="rId14"/>
    <p:sldId id="267" r:id="rId15"/>
    <p:sldId id="268" r:id="rId16"/>
    <p:sldId id="265" r:id="rId17"/>
  </p:sldIdLst>
  <p:sldSz cx="12192000" cy="6858000"/>
  <p:notesSz cx="6858000" cy="9144000"/>
  <p:embeddedFontLst>
    <p:embeddedFont>
      <p:font typeface="Arial Nova Light" panose="020B0304020202020204" pitchFamily="34" charset="0"/>
      <p:regular r:id="rId20"/>
      <p:italic r:id="rId21"/>
    </p:embeddedFont>
    <p:embeddedFont>
      <p:font typeface="IntelOne Display Regular"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F6A223-7D1C-4B6D-A2C3-078097DB6BA4}">
          <p14:sldIdLst/>
        </p14:section>
        <p14:section name="9am-1pm" id="{6DBF7688-A062-4760-A0A3-C1104F59FFA7}">
          <p14:sldIdLst>
            <p14:sldId id="257"/>
            <p14:sldId id="259"/>
            <p14:sldId id="260"/>
            <p14:sldId id="261"/>
            <p14:sldId id="262"/>
            <p14:sldId id="263"/>
            <p14:sldId id="264"/>
          </p14:sldIdLst>
        </p14:section>
        <p14:section name="2pm - 4:30pm" id="{A0BEAA23-ECDA-451F-89CE-F4FBB8935932}">
          <p14:sldIdLst>
            <p14:sldId id="258"/>
            <p14:sldId id="266"/>
            <p14:sldId id="269"/>
            <p14:sldId id="267"/>
            <p14:sldId id="268"/>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C65D7F-2525-4E20-82A6-E4DB38C0374F}" v="1" dt="2024-07-18T06:29:35.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06" autoAdjust="0"/>
    <p:restoredTop sz="96357" autoAdjust="0"/>
  </p:normalViewPr>
  <p:slideViewPr>
    <p:cSldViewPr snapToGrid="0" showGuides="1">
      <p:cViewPr varScale="1">
        <p:scale>
          <a:sx n="104" d="100"/>
          <a:sy n="104" d="100"/>
        </p:scale>
        <p:origin x="528" y="114"/>
      </p:cViewPr>
      <p:guideLst/>
    </p:cSldViewPr>
  </p:slideViewPr>
  <p:notesTextViewPr>
    <p:cViewPr>
      <p:scale>
        <a:sx n="3" d="2"/>
        <a:sy n="3" d="2"/>
      </p:scale>
      <p:origin x="0" y="0"/>
    </p:cViewPr>
  </p:notesTextViewPr>
  <p:sorterViewPr>
    <p:cViewPr>
      <p:scale>
        <a:sx n="110" d="100"/>
        <a:sy n="110" d="100"/>
      </p:scale>
      <p:origin x="0" y="-7688"/>
    </p:cViewPr>
  </p:sorterViewPr>
  <p:notesViewPr>
    <p:cSldViewPr snapToGrid="0" showGuides="1">
      <p:cViewPr varScale="1">
        <p:scale>
          <a:sx n="72" d="100"/>
          <a:sy n="72" d="100"/>
        </p:scale>
        <p:origin x="35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b0d868d7-309d-40b8-8e5b-d66bfe89ee87" providerId="ADAL" clId="{C1F2CC70-4C63-44A5-A49C-869460F6DDCC}"/>
    <pc:docChg chg="undo redo custSel addSld modSld sldOrd modSection">
      <pc:chgData name="Florin Teodorescu" userId="b0d868d7-309d-40b8-8e5b-d66bfe89ee87" providerId="ADAL" clId="{C1F2CC70-4C63-44A5-A49C-869460F6DDCC}" dt="2024-07-11T16:15:30.064" v="14182" actId="255"/>
      <pc:docMkLst>
        <pc:docMk/>
      </pc:docMkLst>
      <pc:sldChg chg="modSp mod">
        <pc:chgData name="Florin Teodorescu" userId="b0d868d7-309d-40b8-8e5b-d66bfe89ee87" providerId="ADAL" clId="{C1F2CC70-4C63-44A5-A49C-869460F6DDCC}" dt="2024-07-09T06:58:53.802" v="3588" actId="20577"/>
        <pc:sldMkLst>
          <pc:docMk/>
          <pc:sldMk cId="3922985876" sldId="257"/>
        </pc:sldMkLst>
        <pc:spChg chg="mod">
          <ac:chgData name="Florin Teodorescu" userId="b0d868d7-309d-40b8-8e5b-d66bfe89ee87" providerId="ADAL" clId="{C1F2CC70-4C63-44A5-A49C-869460F6DDCC}" dt="2024-07-09T06:58:53.802" v="3588" actId="20577"/>
          <ac:spMkLst>
            <pc:docMk/>
            <pc:sldMk cId="3922985876" sldId="257"/>
            <ac:spMk id="3" creationId="{238AD35A-F3C0-CF51-0B64-4DDFB2285514}"/>
          </ac:spMkLst>
        </pc:spChg>
      </pc:sldChg>
      <pc:sldChg chg="modSp mod">
        <pc:chgData name="Florin Teodorescu" userId="b0d868d7-309d-40b8-8e5b-d66bfe89ee87" providerId="ADAL" clId="{C1F2CC70-4C63-44A5-A49C-869460F6DDCC}" dt="2024-07-09T06:59:31.814" v="3589" actId="207"/>
        <pc:sldMkLst>
          <pc:docMk/>
          <pc:sldMk cId="716528887" sldId="258"/>
        </pc:sldMkLst>
        <pc:spChg chg="mod">
          <ac:chgData name="Florin Teodorescu" userId="b0d868d7-309d-40b8-8e5b-d66bfe89ee87" providerId="ADAL" clId="{C1F2CC70-4C63-44A5-A49C-869460F6DDCC}" dt="2024-07-09T06:59:31.814" v="3589" actId="207"/>
          <ac:spMkLst>
            <pc:docMk/>
            <pc:sldMk cId="716528887" sldId="258"/>
            <ac:spMk id="3" creationId="{238AD35A-F3C0-CF51-0B64-4DDFB2285514}"/>
          </ac:spMkLst>
        </pc:spChg>
      </pc:sldChg>
      <pc:sldChg chg="addSp modSp add mod">
        <pc:chgData name="Florin Teodorescu" userId="b0d868d7-309d-40b8-8e5b-d66bfe89ee87" providerId="ADAL" clId="{C1F2CC70-4C63-44A5-A49C-869460F6DDCC}" dt="2024-07-09T02:43:53.889" v="2001" actId="5793"/>
        <pc:sldMkLst>
          <pc:docMk/>
          <pc:sldMk cId="1022980052" sldId="259"/>
        </pc:sldMkLst>
        <pc:spChg chg="mod">
          <ac:chgData name="Florin Teodorescu" userId="b0d868d7-309d-40b8-8e5b-d66bfe89ee87" providerId="ADAL" clId="{C1F2CC70-4C63-44A5-A49C-869460F6DDCC}" dt="2024-07-09T01:29:04.011" v="127" actId="6549"/>
          <ac:spMkLst>
            <pc:docMk/>
            <pc:sldMk cId="1022980052" sldId="259"/>
            <ac:spMk id="2" creationId="{EAE46A22-380C-C291-6642-6EAD013236C0}"/>
          </ac:spMkLst>
        </pc:spChg>
        <pc:spChg chg="mod">
          <ac:chgData name="Florin Teodorescu" userId="b0d868d7-309d-40b8-8e5b-d66bfe89ee87" providerId="ADAL" clId="{C1F2CC70-4C63-44A5-A49C-869460F6DDCC}" dt="2024-07-09T02:43:53.889" v="2001" actId="5793"/>
          <ac:spMkLst>
            <pc:docMk/>
            <pc:sldMk cId="1022980052" sldId="259"/>
            <ac:spMk id="3" creationId="{238AD35A-F3C0-CF51-0B64-4DDFB2285514}"/>
          </ac:spMkLst>
        </pc:spChg>
        <pc:spChg chg="add mod">
          <ac:chgData name="Florin Teodorescu" userId="b0d868d7-309d-40b8-8e5b-d66bfe89ee87" providerId="ADAL" clId="{C1F2CC70-4C63-44A5-A49C-869460F6DDCC}" dt="2024-07-09T02:12:08.675" v="1699" actId="1035"/>
          <ac:spMkLst>
            <pc:docMk/>
            <pc:sldMk cId="1022980052" sldId="259"/>
            <ac:spMk id="4" creationId="{7D598263-1B2A-7470-A5A7-769BF905F28F}"/>
          </ac:spMkLst>
        </pc:spChg>
      </pc:sldChg>
      <pc:sldChg chg="addSp modSp add mod">
        <pc:chgData name="Florin Teodorescu" userId="b0d868d7-309d-40b8-8e5b-d66bfe89ee87" providerId="ADAL" clId="{C1F2CC70-4C63-44A5-A49C-869460F6DDCC}" dt="2024-07-09T06:58:37.223" v="3584" actId="207"/>
        <pc:sldMkLst>
          <pc:docMk/>
          <pc:sldMk cId="3956300613" sldId="260"/>
        </pc:sldMkLst>
        <pc:spChg chg="mod">
          <ac:chgData name="Florin Teodorescu" userId="b0d868d7-309d-40b8-8e5b-d66bfe89ee87" providerId="ADAL" clId="{C1F2CC70-4C63-44A5-A49C-869460F6DDCC}" dt="2024-07-09T06:58:37.223" v="3584" actId="207"/>
          <ac:spMkLst>
            <pc:docMk/>
            <pc:sldMk cId="3956300613" sldId="260"/>
            <ac:spMk id="3" creationId="{238AD35A-F3C0-CF51-0B64-4DDFB2285514}"/>
          </ac:spMkLst>
        </pc:spChg>
        <pc:spChg chg="mod">
          <ac:chgData name="Florin Teodorescu" userId="b0d868d7-309d-40b8-8e5b-d66bfe89ee87" providerId="ADAL" clId="{C1F2CC70-4C63-44A5-A49C-869460F6DDCC}" dt="2024-07-09T06:07:30.228" v="2020" actId="20577"/>
          <ac:spMkLst>
            <pc:docMk/>
            <pc:sldMk cId="3956300613" sldId="260"/>
            <ac:spMk id="4" creationId="{7D598263-1B2A-7470-A5A7-769BF905F28F}"/>
          </ac:spMkLst>
        </pc:spChg>
        <pc:spChg chg="add mod">
          <ac:chgData name="Florin Teodorescu" userId="b0d868d7-309d-40b8-8e5b-d66bfe89ee87" providerId="ADAL" clId="{C1F2CC70-4C63-44A5-A49C-869460F6DDCC}" dt="2024-07-09T06:57:58.365" v="3546" actId="207"/>
          <ac:spMkLst>
            <pc:docMk/>
            <pc:sldMk cId="3956300613" sldId="260"/>
            <ac:spMk id="15" creationId="{9FF293A4-BE69-4A41-FCEB-F639284469ED}"/>
          </ac:spMkLst>
        </pc:spChg>
        <pc:picChg chg="add mod">
          <ac:chgData name="Florin Teodorescu" userId="b0d868d7-309d-40b8-8e5b-d66bfe89ee87" providerId="ADAL" clId="{C1F2CC70-4C63-44A5-A49C-869460F6DDCC}" dt="2024-07-09T06:47:40.383" v="3039" actId="1035"/>
          <ac:picMkLst>
            <pc:docMk/>
            <pc:sldMk cId="3956300613" sldId="260"/>
            <ac:picMk id="6" creationId="{89D4D99D-FF23-2408-93EB-92532F000C21}"/>
          </ac:picMkLst>
        </pc:picChg>
        <pc:picChg chg="add mod">
          <ac:chgData name="Florin Teodorescu" userId="b0d868d7-309d-40b8-8e5b-d66bfe89ee87" providerId="ADAL" clId="{C1F2CC70-4C63-44A5-A49C-869460F6DDCC}" dt="2024-07-09T06:47:34.645" v="3024" actId="1036"/>
          <ac:picMkLst>
            <pc:docMk/>
            <pc:sldMk cId="3956300613" sldId="260"/>
            <ac:picMk id="8" creationId="{A0D85854-F510-48A0-68FE-B8EF19F37CAE}"/>
          </ac:picMkLst>
        </pc:picChg>
        <pc:picChg chg="add mod">
          <ac:chgData name="Florin Teodorescu" userId="b0d868d7-309d-40b8-8e5b-d66bfe89ee87" providerId="ADAL" clId="{C1F2CC70-4C63-44A5-A49C-869460F6DDCC}" dt="2024-07-09T06:51:47.577" v="3218" actId="1038"/>
          <ac:picMkLst>
            <pc:docMk/>
            <pc:sldMk cId="3956300613" sldId="260"/>
            <ac:picMk id="10" creationId="{1B9CCD1A-8FF2-D356-BE1D-AB6AB323AD48}"/>
          </ac:picMkLst>
        </pc:picChg>
        <pc:picChg chg="add mod">
          <ac:chgData name="Florin Teodorescu" userId="b0d868d7-309d-40b8-8e5b-d66bfe89ee87" providerId="ADAL" clId="{C1F2CC70-4C63-44A5-A49C-869460F6DDCC}" dt="2024-07-09T06:52:14.701" v="3250" actId="1076"/>
          <ac:picMkLst>
            <pc:docMk/>
            <pc:sldMk cId="3956300613" sldId="260"/>
            <ac:picMk id="12" creationId="{E5F2D85B-196E-8A27-F8C4-48198AAE6E85}"/>
          </ac:picMkLst>
        </pc:picChg>
        <pc:picChg chg="add mod">
          <ac:chgData name="Florin Teodorescu" userId="b0d868d7-309d-40b8-8e5b-d66bfe89ee87" providerId="ADAL" clId="{C1F2CC70-4C63-44A5-A49C-869460F6DDCC}" dt="2024-07-09T06:55:06.212" v="3304" actId="1035"/>
          <ac:picMkLst>
            <pc:docMk/>
            <pc:sldMk cId="3956300613" sldId="260"/>
            <ac:picMk id="14" creationId="{EC6A2EFA-6015-783E-C7E8-608342F9D876}"/>
          </ac:picMkLst>
        </pc:picChg>
      </pc:sldChg>
      <pc:sldChg chg="addSp delSp modSp add mod">
        <pc:chgData name="Florin Teodorescu" userId="b0d868d7-309d-40b8-8e5b-d66bfe89ee87" providerId="ADAL" clId="{C1F2CC70-4C63-44A5-A49C-869460F6DDCC}" dt="2024-07-10T07:26:00.585" v="6147" actId="1076"/>
        <pc:sldMkLst>
          <pc:docMk/>
          <pc:sldMk cId="2780985897" sldId="261"/>
        </pc:sldMkLst>
        <pc:spChg chg="del">
          <ac:chgData name="Florin Teodorescu" userId="b0d868d7-309d-40b8-8e5b-d66bfe89ee87" providerId="ADAL" clId="{C1F2CC70-4C63-44A5-A49C-869460F6DDCC}" dt="2024-07-10T02:18:07.315" v="3626" actId="478"/>
          <ac:spMkLst>
            <pc:docMk/>
            <pc:sldMk cId="2780985897" sldId="261"/>
            <ac:spMk id="3" creationId="{238AD35A-F3C0-CF51-0B64-4DDFB2285514}"/>
          </ac:spMkLst>
        </pc:spChg>
        <pc:spChg chg="mod">
          <ac:chgData name="Florin Teodorescu" userId="b0d868d7-309d-40b8-8e5b-d66bfe89ee87" providerId="ADAL" clId="{C1F2CC70-4C63-44A5-A49C-869460F6DDCC}" dt="2024-07-10T06:53:50.649" v="4067" actId="20577"/>
          <ac:spMkLst>
            <pc:docMk/>
            <pc:sldMk cId="2780985897" sldId="261"/>
            <ac:spMk id="4" creationId="{7D598263-1B2A-7470-A5A7-769BF905F28F}"/>
          </ac:spMkLst>
        </pc:spChg>
        <pc:spChg chg="add del mod">
          <ac:chgData name="Florin Teodorescu" userId="b0d868d7-309d-40b8-8e5b-d66bfe89ee87" providerId="ADAL" clId="{C1F2CC70-4C63-44A5-A49C-869460F6DDCC}" dt="2024-07-10T06:50:55.864" v="3749" actId="478"/>
          <ac:spMkLst>
            <pc:docMk/>
            <pc:sldMk cId="2780985897" sldId="261"/>
            <ac:spMk id="5" creationId="{AF7359F4-0DB5-6F63-2DF1-C46123BCDC5C}"/>
          </ac:spMkLst>
        </pc:spChg>
        <pc:spChg chg="add mod">
          <ac:chgData name="Florin Teodorescu" userId="b0d868d7-309d-40b8-8e5b-d66bfe89ee87" providerId="ADAL" clId="{C1F2CC70-4C63-44A5-A49C-869460F6DDCC}" dt="2024-07-10T07:26:00.585" v="6147" actId="1076"/>
          <ac:spMkLst>
            <pc:docMk/>
            <pc:sldMk cId="2780985897" sldId="261"/>
            <ac:spMk id="7" creationId="{256A178D-2A40-1C86-3595-EC36D50CA5A0}"/>
          </ac:spMkLst>
        </pc:spChg>
        <pc:spChg chg="del">
          <ac:chgData name="Florin Teodorescu" userId="b0d868d7-309d-40b8-8e5b-d66bfe89ee87" providerId="ADAL" clId="{C1F2CC70-4C63-44A5-A49C-869460F6DDCC}" dt="2024-07-10T02:18:13.096" v="3628" actId="478"/>
          <ac:spMkLst>
            <pc:docMk/>
            <pc:sldMk cId="2780985897" sldId="261"/>
            <ac:spMk id="15" creationId="{9FF293A4-BE69-4A41-FCEB-F639284469ED}"/>
          </ac:spMkLst>
        </pc:spChg>
        <pc:spChg chg="add mod">
          <ac:chgData name="Florin Teodorescu" userId="b0d868d7-309d-40b8-8e5b-d66bfe89ee87" providerId="ADAL" clId="{C1F2CC70-4C63-44A5-A49C-869460F6DDCC}" dt="2024-07-10T07:04:01.960" v="4855" actId="14100"/>
          <ac:spMkLst>
            <pc:docMk/>
            <pc:sldMk cId="2780985897" sldId="261"/>
            <ac:spMk id="17" creationId="{1691D586-3296-F32D-2235-2F8E87CA4AC0}"/>
          </ac:spMkLst>
        </pc:spChg>
        <pc:spChg chg="add mod">
          <ac:chgData name="Florin Teodorescu" userId="b0d868d7-309d-40b8-8e5b-d66bfe89ee87" providerId="ADAL" clId="{C1F2CC70-4C63-44A5-A49C-869460F6DDCC}" dt="2024-07-10T07:05:18.308" v="5049" actId="114"/>
          <ac:spMkLst>
            <pc:docMk/>
            <pc:sldMk cId="2780985897" sldId="261"/>
            <ac:spMk id="18" creationId="{82BE2B97-EA69-2291-6865-79A285A654A8}"/>
          </ac:spMkLst>
        </pc:spChg>
        <pc:picChg chg="del">
          <ac:chgData name="Florin Teodorescu" userId="b0d868d7-309d-40b8-8e5b-d66bfe89ee87" providerId="ADAL" clId="{C1F2CC70-4C63-44A5-A49C-869460F6DDCC}" dt="2024-07-10T02:18:10.869" v="3627" actId="478"/>
          <ac:picMkLst>
            <pc:docMk/>
            <pc:sldMk cId="2780985897" sldId="261"/>
            <ac:picMk id="6" creationId="{89D4D99D-FF23-2408-93EB-92532F000C21}"/>
          </ac:picMkLst>
        </pc:picChg>
        <pc:picChg chg="del">
          <ac:chgData name="Florin Teodorescu" userId="b0d868d7-309d-40b8-8e5b-d66bfe89ee87" providerId="ADAL" clId="{C1F2CC70-4C63-44A5-A49C-869460F6DDCC}" dt="2024-07-10T02:18:10.869" v="3627" actId="478"/>
          <ac:picMkLst>
            <pc:docMk/>
            <pc:sldMk cId="2780985897" sldId="261"/>
            <ac:picMk id="8" creationId="{A0D85854-F510-48A0-68FE-B8EF19F37CAE}"/>
          </ac:picMkLst>
        </pc:picChg>
        <pc:picChg chg="del">
          <ac:chgData name="Florin Teodorescu" userId="b0d868d7-309d-40b8-8e5b-d66bfe89ee87" providerId="ADAL" clId="{C1F2CC70-4C63-44A5-A49C-869460F6DDCC}" dt="2024-07-10T02:18:10.869" v="3627" actId="478"/>
          <ac:picMkLst>
            <pc:docMk/>
            <pc:sldMk cId="2780985897" sldId="261"/>
            <ac:picMk id="10" creationId="{1B9CCD1A-8FF2-D356-BE1D-AB6AB323AD48}"/>
          </ac:picMkLst>
        </pc:picChg>
        <pc:picChg chg="add del mod">
          <ac:chgData name="Florin Teodorescu" userId="b0d868d7-309d-40b8-8e5b-d66bfe89ee87" providerId="ADAL" clId="{C1F2CC70-4C63-44A5-A49C-869460F6DDCC}" dt="2024-07-10T06:58:25.782" v="4361" actId="478"/>
          <ac:picMkLst>
            <pc:docMk/>
            <pc:sldMk cId="2780985897" sldId="261"/>
            <ac:picMk id="11" creationId="{1FEF5ACF-C4FE-7D04-E722-96FC2D869958}"/>
          </ac:picMkLst>
        </pc:picChg>
        <pc:picChg chg="del">
          <ac:chgData name="Florin Teodorescu" userId="b0d868d7-309d-40b8-8e5b-d66bfe89ee87" providerId="ADAL" clId="{C1F2CC70-4C63-44A5-A49C-869460F6DDCC}" dt="2024-07-10T02:18:10.869" v="3627" actId="478"/>
          <ac:picMkLst>
            <pc:docMk/>
            <pc:sldMk cId="2780985897" sldId="261"/>
            <ac:picMk id="12" creationId="{E5F2D85B-196E-8A27-F8C4-48198AAE6E85}"/>
          </ac:picMkLst>
        </pc:picChg>
        <pc:picChg chg="del">
          <ac:chgData name="Florin Teodorescu" userId="b0d868d7-309d-40b8-8e5b-d66bfe89ee87" providerId="ADAL" clId="{C1F2CC70-4C63-44A5-A49C-869460F6DDCC}" dt="2024-07-10T02:18:10.869" v="3627" actId="478"/>
          <ac:picMkLst>
            <pc:docMk/>
            <pc:sldMk cId="2780985897" sldId="261"/>
            <ac:picMk id="14" creationId="{EC6A2EFA-6015-783E-C7E8-608342F9D876}"/>
          </ac:picMkLst>
        </pc:picChg>
        <pc:picChg chg="add mod">
          <ac:chgData name="Florin Teodorescu" userId="b0d868d7-309d-40b8-8e5b-d66bfe89ee87" providerId="ADAL" clId="{C1F2CC70-4C63-44A5-A49C-869460F6DDCC}" dt="2024-07-10T07:00:02.997" v="4543" actId="1076"/>
          <ac:picMkLst>
            <pc:docMk/>
            <pc:sldMk cId="2780985897" sldId="261"/>
            <ac:picMk id="16" creationId="{6EB74A4A-5D7E-CC6A-23D3-AA000B3EC7AB}"/>
          </ac:picMkLst>
        </pc:picChg>
        <pc:picChg chg="add mod">
          <ac:chgData name="Florin Teodorescu" userId="b0d868d7-309d-40b8-8e5b-d66bfe89ee87" providerId="ADAL" clId="{C1F2CC70-4C63-44A5-A49C-869460F6DDCC}" dt="2024-07-10T07:05:41.145" v="5060" actId="1037"/>
          <ac:picMkLst>
            <pc:docMk/>
            <pc:sldMk cId="2780985897" sldId="261"/>
            <ac:picMk id="20" creationId="{B6A807EE-0232-C0DB-9B77-8CEA33424486}"/>
          </ac:picMkLst>
        </pc:picChg>
      </pc:sldChg>
      <pc:sldChg chg="addSp delSp modSp add mod">
        <pc:chgData name="Florin Teodorescu" userId="b0d868d7-309d-40b8-8e5b-d66bfe89ee87" providerId="ADAL" clId="{C1F2CC70-4C63-44A5-A49C-869460F6DDCC}" dt="2024-07-10T07:31:38.037" v="6687" actId="14100"/>
        <pc:sldMkLst>
          <pc:docMk/>
          <pc:sldMk cId="48005063" sldId="262"/>
        </pc:sldMkLst>
        <pc:spChg chg="add mod">
          <ac:chgData name="Florin Teodorescu" userId="b0d868d7-309d-40b8-8e5b-d66bfe89ee87" providerId="ADAL" clId="{C1F2CC70-4C63-44A5-A49C-869460F6DDCC}" dt="2024-07-10T07:22:18.930" v="6040" actId="1036"/>
          <ac:spMkLst>
            <pc:docMk/>
            <pc:sldMk cId="48005063" sldId="262"/>
            <ac:spMk id="3" creationId="{827D58F6-0178-E4EF-3AA1-366E05EA1F7D}"/>
          </ac:spMkLst>
        </pc:spChg>
        <pc:spChg chg="mod">
          <ac:chgData name="Florin Teodorescu" userId="b0d868d7-309d-40b8-8e5b-d66bfe89ee87" providerId="ADAL" clId="{C1F2CC70-4C63-44A5-A49C-869460F6DDCC}" dt="2024-07-10T07:06:13.618" v="5065" actId="20577"/>
          <ac:spMkLst>
            <pc:docMk/>
            <pc:sldMk cId="48005063" sldId="262"/>
            <ac:spMk id="4" creationId="{7D598263-1B2A-7470-A5A7-769BF905F28F}"/>
          </ac:spMkLst>
        </pc:spChg>
        <pc:spChg chg="del">
          <ac:chgData name="Florin Teodorescu" userId="b0d868d7-309d-40b8-8e5b-d66bfe89ee87" providerId="ADAL" clId="{C1F2CC70-4C63-44A5-A49C-869460F6DDCC}" dt="2024-07-10T07:06:24.461" v="5066" actId="478"/>
          <ac:spMkLst>
            <pc:docMk/>
            <pc:sldMk cId="48005063" sldId="262"/>
            <ac:spMk id="7" creationId="{256A178D-2A40-1C86-3595-EC36D50CA5A0}"/>
          </ac:spMkLst>
        </pc:spChg>
        <pc:spChg chg="add del mod">
          <ac:chgData name="Florin Teodorescu" userId="b0d868d7-309d-40b8-8e5b-d66bfe89ee87" providerId="ADAL" clId="{C1F2CC70-4C63-44A5-A49C-869460F6DDCC}" dt="2024-07-10T07:09:58.959" v="5199" actId="478"/>
          <ac:spMkLst>
            <pc:docMk/>
            <pc:sldMk cId="48005063" sldId="262"/>
            <ac:spMk id="12" creationId="{3E2A138E-1450-21FF-617F-D234E3B3790D}"/>
          </ac:spMkLst>
        </pc:spChg>
        <pc:spChg chg="add mod">
          <ac:chgData name="Florin Teodorescu" userId="b0d868d7-309d-40b8-8e5b-d66bfe89ee87" providerId="ADAL" clId="{C1F2CC70-4C63-44A5-A49C-869460F6DDCC}" dt="2024-07-10T07:19:48.364" v="5789" actId="1035"/>
          <ac:spMkLst>
            <pc:docMk/>
            <pc:sldMk cId="48005063" sldId="262"/>
            <ac:spMk id="13" creationId="{CD126E9B-384C-4008-914C-D3729862C992}"/>
          </ac:spMkLst>
        </pc:spChg>
        <pc:spChg chg="del">
          <ac:chgData name="Florin Teodorescu" userId="b0d868d7-309d-40b8-8e5b-d66bfe89ee87" providerId="ADAL" clId="{C1F2CC70-4C63-44A5-A49C-869460F6DDCC}" dt="2024-07-10T07:06:24.461" v="5066" actId="478"/>
          <ac:spMkLst>
            <pc:docMk/>
            <pc:sldMk cId="48005063" sldId="262"/>
            <ac:spMk id="17" creationId="{1691D586-3296-F32D-2235-2F8E87CA4AC0}"/>
          </ac:spMkLst>
        </pc:spChg>
        <pc:spChg chg="del">
          <ac:chgData name="Florin Teodorescu" userId="b0d868d7-309d-40b8-8e5b-d66bfe89ee87" providerId="ADAL" clId="{C1F2CC70-4C63-44A5-A49C-869460F6DDCC}" dt="2024-07-10T07:06:24.461" v="5066" actId="478"/>
          <ac:spMkLst>
            <pc:docMk/>
            <pc:sldMk cId="48005063" sldId="262"/>
            <ac:spMk id="18" creationId="{82BE2B97-EA69-2291-6865-79A285A654A8}"/>
          </ac:spMkLst>
        </pc:spChg>
        <pc:spChg chg="add mod">
          <ac:chgData name="Florin Teodorescu" userId="b0d868d7-309d-40b8-8e5b-d66bfe89ee87" providerId="ADAL" clId="{C1F2CC70-4C63-44A5-A49C-869460F6DDCC}" dt="2024-07-10T07:19:58.069" v="5790" actId="1076"/>
          <ac:spMkLst>
            <pc:docMk/>
            <pc:sldMk cId="48005063" sldId="262"/>
            <ac:spMk id="19" creationId="{72A3E7E2-2EA1-0BDD-70F2-F89FF0CAC777}"/>
          </ac:spMkLst>
        </pc:spChg>
        <pc:spChg chg="add mod">
          <ac:chgData name="Florin Teodorescu" userId="b0d868d7-309d-40b8-8e5b-d66bfe89ee87" providerId="ADAL" clId="{C1F2CC70-4C63-44A5-A49C-869460F6DDCC}" dt="2024-07-10T07:19:48.364" v="5789" actId="1035"/>
          <ac:spMkLst>
            <pc:docMk/>
            <pc:sldMk cId="48005063" sldId="262"/>
            <ac:spMk id="25" creationId="{3EEB2311-48FB-DB53-9CC8-6839E9F58CDB}"/>
          </ac:spMkLst>
        </pc:spChg>
        <pc:spChg chg="add mod">
          <ac:chgData name="Florin Teodorescu" userId="b0d868d7-309d-40b8-8e5b-d66bfe89ee87" providerId="ADAL" clId="{C1F2CC70-4C63-44A5-A49C-869460F6DDCC}" dt="2024-07-10T07:19:48.364" v="5789" actId="1035"/>
          <ac:spMkLst>
            <pc:docMk/>
            <pc:sldMk cId="48005063" sldId="262"/>
            <ac:spMk id="31" creationId="{BD668225-5A7E-2D41-D6A8-B98350157B6D}"/>
          </ac:spMkLst>
        </pc:spChg>
        <pc:spChg chg="add mod">
          <ac:chgData name="Florin Teodorescu" userId="b0d868d7-309d-40b8-8e5b-d66bfe89ee87" providerId="ADAL" clId="{C1F2CC70-4C63-44A5-A49C-869460F6DDCC}" dt="2024-07-10T07:21:14.727" v="5913" actId="1076"/>
          <ac:spMkLst>
            <pc:docMk/>
            <pc:sldMk cId="48005063" sldId="262"/>
            <ac:spMk id="32" creationId="{AC264ADE-990E-2251-9412-C81BFAB93FB9}"/>
          </ac:spMkLst>
        </pc:spChg>
        <pc:spChg chg="add mod">
          <ac:chgData name="Florin Teodorescu" userId="b0d868d7-309d-40b8-8e5b-d66bfe89ee87" providerId="ADAL" clId="{C1F2CC70-4C63-44A5-A49C-869460F6DDCC}" dt="2024-07-10T07:31:38.037" v="6687" actId="14100"/>
          <ac:spMkLst>
            <pc:docMk/>
            <pc:sldMk cId="48005063" sldId="262"/>
            <ac:spMk id="35" creationId="{3F396FD1-85F8-51A3-A314-470162CD8A24}"/>
          </ac:spMkLst>
        </pc:spChg>
        <pc:picChg chg="add del">
          <ac:chgData name="Florin Teodorescu" userId="b0d868d7-309d-40b8-8e5b-d66bfe89ee87" providerId="ADAL" clId="{C1F2CC70-4C63-44A5-A49C-869460F6DDCC}" dt="2024-07-10T07:08:29.358" v="5174" actId="478"/>
          <ac:picMkLst>
            <pc:docMk/>
            <pc:sldMk cId="48005063" sldId="262"/>
            <ac:picMk id="6" creationId="{51B9131E-823A-9FD0-E6B3-963D3901A8C4}"/>
          </ac:picMkLst>
        </pc:picChg>
        <pc:picChg chg="add del">
          <ac:chgData name="Florin Teodorescu" userId="b0d868d7-309d-40b8-8e5b-d66bfe89ee87" providerId="ADAL" clId="{C1F2CC70-4C63-44A5-A49C-869460F6DDCC}" dt="2024-07-10T07:08:51.003" v="5176" actId="478"/>
          <ac:picMkLst>
            <pc:docMk/>
            <pc:sldMk cId="48005063" sldId="262"/>
            <ac:picMk id="9" creationId="{AAA71B1F-0113-E4F1-C817-CADEEEDDCE66}"/>
          </ac:picMkLst>
        </pc:picChg>
        <pc:picChg chg="add mod">
          <ac:chgData name="Florin Teodorescu" userId="b0d868d7-309d-40b8-8e5b-d66bfe89ee87" providerId="ADAL" clId="{C1F2CC70-4C63-44A5-A49C-869460F6DDCC}" dt="2024-07-10T07:19:48.364" v="5789" actId="1035"/>
          <ac:picMkLst>
            <pc:docMk/>
            <pc:sldMk cId="48005063" sldId="262"/>
            <ac:picMk id="11" creationId="{C0C72C47-9FC4-F173-B5C0-595FF4D246E3}"/>
          </ac:picMkLst>
        </pc:picChg>
        <pc:picChg chg="del">
          <ac:chgData name="Florin Teodorescu" userId="b0d868d7-309d-40b8-8e5b-d66bfe89ee87" providerId="ADAL" clId="{C1F2CC70-4C63-44A5-A49C-869460F6DDCC}" dt="2024-07-10T07:06:24.461" v="5066" actId="478"/>
          <ac:picMkLst>
            <pc:docMk/>
            <pc:sldMk cId="48005063" sldId="262"/>
            <ac:picMk id="16" creationId="{6EB74A4A-5D7E-CC6A-23D3-AA000B3EC7AB}"/>
          </ac:picMkLst>
        </pc:picChg>
        <pc:picChg chg="del">
          <ac:chgData name="Florin Teodorescu" userId="b0d868d7-309d-40b8-8e5b-d66bfe89ee87" providerId="ADAL" clId="{C1F2CC70-4C63-44A5-A49C-869460F6DDCC}" dt="2024-07-10T07:06:24.461" v="5066" actId="478"/>
          <ac:picMkLst>
            <pc:docMk/>
            <pc:sldMk cId="48005063" sldId="262"/>
            <ac:picMk id="20" creationId="{B6A807EE-0232-C0DB-9B77-8CEA33424486}"/>
          </ac:picMkLst>
        </pc:picChg>
        <pc:cxnChg chg="add mod">
          <ac:chgData name="Florin Teodorescu" userId="b0d868d7-309d-40b8-8e5b-d66bfe89ee87" providerId="ADAL" clId="{C1F2CC70-4C63-44A5-A49C-869460F6DDCC}" dt="2024-07-10T07:19:48.364" v="5789" actId="1035"/>
          <ac:cxnSpMkLst>
            <pc:docMk/>
            <pc:sldMk cId="48005063" sldId="262"/>
            <ac:cxnSpMk id="15" creationId="{6CE1706E-D27D-BB8E-7DC9-9F0DCAB1DCB2}"/>
          </ac:cxnSpMkLst>
        </pc:cxnChg>
        <pc:cxnChg chg="add mod">
          <ac:chgData name="Florin Teodorescu" userId="b0d868d7-309d-40b8-8e5b-d66bfe89ee87" providerId="ADAL" clId="{C1F2CC70-4C63-44A5-A49C-869460F6DDCC}" dt="2024-07-10T07:20:03.813" v="5791" actId="14100"/>
          <ac:cxnSpMkLst>
            <pc:docMk/>
            <pc:sldMk cId="48005063" sldId="262"/>
            <ac:cxnSpMk id="21" creationId="{E907649E-4F68-E96D-3908-24BDC169244A}"/>
          </ac:cxnSpMkLst>
        </pc:cxnChg>
        <pc:cxnChg chg="add mod">
          <ac:chgData name="Florin Teodorescu" userId="b0d868d7-309d-40b8-8e5b-d66bfe89ee87" providerId="ADAL" clId="{C1F2CC70-4C63-44A5-A49C-869460F6DDCC}" dt="2024-07-10T07:19:48.364" v="5789" actId="1035"/>
          <ac:cxnSpMkLst>
            <pc:docMk/>
            <pc:sldMk cId="48005063" sldId="262"/>
            <ac:cxnSpMk id="26" creationId="{423BCE1B-0C1C-2542-2008-3A5BB8339E13}"/>
          </ac:cxnSpMkLst>
        </pc:cxnChg>
      </pc:sldChg>
      <pc:sldChg chg="addSp delSp modSp add mod">
        <pc:chgData name="Florin Teodorescu" userId="b0d868d7-309d-40b8-8e5b-d66bfe89ee87" providerId="ADAL" clId="{C1F2CC70-4C63-44A5-A49C-869460F6DDCC}" dt="2024-07-10T07:33:04.327" v="6773" actId="1076"/>
        <pc:sldMkLst>
          <pc:docMk/>
          <pc:sldMk cId="288907753" sldId="263"/>
        </pc:sldMkLst>
        <pc:spChg chg="del mod">
          <ac:chgData name="Florin Teodorescu" userId="b0d868d7-309d-40b8-8e5b-d66bfe89ee87" providerId="ADAL" clId="{C1F2CC70-4C63-44A5-A49C-869460F6DDCC}" dt="2024-07-10T07:26:07.605" v="6148" actId="478"/>
          <ac:spMkLst>
            <pc:docMk/>
            <pc:sldMk cId="288907753" sldId="263"/>
            <ac:spMk id="3" creationId="{827D58F6-0178-E4EF-3AA1-366E05EA1F7D}"/>
          </ac:spMkLst>
        </pc:spChg>
        <pc:spChg chg="mod">
          <ac:chgData name="Florin Teodorescu" userId="b0d868d7-309d-40b8-8e5b-d66bfe89ee87" providerId="ADAL" clId="{C1F2CC70-4C63-44A5-A49C-869460F6DDCC}" dt="2024-07-10T07:27:17.472" v="6267" actId="20577"/>
          <ac:spMkLst>
            <pc:docMk/>
            <pc:sldMk cId="288907753" sldId="263"/>
            <ac:spMk id="4" creationId="{7D598263-1B2A-7470-A5A7-769BF905F28F}"/>
          </ac:spMkLst>
        </pc:spChg>
        <pc:spChg chg="add mod">
          <ac:chgData name="Florin Teodorescu" userId="b0d868d7-309d-40b8-8e5b-d66bfe89ee87" providerId="ADAL" clId="{C1F2CC70-4C63-44A5-A49C-869460F6DDCC}" dt="2024-07-10T07:29:43.974" v="6538" actId="20577"/>
          <ac:spMkLst>
            <pc:docMk/>
            <pc:sldMk cId="288907753" sldId="263"/>
            <ac:spMk id="8" creationId="{A194AD42-7165-F509-2CFA-AB9B30288149}"/>
          </ac:spMkLst>
        </pc:spChg>
        <pc:spChg chg="add del mod">
          <ac:chgData name="Florin Teodorescu" userId="b0d868d7-309d-40b8-8e5b-d66bfe89ee87" providerId="ADAL" clId="{C1F2CC70-4C63-44A5-A49C-869460F6DDCC}" dt="2024-07-10T07:28:55.278" v="6500" actId="478"/>
          <ac:spMkLst>
            <pc:docMk/>
            <pc:sldMk cId="288907753" sldId="263"/>
            <ac:spMk id="9" creationId="{21BCF9F0-2005-C94A-1518-829B12AC5591}"/>
          </ac:spMkLst>
        </pc:spChg>
        <pc:spChg chg="add mod">
          <ac:chgData name="Florin Teodorescu" userId="b0d868d7-309d-40b8-8e5b-d66bfe89ee87" providerId="ADAL" clId="{C1F2CC70-4C63-44A5-A49C-869460F6DDCC}" dt="2024-07-10T07:31:54.569" v="6699" actId="14100"/>
          <ac:spMkLst>
            <pc:docMk/>
            <pc:sldMk cId="288907753" sldId="263"/>
            <ac:spMk id="10" creationId="{FC3F8322-8AA7-6637-E487-D57941B80ACD}"/>
          </ac:spMkLst>
        </pc:spChg>
        <pc:spChg chg="del">
          <ac:chgData name="Florin Teodorescu" userId="b0d868d7-309d-40b8-8e5b-d66bfe89ee87" providerId="ADAL" clId="{C1F2CC70-4C63-44A5-A49C-869460F6DDCC}" dt="2024-07-10T07:23:38.880" v="6105" actId="478"/>
          <ac:spMkLst>
            <pc:docMk/>
            <pc:sldMk cId="288907753" sldId="263"/>
            <ac:spMk id="13" creationId="{CD126E9B-384C-4008-914C-D3729862C992}"/>
          </ac:spMkLst>
        </pc:spChg>
        <pc:spChg chg="del">
          <ac:chgData name="Florin Teodorescu" userId="b0d868d7-309d-40b8-8e5b-d66bfe89ee87" providerId="ADAL" clId="{C1F2CC70-4C63-44A5-A49C-869460F6DDCC}" dt="2024-07-10T07:23:38.880" v="6105" actId="478"/>
          <ac:spMkLst>
            <pc:docMk/>
            <pc:sldMk cId="288907753" sldId="263"/>
            <ac:spMk id="19" creationId="{72A3E7E2-2EA1-0BDD-70F2-F89FF0CAC777}"/>
          </ac:spMkLst>
        </pc:spChg>
        <pc:spChg chg="del">
          <ac:chgData name="Florin Teodorescu" userId="b0d868d7-309d-40b8-8e5b-d66bfe89ee87" providerId="ADAL" clId="{C1F2CC70-4C63-44A5-A49C-869460F6DDCC}" dt="2024-07-10T07:23:38.880" v="6105" actId="478"/>
          <ac:spMkLst>
            <pc:docMk/>
            <pc:sldMk cId="288907753" sldId="263"/>
            <ac:spMk id="25" creationId="{3EEB2311-48FB-DB53-9CC8-6839E9F58CDB}"/>
          </ac:spMkLst>
        </pc:spChg>
        <pc:spChg chg="del">
          <ac:chgData name="Florin Teodorescu" userId="b0d868d7-309d-40b8-8e5b-d66bfe89ee87" providerId="ADAL" clId="{C1F2CC70-4C63-44A5-A49C-869460F6DDCC}" dt="2024-07-10T07:23:38.880" v="6105" actId="478"/>
          <ac:spMkLst>
            <pc:docMk/>
            <pc:sldMk cId="288907753" sldId="263"/>
            <ac:spMk id="31" creationId="{BD668225-5A7E-2D41-D6A8-B98350157B6D}"/>
          </ac:spMkLst>
        </pc:spChg>
        <pc:spChg chg="del">
          <ac:chgData name="Florin Teodorescu" userId="b0d868d7-309d-40b8-8e5b-d66bfe89ee87" providerId="ADAL" clId="{C1F2CC70-4C63-44A5-A49C-869460F6DDCC}" dt="2024-07-10T07:23:38.880" v="6105" actId="478"/>
          <ac:spMkLst>
            <pc:docMk/>
            <pc:sldMk cId="288907753" sldId="263"/>
            <ac:spMk id="32" creationId="{AC264ADE-990E-2251-9412-C81BFAB93FB9}"/>
          </ac:spMkLst>
        </pc:spChg>
        <pc:spChg chg="del">
          <ac:chgData name="Florin Teodorescu" userId="b0d868d7-309d-40b8-8e5b-d66bfe89ee87" providerId="ADAL" clId="{C1F2CC70-4C63-44A5-A49C-869460F6DDCC}" dt="2024-07-10T07:25:25.123" v="6111" actId="478"/>
          <ac:spMkLst>
            <pc:docMk/>
            <pc:sldMk cId="288907753" sldId="263"/>
            <ac:spMk id="35" creationId="{3F396FD1-85F8-51A3-A314-470162CD8A24}"/>
          </ac:spMkLst>
        </pc:spChg>
        <pc:picChg chg="add mod">
          <ac:chgData name="Florin Teodorescu" userId="b0d868d7-309d-40b8-8e5b-d66bfe89ee87" providerId="ADAL" clId="{C1F2CC70-4C63-44A5-A49C-869460F6DDCC}" dt="2024-07-10T07:33:04.327" v="6773" actId="1076"/>
          <ac:picMkLst>
            <pc:docMk/>
            <pc:sldMk cId="288907753" sldId="263"/>
            <ac:picMk id="6" creationId="{EAC96A96-85AF-6001-A4CA-A4AF3E44366D}"/>
          </ac:picMkLst>
        </pc:picChg>
        <pc:picChg chg="del">
          <ac:chgData name="Florin Teodorescu" userId="b0d868d7-309d-40b8-8e5b-d66bfe89ee87" providerId="ADAL" clId="{C1F2CC70-4C63-44A5-A49C-869460F6DDCC}" dt="2024-07-10T07:23:38.880" v="6105" actId="478"/>
          <ac:picMkLst>
            <pc:docMk/>
            <pc:sldMk cId="288907753" sldId="263"/>
            <ac:picMk id="11" creationId="{C0C72C47-9FC4-F173-B5C0-595FF4D246E3}"/>
          </ac:picMkLst>
        </pc:picChg>
        <pc:picChg chg="add mod">
          <ac:chgData name="Florin Teodorescu" userId="b0d868d7-309d-40b8-8e5b-d66bfe89ee87" providerId="ADAL" clId="{C1F2CC70-4C63-44A5-A49C-869460F6DDCC}" dt="2024-07-10T07:30:18.686" v="6542" actId="1076"/>
          <ac:picMkLst>
            <pc:docMk/>
            <pc:sldMk cId="288907753" sldId="263"/>
            <ac:picMk id="14" creationId="{386D8635-C903-BA42-5665-B728114BD1AF}"/>
          </ac:picMkLst>
        </pc:picChg>
        <pc:picChg chg="add mod">
          <ac:chgData name="Florin Teodorescu" userId="b0d868d7-309d-40b8-8e5b-d66bfe89ee87" providerId="ADAL" clId="{C1F2CC70-4C63-44A5-A49C-869460F6DDCC}" dt="2024-07-10T07:30:47.900" v="6549" actId="1076"/>
          <ac:picMkLst>
            <pc:docMk/>
            <pc:sldMk cId="288907753" sldId="263"/>
            <ac:picMk id="20" creationId="{77CEE012-9B96-A5B7-C1D2-E7DF547E3BE5}"/>
          </ac:picMkLst>
        </pc:picChg>
        <pc:inkChg chg="add del">
          <ac:chgData name="Florin Teodorescu" userId="b0d868d7-309d-40b8-8e5b-d66bfe89ee87" providerId="ADAL" clId="{C1F2CC70-4C63-44A5-A49C-869460F6DDCC}" dt="2024-07-10T07:30:24.115" v="6544"/>
          <ac:inkMkLst>
            <pc:docMk/>
            <pc:sldMk cId="288907753" sldId="263"/>
            <ac:inkMk id="16" creationId="{C484EEB1-DE76-4CA7-79B1-48328C77E08B}"/>
          </ac:inkMkLst>
        </pc:inkChg>
        <pc:inkChg chg="add del">
          <ac:chgData name="Florin Teodorescu" userId="b0d868d7-309d-40b8-8e5b-d66bfe89ee87" providerId="ADAL" clId="{C1F2CC70-4C63-44A5-A49C-869460F6DDCC}" dt="2024-07-10T07:30:28.737" v="6546"/>
          <ac:inkMkLst>
            <pc:docMk/>
            <pc:sldMk cId="288907753" sldId="263"/>
            <ac:inkMk id="17" creationId="{CD4E5D3F-461C-C904-E912-EB74E57D91A5}"/>
          </ac:inkMkLst>
        </pc:inkChg>
        <pc:inkChg chg="add">
          <ac:chgData name="Florin Teodorescu" userId="b0d868d7-309d-40b8-8e5b-d66bfe89ee87" providerId="ADAL" clId="{C1F2CC70-4C63-44A5-A49C-869460F6DDCC}" dt="2024-07-10T07:30:34.138" v="6547" actId="9405"/>
          <ac:inkMkLst>
            <pc:docMk/>
            <pc:sldMk cId="288907753" sldId="263"/>
            <ac:inkMk id="18" creationId="{2B713F5B-6251-C5D8-3044-F342B9FD5104}"/>
          </ac:inkMkLst>
        </pc:inkChg>
        <pc:inkChg chg="add">
          <ac:chgData name="Florin Teodorescu" userId="b0d868d7-309d-40b8-8e5b-d66bfe89ee87" providerId="ADAL" clId="{C1F2CC70-4C63-44A5-A49C-869460F6DDCC}" dt="2024-07-10T07:30:54.005" v="6550" actId="9405"/>
          <ac:inkMkLst>
            <pc:docMk/>
            <pc:sldMk cId="288907753" sldId="263"/>
            <ac:inkMk id="22" creationId="{2BC46E02-7BD7-800B-5E42-3B40A936F169}"/>
          </ac:inkMkLst>
        </pc:inkChg>
        <pc:cxnChg chg="del mod">
          <ac:chgData name="Florin Teodorescu" userId="b0d868d7-309d-40b8-8e5b-d66bfe89ee87" providerId="ADAL" clId="{C1F2CC70-4C63-44A5-A49C-869460F6DDCC}" dt="2024-07-10T07:23:38.880" v="6105" actId="478"/>
          <ac:cxnSpMkLst>
            <pc:docMk/>
            <pc:sldMk cId="288907753" sldId="263"/>
            <ac:cxnSpMk id="15" creationId="{6CE1706E-D27D-BB8E-7DC9-9F0DCAB1DCB2}"/>
          </ac:cxnSpMkLst>
        </pc:cxnChg>
        <pc:cxnChg chg="del mod">
          <ac:chgData name="Florin Teodorescu" userId="b0d868d7-309d-40b8-8e5b-d66bfe89ee87" providerId="ADAL" clId="{C1F2CC70-4C63-44A5-A49C-869460F6DDCC}" dt="2024-07-10T07:23:38.880" v="6105" actId="478"/>
          <ac:cxnSpMkLst>
            <pc:docMk/>
            <pc:sldMk cId="288907753" sldId="263"/>
            <ac:cxnSpMk id="21" creationId="{E907649E-4F68-E96D-3908-24BDC169244A}"/>
          </ac:cxnSpMkLst>
        </pc:cxnChg>
        <pc:cxnChg chg="del mod">
          <ac:chgData name="Florin Teodorescu" userId="b0d868d7-309d-40b8-8e5b-d66bfe89ee87" providerId="ADAL" clId="{C1F2CC70-4C63-44A5-A49C-869460F6DDCC}" dt="2024-07-10T07:23:38.880" v="6105" actId="478"/>
          <ac:cxnSpMkLst>
            <pc:docMk/>
            <pc:sldMk cId="288907753" sldId="263"/>
            <ac:cxnSpMk id="26" creationId="{423BCE1B-0C1C-2542-2008-3A5BB8339E13}"/>
          </ac:cxnSpMkLst>
        </pc:cxnChg>
      </pc:sldChg>
      <pc:sldChg chg="addSp delSp modSp add mod">
        <pc:chgData name="Florin Teodorescu" userId="b0d868d7-309d-40b8-8e5b-d66bfe89ee87" providerId="ADAL" clId="{C1F2CC70-4C63-44A5-A49C-869460F6DDCC}" dt="2024-07-11T04:31:47.493" v="9335" actId="1036"/>
        <pc:sldMkLst>
          <pc:docMk/>
          <pc:sldMk cId="1764332018" sldId="264"/>
        </pc:sldMkLst>
        <pc:spChg chg="add mod">
          <ac:chgData name="Florin Teodorescu" userId="b0d868d7-309d-40b8-8e5b-d66bfe89ee87" providerId="ADAL" clId="{C1F2CC70-4C63-44A5-A49C-869460F6DDCC}" dt="2024-07-11T04:31:47.493" v="9335" actId="1036"/>
          <ac:spMkLst>
            <pc:docMk/>
            <pc:sldMk cId="1764332018" sldId="264"/>
            <ac:spMk id="3" creationId="{485FFE5D-1E8D-DD90-74DD-D3D08B2CC9B4}"/>
          </ac:spMkLst>
        </pc:spChg>
        <pc:spChg chg="mod">
          <ac:chgData name="Florin Teodorescu" userId="b0d868d7-309d-40b8-8e5b-d66bfe89ee87" providerId="ADAL" clId="{C1F2CC70-4C63-44A5-A49C-869460F6DDCC}" dt="2024-07-10T07:32:27.168" v="6753" actId="20577"/>
          <ac:spMkLst>
            <pc:docMk/>
            <pc:sldMk cId="1764332018" sldId="264"/>
            <ac:spMk id="4" creationId="{7D598263-1B2A-7470-A5A7-769BF905F28F}"/>
          </ac:spMkLst>
        </pc:spChg>
        <pc:spChg chg="del">
          <ac:chgData name="Florin Teodorescu" userId="b0d868d7-309d-40b8-8e5b-d66bfe89ee87" providerId="ADAL" clId="{C1F2CC70-4C63-44A5-A49C-869460F6DDCC}" dt="2024-07-10T07:32:32.658" v="6754" actId="478"/>
          <ac:spMkLst>
            <pc:docMk/>
            <pc:sldMk cId="1764332018" sldId="264"/>
            <ac:spMk id="8" creationId="{A194AD42-7165-F509-2CFA-AB9B30288149}"/>
          </ac:spMkLst>
        </pc:spChg>
        <pc:spChg chg="del">
          <ac:chgData name="Florin Teodorescu" userId="b0d868d7-309d-40b8-8e5b-d66bfe89ee87" providerId="ADAL" clId="{C1F2CC70-4C63-44A5-A49C-869460F6DDCC}" dt="2024-07-10T07:32:36.119" v="6755" actId="478"/>
          <ac:spMkLst>
            <pc:docMk/>
            <pc:sldMk cId="1764332018" sldId="264"/>
            <ac:spMk id="10" creationId="{FC3F8322-8AA7-6637-E487-D57941B80ACD}"/>
          </ac:spMkLst>
        </pc:spChg>
        <pc:picChg chg="del">
          <ac:chgData name="Florin Teodorescu" userId="b0d868d7-309d-40b8-8e5b-d66bfe89ee87" providerId="ADAL" clId="{C1F2CC70-4C63-44A5-A49C-869460F6DDCC}" dt="2024-07-10T07:32:32.658" v="6754" actId="478"/>
          <ac:picMkLst>
            <pc:docMk/>
            <pc:sldMk cId="1764332018" sldId="264"/>
            <ac:picMk id="6" creationId="{EAC96A96-85AF-6001-A4CA-A4AF3E44366D}"/>
          </ac:picMkLst>
        </pc:picChg>
        <pc:picChg chg="del">
          <ac:chgData name="Florin Teodorescu" userId="b0d868d7-309d-40b8-8e5b-d66bfe89ee87" providerId="ADAL" clId="{C1F2CC70-4C63-44A5-A49C-869460F6DDCC}" dt="2024-07-10T07:32:32.658" v="6754" actId="478"/>
          <ac:picMkLst>
            <pc:docMk/>
            <pc:sldMk cId="1764332018" sldId="264"/>
            <ac:picMk id="14" creationId="{386D8635-C903-BA42-5665-B728114BD1AF}"/>
          </ac:picMkLst>
        </pc:picChg>
        <pc:picChg chg="del">
          <ac:chgData name="Florin Teodorescu" userId="b0d868d7-309d-40b8-8e5b-d66bfe89ee87" providerId="ADAL" clId="{C1F2CC70-4C63-44A5-A49C-869460F6DDCC}" dt="2024-07-10T07:32:32.658" v="6754" actId="478"/>
          <ac:picMkLst>
            <pc:docMk/>
            <pc:sldMk cId="1764332018" sldId="264"/>
            <ac:picMk id="20" creationId="{77CEE012-9B96-A5B7-C1D2-E7DF547E3BE5}"/>
          </ac:picMkLst>
        </pc:picChg>
        <pc:inkChg chg="del">
          <ac:chgData name="Florin Teodorescu" userId="b0d868d7-309d-40b8-8e5b-d66bfe89ee87" providerId="ADAL" clId="{C1F2CC70-4C63-44A5-A49C-869460F6DDCC}" dt="2024-07-10T07:32:32.658" v="6754" actId="478"/>
          <ac:inkMkLst>
            <pc:docMk/>
            <pc:sldMk cId="1764332018" sldId="264"/>
            <ac:inkMk id="18" creationId="{2B713F5B-6251-C5D8-3044-F342B9FD5104}"/>
          </ac:inkMkLst>
        </pc:inkChg>
        <pc:inkChg chg="del">
          <ac:chgData name="Florin Teodorescu" userId="b0d868d7-309d-40b8-8e5b-d66bfe89ee87" providerId="ADAL" clId="{C1F2CC70-4C63-44A5-A49C-869460F6DDCC}" dt="2024-07-10T07:32:32.658" v="6754" actId="478"/>
          <ac:inkMkLst>
            <pc:docMk/>
            <pc:sldMk cId="1764332018" sldId="264"/>
            <ac:inkMk id="22" creationId="{2BC46E02-7BD7-800B-5E42-3B40A936F169}"/>
          </ac:inkMkLst>
        </pc:inkChg>
      </pc:sldChg>
      <pc:sldChg chg="addSp modSp add mod ord">
        <pc:chgData name="Florin Teodorescu" userId="b0d868d7-309d-40b8-8e5b-d66bfe89ee87" providerId="ADAL" clId="{C1F2CC70-4C63-44A5-A49C-869460F6DDCC}" dt="2024-07-11T16:01:07.497" v="13996" actId="179"/>
        <pc:sldMkLst>
          <pc:docMk/>
          <pc:sldMk cId="4219646324" sldId="265"/>
        </pc:sldMkLst>
        <pc:spChg chg="mod">
          <ac:chgData name="Florin Teodorescu" userId="b0d868d7-309d-40b8-8e5b-d66bfe89ee87" providerId="ADAL" clId="{C1F2CC70-4C63-44A5-A49C-869460F6DDCC}" dt="2024-07-11T16:00:38.193" v="13993" actId="1036"/>
          <ac:spMkLst>
            <pc:docMk/>
            <pc:sldMk cId="4219646324" sldId="265"/>
            <ac:spMk id="3" creationId="{485FFE5D-1E8D-DD90-74DD-D3D08B2CC9B4}"/>
          </ac:spMkLst>
        </pc:spChg>
        <pc:spChg chg="mod">
          <ac:chgData name="Florin Teodorescu" userId="b0d868d7-309d-40b8-8e5b-d66bfe89ee87" providerId="ADAL" clId="{C1F2CC70-4C63-44A5-A49C-869460F6DDCC}" dt="2024-07-11T04:57:53.778" v="9677" actId="20577"/>
          <ac:spMkLst>
            <pc:docMk/>
            <pc:sldMk cId="4219646324" sldId="265"/>
            <ac:spMk id="4" creationId="{7D598263-1B2A-7470-A5A7-769BF905F28F}"/>
          </ac:spMkLst>
        </pc:spChg>
        <pc:spChg chg="add mod">
          <ac:chgData name="Florin Teodorescu" userId="b0d868d7-309d-40b8-8e5b-d66bfe89ee87" providerId="ADAL" clId="{C1F2CC70-4C63-44A5-A49C-869460F6DDCC}" dt="2024-07-11T04:27:59.139" v="9227" actId="1036"/>
          <ac:spMkLst>
            <pc:docMk/>
            <pc:sldMk cId="4219646324" sldId="265"/>
            <ac:spMk id="5" creationId="{91FB5E9A-42CB-A0A7-4FBD-A91818132804}"/>
          </ac:spMkLst>
        </pc:spChg>
        <pc:spChg chg="add mod">
          <ac:chgData name="Florin Teodorescu" userId="b0d868d7-309d-40b8-8e5b-d66bfe89ee87" providerId="ADAL" clId="{C1F2CC70-4C63-44A5-A49C-869460F6DDCC}" dt="2024-07-11T16:01:07.497" v="13996" actId="179"/>
          <ac:spMkLst>
            <pc:docMk/>
            <pc:sldMk cId="4219646324" sldId="265"/>
            <ac:spMk id="6" creationId="{C9F17311-B656-8FF3-2B65-D0882BFD9657}"/>
          </ac:spMkLst>
        </pc:spChg>
      </pc:sldChg>
      <pc:sldChg chg="addSp delSp modSp add mod ord modAnim">
        <pc:chgData name="Florin Teodorescu" userId="b0d868d7-309d-40b8-8e5b-d66bfe89ee87" providerId="ADAL" clId="{C1F2CC70-4C63-44A5-A49C-869460F6DDCC}" dt="2024-07-11T05:53:41.126" v="12885" actId="20577"/>
        <pc:sldMkLst>
          <pc:docMk/>
          <pc:sldMk cId="3268231783" sldId="266"/>
        </pc:sldMkLst>
        <pc:spChg chg="mod">
          <ac:chgData name="Florin Teodorescu" userId="b0d868d7-309d-40b8-8e5b-d66bfe89ee87" providerId="ADAL" clId="{C1F2CC70-4C63-44A5-A49C-869460F6DDCC}" dt="2024-07-11T04:59:57.936" v="9693" actId="20577"/>
          <ac:spMkLst>
            <pc:docMk/>
            <pc:sldMk cId="3268231783" sldId="266"/>
            <ac:spMk id="2" creationId="{EAE46A22-380C-C291-6642-6EAD013236C0}"/>
          </ac:spMkLst>
        </pc:spChg>
        <pc:spChg chg="add mod">
          <ac:chgData name="Florin Teodorescu" userId="b0d868d7-309d-40b8-8e5b-d66bfe89ee87" providerId="ADAL" clId="{C1F2CC70-4C63-44A5-A49C-869460F6DDCC}" dt="2024-07-11T05:29:46.207" v="11366" actId="5793"/>
          <ac:spMkLst>
            <pc:docMk/>
            <pc:sldMk cId="3268231783" sldId="266"/>
            <ac:spMk id="3" creationId="{EBB04D58-F637-312C-7620-191B1A08E7AE}"/>
          </ac:spMkLst>
        </pc:spChg>
        <pc:spChg chg="mod">
          <ac:chgData name="Florin Teodorescu" userId="b0d868d7-309d-40b8-8e5b-d66bfe89ee87" providerId="ADAL" clId="{C1F2CC70-4C63-44A5-A49C-869460F6DDCC}" dt="2024-07-11T05:01:13.452" v="9785" actId="6549"/>
          <ac:spMkLst>
            <pc:docMk/>
            <pc:sldMk cId="3268231783" sldId="266"/>
            <ac:spMk id="4" creationId="{7D598263-1B2A-7470-A5A7-769BF905F28F}"/>
          </ac:spMkLst>
        </pc:spChg>
        <pc:spChg chg="add mod">
          <ac:chgData name="Florin Teodorescu" userId="b0d868d7-309d-40b8-8e5b-d66bfe89ee87" providerId="ADAL" clId="{C1F2CC70-4C63-44A5-A49C-869460F6DDCC}" dt="2024-07-11T05:18:12.345" v="10853" actId="2711"/>
          <ac:spMkLst>
            <pc:docMk/>
            <pc:sldMk cId="3268231783" sldId="266"/>
            <ac:spMk id="5" creationId="{18686398-25A1-85E9-80FB-084E4F607B02}"/>
          </ac:spMkLst>
        </pc:spChg>
        <pc:spChg chg="add mod">
          <ac:chgData name="Florin Teodorescu" userId="b0d868d7-309d-40b8-8e5b-d66bfe89ee87" providerId="ADAL" clId="{C1F2CC70-4C63-44A5-A49C-869460F6DDCC}" dt="2024-07-11T05:18:12.345" v="10853" actId="2711"/>
          <ac:spMkLst>
            <pc:docMk/>
            <pc:sldMk cId="3268231783" sldId="266"/>
            <ac:spMk id="6" creationId="{231803BA-A9DC-553D-17BB-20351D770C59}"/>
          </ac:spMkLst>
        </pc:spChg>
        <pc:spChg chg="del">
          <ac:chgData name="Florin Teodorescu" userId="b0d868d7-309d-40b8-8e5b-d66bfe89ee87" providerId="ADAL" clId="{C1F2CC70-4C63-44A5-A49C-869460F6DDCC}" dt="2024-07-11T05:00:15.763" v="9734" actId="478"/>
          <ac:spMkLst>
            <pc:docMk/>
            <pc:sldMk cId="3268231783" sldId="266"/>
            <ac:spMk id="7" creationId="{256A178D-2A40-1C86-3595-EC36D50CA5A0}"/>
          </ac:spMkLst>
        </pc:spChg>
        <pc:spChg chg="add mod">
          <ac:chgData name="Florin Teodorescu" userId="b0d868d7-309d-40b8-8e5b-d66bfe89ee87" providerId="ADAL" clId="{C1F2CC70-4C63-44A5-A49C-869460F6DDCC}" dt="2024-07-11T05:18:12.345" v="10853" actId="2711"/>
          <ac:spMkLst>
            <pc:docMk/>
            <pc:sldMk cId="3268231783" sldId="266"/>
            <ac:spMk id="8" creationId="{FD299846-95C2-C1DE-5150-0BD981370C02}"/>
          </ac:spMkLst>
        </pc:spChg>
        <pc:spChg chg="add mod">
          <ac:chgData name="Florin Teodorescu" userId="b0d868d7-309d-40b8-8e5b-d66bfe89ee87" providerId="ADAL" clId="{C1F2CC70-4C63-44A5-A49C-869460F6DDCC}" dt="2024-07-11T05:18:12.345" v="10853" actId="2711"/>
          <ac:spMkLst>
            <pc:docMk/>
            <pc:sldMk cId="3268231783" sldId="266"/>
            <ac:spMk id="9" creationId="{26F8B2A9-3B88-63B8-4884-F196F1725671}"/>
          </ac:spMkLst>
        </pc:spChg>
        <pc:spChg chg="add mod">
          <ac:chgData name="Florin Teodorescu" userId="b0d868d7-309d-40b8-8e5b-d66bfe89ee87" providerId="ADAL" clId="{C1F2CC70-4C63-44A5-A49C-869460F6DDCC}" dt="2024-07-11T05:18:12.345" v="10853" actId="2711"/>
          <ac:spMkLst>
            <pc:docMk/>
            <pc:sldMk cId="3268231783" sldId="266"/>
            <ac:spMk id="10" creationId="{10EB573C-E74F-2B3E-22E8-6A2C609D4E12}"/>
          </ac:spMkLst>
        </pc:spChg>
        <pc:spChg chg="add mod">
          <ac:chgData name="Florin Teodorescu" userId="b0d868d7-309d-40b8-8e5b-d66bfe89ee87" providerId="ADAL" clId="{C1F2CC70-4C63-44A5-A49C-869460F6DDCC}" dt="2024-07-11T05:18:12.345" v="10853" actId="2711"/>
          <ac:spMkLst>
            <pc:docMk/>
            <pc:sldMk cId="3268231783" sldId="266"/>
            <ac:spMk id="11" creationId="{A3615243-6C70-C826-AA95-700069D63475}"/>
          </ac:spMkLst>
        </pc:spChg>
        <pc:spChg chg="add mod">
          <ac:chgData name="Florin Teodorescu" userId="b0d868d7-309d-40b8-8e5b-d66bfe89ee87" providerId="ADAL" clId="{C1F2CC70-4C63-44A5-A49C-869460F6DDCC}" dt="2024-07-11T05:24:14.863" v="11194" actId="14100"/>
          <ac:spMkLst>
            <pc:docMk/>
            <pc:sldMk cId="3268231783" sldId="266"/>
            <ac:spMk id="12" creationId="{CA0CCE5D-D7C3-9D12-0A06-51FD9612F1F6}"/>
          </ac:spMkLst>
        </pc:spChg>
        <pc:spChg chg="add mod">
          <ac:chgData name="Florin Teodorescu" userId="b0d868d7-309d-40b8-8e5b-d66bfe89ee87" providerId="ADAL" clId="{C1F2CC70-4C63-44A5-A49C-869460F6DDCC}" dt="2024-07-11T05:53:41.126" v="12885" actId="20577"/>
          <ac:spMkLst>
            <pc:docMk/>
            <pc:sldMk cId="3268231783" sldId="266"/>
            <ac:spMk id="13" creationId="{9A9B8C13-4465-90DE-9DDA-A9819F970634}"/>
          </ac:spMkLst>
        </pc:spChg>
        <pc:spChg chg="add mod">
          <ac:chgData name="Florin Teodorescu" userId="b0d868d7-309d-40b8-8e5b-d66bfe89ee87" providerId="ADAL" clId="{C1F2CC70-4C63-44A5-A49C-869460F6DDCC}" dt="2024-07-11T05:23:40.001" v="11108" actId="14100"/>
          <ac:spMkLst>
            <pc:docMk/>
            <pc:sldMk cId="3268231783" sldId="266"/>
            <ac:spMk id="14" creationId="{9C1DB875-6603-385D-085A-66A9758E0A0F}"/>
          </ac:spMkLst>
        </pc:spChg>
        <pc:spChg chg="add mod">
          <ac:chgData name="Florin Teodorescu" userId="b0d868d7-309d-40b8-8e5b-d66bfe89ee87" providerId="ADAL" clId="{C1F2CC70-4C63-44A5-A49C-869460F6DDCC}" dt="2024-07-11T05:26:34.809" v="11307" actId="554"/>
          <ac:spMkLst>
            <pc:docMk/>
            <pc:sldMk cId="3268231783" sldId="266"/>
            <ac:spMk id="15" creationId="{519C7E65-4A87-6221-621E-742A9E61B113}"/>
          </ac:spMkLst>
        </pc:spChg>
        <pc:spChg chg="del">
          <ac:chgData name="Florin Teodorescu" userId="b0d868d7-309d-40b8-8e5b-d66bfe89ee87" providerId="ADAL" clId="{C1F2CC70-4C63-44A5-A49C-869460F6DDCC}" dt="2024-07-11T05:00:19.315" v="9735" actId="478"/>
          <ac:spMkLst>
            <pc:docMk/>
            <pc:sldMk cId="3268231783" sldId="266"/>
            <ac:spMk id="17" creationId="{1691D586-3296-F32D-2235-2F8E87CA4AC0}"/>
          </ac:spMkLst>
        </pc:spChg>
        <pc:spChg chg="del">
          <ac:chgData name="Florin Teodorescu" userId="b0d868d7-309d-40b8-8e5b-d66bfe89ee87" providerId="ADAL" clId="{C1F2CC70-4C63-44A5-A49C-869460F6DDCC}" dt="2024-07-11T05:00:19.315" v="9735" actId="478"/>
          <ac:spMkLst>
            <pc:docMk/>
            <pc:sldMk cId="3268231783" sldId="266"/>
            <ac:spMk id="18" creationId="{82BE2B97-EA69-2291-6865-79A285A654A8}"/>
          </ac:spMkLst>
        </pc:spChg>
        <pc:spChg chg="add mod">
          <ac:chgData name="Florin Teodorescu" userId="b0d868d7-309d-40b8-8e5b-d66bfe89ee87" providerId="ADAL" clId="{C1F2CC70-4C63-44A5-A49C-869460F6DDCC}" dt="2024-07-11T05:26:34.809" v="11307" actId="554"/>
          <ac:spMkLst>
            <pc:docMk/>
            <pc:sldMk cId="3268231783" sldId="266"/>
            <ac:spMk id="19" creationId="{C8141E03-CD44-8471-4648-5B4E477F5D10}"/>
          </ac:spMkLst>
        </pc:spChg>
        <pc:spChg chg="add mod">
          <ac:chgData name="Florin Teodorescu" userId="b0d868d7-309d-40b8-8e5b-d66bfe89ee87" providerId="ADAL" clId="{C1F2CC70-4C63-44A5-A49C-869460F6DDCC}" dt="2024-07-11T05:26:34.809" v="11307" actId="554"/>
          <ac:spMkLst>
            <pc:docMk/>
            <pc:sldMk cId="3268231783" sldId="266"/>
            <ac:spMk id="21" creationId="{081F60AE-48A9-4A91-09A8-E674265FB306}"/>
          </ac:spMkLst>
        </pc:spChg>
        <pc:picChg chg="del">
          <ac:chgData name="Florin Teodorescu" userId="b0d868d7-309d-40b8-8e5b-d66bfe89ee87" providerId="ADAL" clId="{C1F2CC70-4C63-44A5-A49C-869460F6DDCC}" dt="2024-07-11T05:00:19.315" v="9735" actId="478"/>
          <ac:picMkLst>
            <pc:docMk/>
            <pc:sldMk cId="3268231783" sldId="266"/>
            <ac:picMk id="16" creationId="{6EB74A4A-5D7E-CC6A-23D3-AA000B3EC7AB}"/>
          </ac:picMkLst>
        </pc:picChg>
        <pc:picChg chg="del">
          <ac:chgData name="Florin Teodorescu" userId="b0d868d7-309d-40b8-8e5b-d66bfe89ee87" providerId="ADAL" clId="{C1F2CC70-4C63-44A5-A49C-869460F6DDCC}" dt="2024-07-11T05:00:19.315" v="9735" actId="478"/>
          <ac:picMkLst>
            <pc:docMk/>
            <pc:sldMk cId="3268231783" sldId="266"/>
            <ac:picMk id="20" creationId="{B6A807EE-0232-C0DB-9B77-8CEA33424486}"/>
          </ac:picMkLst>
        </pc:picChg>
        <pc:cxnChg chg="add mod">
          <ac:chgData name="Florin Teodorescu" userId="b0d868d7-309d-40b8-8e5b-d66bfe89ee87" providerId="ADAL" clId="{C1F2CC70-4C63-44A5-A49C-869460F6DDCC}" dt="2024-07-11T05:27:28.655" v="11321" actId="692"/>
          <ac:cxnSpMkLst>
            <pc:docMk/>
            <pc:sldMk cId="3268231783" sldId="266"/>
            <ac:cxnSpMk id="23" creationId="{4FA9374B-1052-6FB8-C45E-B668E484465A}"/>
          </ac:cxnSpMkLst>
        </pc:cxnChg>
        <pc:cxnChg chg="add mod">
          <ac:chgData name="Florin Teodorescu" userId="b0d868d7-309d-40b8-8e5b-d66bfe89ee87" providerId="ADAL" clId="{C1F2CC70-4C63-44A5-A49C-869460F6DDCC}" dt="2024-07-11T05:27:39.833" v="11324" actId="14100"/>
          <ac:cxnSpMkLst>
            <pc:docMk/>
            <pc:sldMk cId="3268231783" sldId="266"/>
            <ac:cxnSpMk id="26" creationId="{B4390773-9BAD-AEAA-BC92-F7648221E7EF}"/>
          </ac:cxnSpMkLst>
        </pc:cxnChg>
        <pc:cxnChg chg="add mod">
          <ac:chgData name="Florin Teodorescu" userId="b0d868d7-309d-40b8-8e5b-d66bfe89ee87" providerId="ADAL" clId="{C1F2CC70-4C63-44A5-A49C-869460F6DDCC}" dt="2024-07-11T05:27:48.947" v="11327" actId="14100"/>
          <ac:cxnSpMkLst>
            <pc:docMk/>
            <pc:sldMk cId="3268231783" sldId="266"/>
            <ac:cxnSpMk id="29" creationId="{A7E073C2-729C-FB17-8F01-FA7AE6487DA2}"/>
          </ac:cxnSpMkLst>
        </pc:cxnChg>
        <pc:cxnChg chg="add mod">
          <ac:chgData name="Florin Teodorescu" userId="b0d868d7-309d-40b8-8e5b-d66bfe89ee87" providerId="ADAL" clId="{C1F2CC70-4C63-44A5-A49C-869460F6DDCC}" dt="2024-07-11T05:28:06.173" v="11330" actId="14100"/>
          <ac:cxnSpMkLst>
            <pc:docMk/>
            <pc:sldMk cId="3268231783" sldId="266"/>
            <ac:cxnSpMk id="32" creationId="{91F37ED2-E8BC-F4D9-2911-A38C0FDB27E4}"/>
          </ac:cxnSpMkLst>
        </pc:cxnChg>
        <pc:cxnChg chg="add mod">
          <ac:chgData name="Florin Teodorescu" userId="b0d868d7-309d-40b8-8e5b-d66bfe89ee87" providerId="ADAL" clId="{C1F2CC70-4C63-44A5-A49C-869460F6DDCC}" dt="2024-07-11T05:28:19.404" v="11333" actId="14100"/>
          <ac:cxnSpMkLst>
            <pc:docMk/>
            <pc:sldMk cId="3268231783" sldId="266"/>
            <ac:cxnSpMk id="35" creationId="{A81C91B0-EAB5-C419-7EBB-7AAD2A6B16A6}"/>
          </ac:cxnSpMkLst>
        </pc:cxnChg>
        <pc:cxnChg chg="add mod">
          <ac:chgData name="Florin Teodorescu" userId="b0d868d7-309d-40b8-8e5b-d66bfe89ee87" providerId="ADAL" clId="{C1F2CC70-4C63-44A5-A49C-869460F6DDCC}" dt="2024-07-11T05:28:28.548" v="11336" actId="14100"/>
          <ac:cxnSpMkLst>
            <pc:docMk/>
            <pc:sldMk cId="3268231783" sldId="266"/>
            <ac:cxnSpMk id="38" creationId="{B8E0ACC0-EAB9-8415-B9AD-C47C9D04188D}"/>
          </ac:cxnSpMkLst>
        </pc:cxnChg>
      </pc:sldChg>
      <pc:sldChg chg="addSp modSp add mod">
        <pc:chgData name="Florin Teodorescu" userId="b0d868d7-309d-40b8-8e5b-d66bfe89ee87" providerId="ADAL" clId="{C1F2CC70-4C63-44A5-A49C-869460F6DDCC}" dt="2024-07-11T15:56:12.065" v="13862" actId="1076"/>
        <pc:sldMkLst>
          <pc:docMk/>
          <pc:sldMk cId="3690394848" sldId="267"/>
        </pc:sldMkLst>
        <pc:spChg chg="mod">
          <ac:chgData name="Florin Teodorescu" userId="b0d868d7-309d-40b8-8e5b-d66bfe89ee87" providerId="ADAL" clId="{C1F2CC70-4C63-44A5-A49C-869460F6DDCC}" dt="2024-07-11T05:31:04.313" v="11404" actId="20577"/>
          <ac:spMkLst>
            <pc:docMk/>
            <pc:sldMk cId="3690394848" sldId="267"/>
            <ac:spMk id="4" creationId="{7D598263-1B2A-7470-A5A7-769BF905F28F}"/>
          </ac:spMkLst>
        </pc:spChg>
        <pc:graphicFrameChg chg="add mod modGraphic">
          <ac:chgData name="Florin Teodorescu" userId="b0d868d7-309d-40b8-8e5b-d66bfe89ee87" providerId="ADAL" clId="{C1F2CC70-4C63-44A5-A49C-869460F6DDCC}" dt="2024-07-11T15:56:12.065" v="13862" actId="1076"/>
          <ac:graphicFrameMkLst>
            <pc:docMk/>
            <pc:sldMk cId="3690394848" sldId="267"/>
            <ac:graphicFrameMk id="3" creationId="{7B20AEDA-3F59-7A1A-20D8-5E11517BD7F2}"/>
          </ac:graphicFrameMkLst>
        </pc:graphicFrameChg>
      </pc:sldChg>
      <pc:sldChg chg="addSp modSp add mod">
        <pc:chgData name="Florin Teodorescu" userId="b0d868d7-309d-40b8-8e5b-d66bfe89ee87" providerId="ADAL" clId="{C1F2CC70-4C63-44A5-A49C-869460F6DDCC}" dt="2024-07-11T16:15:30.064" v="14182" actId="255"/>
        <pc:sldMkLst>
          <pc:docMk/>
          <pc:sldMk cId="1978844576" sldId="268"/>
        </pc:sldMkLst>
        <pc:spChg chg="add mod">
          <ac:chgData name="Florin Teodorescu" userId="b0d868d7-309d-40b8-8e5b-d66bfe89ee87" providerId="ADAL" clId="{C1F2CC70-4C63-44A5-A49C-869460F6DDCC}" dt="2024-07-11T16:00:07.683" v="13966" actId="20577"/>
          <ac:spMkLst>
            <pc:docMk/>
            <pc:sldMk cId="1978844576" sldId="268"/>
            <ac:spMk id="3" creationId="{D39928A1-74F0-1056-D20D-571829CDA567}"/>
          </ac:spMkLst>
        </pc:spChg>
        <pc:spChg chg="mod">
          <ac:chgData name="Florin Teodorescu" userId="b0d868d7-309d-40b8-8e5b-d66bfe89ee87" providerId="ADAL" clId="{C1F2CC70-4C63-44A5-A49C-869460F6DDCC}" dt="2024-07-11T05:01:26.613" v="9815" actId="20577"/>
          <ac:spMkLst>
            <pc:docMk/>
            <pc:sldMk cId="1978844576" sldId="268"/>
            <ac:spMk id="4" creationId="{7D598263-1B2A-7470-A5A7-769BF905F28F}"/>
          </ac:spMkLst>
        </pc:spChg>
        <pc:graphicFrameChg chg="add mod modGraphic">
          <ac:chgData name="Florin Teodorescu" userId="b0d868d7-309d-40b8-8e5b-d66bfe89ee87" providerId="ADAL" clId="{C1F2CC70-4C63-44A5-A49C-869460F6DDCC}" dt="2024-07-11T16:15:30.064" v="14182" actId="255"/>
          <ac:graphicFrameMkLst>
            <pc:docMk/>
            <pc:sldMk cId="1978844576" sldId="268"/>
            <ac:graphicFrameMk id="5" creationId="{B4E1E1C7-7F1F-846E-F3C9-59ADB2A8B816}"/>
          </ac:graphicFrameMkLst>
        </pc:graphicFrameChg>
      </pc:sldChg>
      <pc:sldChg chg="delSp modSp add mod delAnim">
        <pc:chgData name="Florin Teodorescu" userId="b0d868d7-309d-40b8-8e5b-d66bfe89ee87" providerId="ADAL" clId="{C1F2CC70-4C63-44A5-A49C-869460F6DDCC}" dt="2024-07-11T05:43:03.516" v="12871" actId="1036"/>
        <pc:sldMkLst>
          <pc:docMk/>
          <pc:sldMk cId="2937610664" sldId="269"/>
        </pc:sldMkLst>
        <pc:spChg chg="mod">
          <ac:chgData name="Florin Teodorescu" userId="b0d868d7-309d-40b8-8e5b-d66bfe89ee87" providerId="ADAL" clId="{C1F2CC70-4C63-44A5-A49C-869460F6DDCC}" dt="2024-07-11T05:43:03.516" v="12871" actId="1036"/>
          <ac:spMkLst>
            <pc:docMk/>
            <pc:sldMk cId="2937610664" sldId="269"/>
            <ac:spMk id="3" creationId="{EBB04D58-F637-312C-7620-191B1A08E7AE}"/>
          </ac:spMkLst>
        </pc:spChg>
        <pc:spChg chg="del">
          <ac:chgData name="Florin Teodorescu" userId="b0d868d7-309d-40b8-8e5b-d66bfe89ee87" providerId="ADAL" clId="{C1F2CC70-4C63-44A5-A49C-869460F6DDCC}" dt="2024-07-11T05:31:16.572" v="11406" actId="478"/>
          <ac:spMkLst>
            <pc:docMk/>
            <pc:sldMk cId="2937610664" sldId="269"/>
            <ac:spMk id="5" creationId="{18686398-25A1-85E9-80FB-084E4F607B02}"/>
          </ac:spMkLst>
        </pc:spChg>
        <pc:spChg chg="del">
          <ac:chgData name="Florin Teodorescu" userId="b0d868d7-309d-40b8-8e5b-d66bfe89ee87" providerId="ADAL" clId="{C1F2CC70-4C63-44A5-A49C-869460F6DDCC}" dt="2024-07-11T05:31:16.572" v="11406" actId="478"/>
          <ac:spMkLst>
            <pc:docMk/>
            <pc:sldMk cId="2937610664" sldId="269"/>
            <ac:spMk id="6" creationId="{231803BA-A9DC-553D-17BB-20351D770C59}"/>
          </ac:spMkLst>
        </pc:spChg>
        <pc:spChg chg="del">
          <ac:chgData name="Florin Teodorescu" userId="b0d868d7-309d-40b8-8e5b-d66bfe89ee87" providerId="ADAL" clId="{C1F2CC70-4C63-44A5-A49C-869460F6DDCC}" dt="2024-07-11T05:31:16.572" v="11406" actId="478"/>
          <ac:spMkLst>
            <pc:docMk/>
            <pc:sldMk cId="2937610664" sldId="269"/>
            <ac:spMk id="8" creationId="{FD299846-95C2-C1DE-5150-0BD981370C02}"/>
          </ac:spMkLst>
        </pc:spChg>
        <pc:spChg chg="del">
          <ac:chgData name="Florin Teodorescu" userId="b0d868d7-309d-40b8-8e5b-d66bfe89ee87" providerId="ADAL" clId="{C1F2CC70-4C63-44A5-A49C-869460F6DDCC}" dt="2024-07-11T05:31:16.572" v="11406" actId="478"/>
          <ac:spMkLst>
            <pc:docMk/>
            <pc:sldMk cId="2937610664" sldId="269"/>
            <ac:spMk id="9" creationId="{26F8B2A9-3B88-63B8-4884-F196F1725671}"/>
          </ac:spMkLst>
        </pc:spChg>
        <pc:spChg chg="del">
          <ac:chgData name="Florin Teodorescu" userId="b0d868d7-309d-40b8-8e5b-d66bfe89ee87" providerId="ADAL" clId="{C1F2CC70-4C63-44A5-A49C-869460F6DDCC}" dt="2024-07-11T05:31:16.572" v="11406" actId="478"/>
          <ac:spMkLst>
            <pc:docMk/>
            <pc:sldMk cId="2937610664" sldId="269"/>
            <ac:spMk id="10" creationId="{10EB573C-E74F-2B3E-22E8-6A2C609D4E12}"/>
          </ac:spMkLst>
        </pc:spChg>
        <pc:spChg chg="del">
          <ac:chgData name="Florin Teodorescu" userId="b0d868d7-309d-40b8-8e5b-d66bfe89ee87" providerId="ADAL" clId="{C1F2CC70-4C63-44A5-A49C-869460F6DDCC}" dt="2024-07-11T05:31:16.572" v="11406" actId="478"/>
          <ac:spMkLst>
            <pc:docMk/>
            <pc:sldMk cId="2937610664" sldId="269"/>
            <ac:spMk id="11" creationId="{A3615243-6C70-C826-AA95-700069D63475}"/>
          </ac:spMkLst>
        </pc:spChg>
        <pc:spChg chg="del">
          <ac:chgData name="Florin Teodorescu" userId="b0d868d7-309d-40b8-8e5b-d66bfe89ee87" providerId="ADAL" clId="{C1F2CC70-4C63-44A5-A49C-869460F6DDCC}" dt="2024-07-11T05:31:16.572" v="11406" actId="478"/>
          <ac:spMkLst>
            <pc:docMk/>
            <pc:sldMk cId="2937610664" sldId="269"/>
            <ac:spMk id="12" creationId="{CA0CCE5D-D7C3-9D12-0A06-51FD9612F1F6}"/>
          </ac:spMkLst>
        </pc:spChg>
        <pc:spChg chg="del">
          <ac:chgData name="Florin Teodorescu" userId="b0d868d7-309d-40b8-8e5b-d66bfe89ee87" providerId="ADAL" clId="{C1F2CC70-4C63-44A5-A49C-869460F6DDCC}" dt="2024-07-11T05:31:16.572" v="11406" actId="478"/>
          <ac:spMkLst>
            <pc:docMk/>
            <pc:sldMk cId="2937610664" sldId="269"/>
            <ac:spMk id="13" creationId="{9A9B8C13-4465-90DE-9DDA-A9819F970634}"/>
          </ac:spMkLst>
        </pc:spChg>
        <pc:spChg chg="del">
          <ac:chgData name="Florin Teodorescu" userId="b0d868d7-309d-40b8-8e5b-d66bfe89ee87" providerId="ADAL" clId="{C1F2CC70-4C63-44A5-A49C-869460F6DDCC}" dt="2024-07-11T05:31:16.572" v="11406" actId="478"/>
          <ac:spMkLst>
            <pc:docMk/>
            <pc:sldMk cId="2937610664" sldId="269"/>
            <ac:spMk id="14" creationId="{9C1DB875-6603-385D-085A-66A9758E0A0F}"/>
          </ac:spMkLst>
        </pc:spChg>
        <pc:spChg chg="del">
          <ac:chgData name="Florin Teodorescu" userId="b0d868d7-309d-40b8-8e5b-d66bfe89ee87" providerId="ADAL" clId="{C1F2CC70-4C63-44A5-A49C-869460F6DDCC}" dt="2024-07-11T05:31:16.572" v="11406" actId="478"/>
          <ac:spMkLst>
            <pc:docMk/>
            <pc:sldMk cId="2937610664" sldId="269"/>
            <ac:spMk id="15" creationId="{519C7E65-4A87-6221-621E-742A9E61B113}"/>
          </ac:spMkLst>
        </pc:spChg>
        <pc:spChg chg="del">
          <ac:chgData name="Florin Teodorescu" userId="b0d868d7-309d-40b8-8e5b-d66bfe89ee87" providerId="ADAL" clId="{C1F2CC70-4C63-44A5-A49C-869460F6DDCC}" dt="2024-07-11T05:31:16.572" v="11406" actId="478"/>
          <ac:spMkLst>
            <pc:docMk/>
            <pc:sldMk cId="2937610664" sldId="269"/>
            <ac:spMk id="19" creationId="{C8141E03-CD44-8471-4648-5B4E477F5D10}"/>
          </ac:spMkLst>
        </pc:spChg>
        <pc:spChg chg="del">
          <ac:chgData name="Florin Teodorescu" userId="b0d868d7-309d-40b8-8e5b-d66bfe89ee87" providerId="ADAL" clId="{C1F2CC70-4C63-44A5-A49C-869460F6DDCC}" dt="2024-07-11T05:31:16.572" v="11406" actId="478"/>
          <ac:spMkLst>
            <pc:docMk/>
            <pc:sldMk cId="2937610664" sldId="269"/>
            <ac:spMk id="21" creationId="{081F60AE-48A9-4A91-09A8-E674265FB306}"/>
          </ac:spMkLst>
        </pc:spChg>
        <pc:cxnChg chg="del mod">
          <ac:chgData name="Florin Teodorescu" userId="b0d868d7-309d-40b8-8e5b-d66bfe89ee87" providerId="ADAL" clId="{C1F2CC70-4C63-44A5-A49C-869460F6DDCC}" dt="2024-07-11T05:31:16.572" v="11406" actId="478"/>
          <ac:cxnSpMkLst>
            <pc:docMk/>
            <pc:sldMk cId="2937610664" sldId="269"/>
            <ac:cxnSpMk id="23" creationId="{4FA9374B-1052-6FB8-C45E-B668E484465A}"/>
          </ac:cxnSpMkLst>
        </pc:cxnChg>
        <pc:cxnChg chg="del mod">
          <ac:chgData name="Florin Teodorescu" userId="b0d868d7-309d-40b8-8e5b-d66bfe89ee87" providerId="ADAL" clId="{C1F2CC70-4C63-44A5-A49C-869460F6DDCC}" dt="2024-07-11T05:31:16.572" v="11406" actId="478"/>
          <ac:cxnSpMkLst>
            <pc:docMk/>
            <pc:sldMk cId="2937610664" sldId="269"/>
            <ac:cxnSpMk id="26" creationId="{B4390773-9BAD-AEAA-BC92-F7648221E7EF}"/>
          </ac:cxnSpMkLst>
        </pc:cxnChg>
        <pc:cxnChg chg="del mod">
          <ac:chgData name="Florin Teodorescu" userId="b0d868d7-309d-40b8-8e5b-d66bfe89ee87" providerId="ADAL" clId="{C1F2CC70-4C63-44A5-A49C-869460F6DDCC}" dt="2024-07-11T05:31:16.572" v="11406" actId="478"/>
          <ac:cxnSpMkLst>
            <pc:docMk/>
            <pc:sldMk cId="2937610664" sldId="269"/>
            <ac:cxnSpMk id="29" creationId="{A7E073C2-729C-FB17-8F01-FA7AE6487DA2}"/>
          </ac:cxnSpMkLst>
        </pc:cxnChg>
        <pc:cxnChg chg="del mod">
          <ac:chgData name="Florin Teodorescu" userId="b0d868d7-309d-40b8-8e5b-d66bfe89ee87" providerId="ADAL" clId="{C1F2CC70-4C63-44A5-A49C-869460F6DDCC}" dt="2024-07-11T05:31:16.572" v="11406" actId="478"/>
          <ac:cxnSpMkLst>
            <pc:docMk/>
            <pc:sldMk cId="2937610664" sldId="269"/>
            <ac:cxnSpMk id="32" creationId="{91F37ED2-E8BC-F4D9-2911-A38C0FDB27E4}"/>
          </ac:cxnSpMkLst>
        </pc:cxnChg>
        <pc:cxnChg chg="del mod">
          <ac:chgData name="Florin Teodorescu" userId="b0d868d7-309d-40b8-8e5b-d66bfe89ee87" providerId="ADAL" clId="{C1F2CC70-4C63-44A5-A49C-869460F6DDCC}" dt="2024-07-11T05:31:16.572" v="11406" actId="478"/>
          <ac:cxnSpMkLst>
            <pc:docMk/>
            <pc:sldMk cId="2937610664" sldId="269"/>
            <ac:cxnSpMk id="35" creationId="{A81C91B0-EAB5-C419-7EBB-7AAD2A6B16A6}"/>
          </ac:cxnSpMkLst>
        </pc:cxnChg>
        <pc:cxnChg chg="del mod">
          <ac:chgData name="Florin Teodorescu" userId="b0d868d7-309d-40b8-8e5b-d66bfe89ee87" providerId="ADAL" clId="{C1F2CC70-4C63-44A5-A49C-869460F6DDCC}" dt="2024-07-11T05:31:16.572" v="11406" actId="478"/>
          <ac:cxnSpMkLst>
            <pc:docMk/>
            <pc:sldMk cId="2937610664" sldId="269"/>
            <ac:cxnSpMk id="38" creationId="{B8E0ACC0-EAB9-8415-B9AD-C47C9D04188D}"/>
          </ac:cxnSpMkLst>
        </pc:cxnChg>
      </pc:sldChg>
    </pc:docChg>
  </pc:docChgLst>
  <pc:docChgLst>
    <pc:chgData clId="Web-{4C63DF8F-14E0-09C8-D552-EE0578089C4E}"/>
    <pc:docChg chg="modSld">
      <pc:chgData name="" userId="" providerId="" clId="Web-{4C63DF8F-14E0-09C8-D552-EE0578089C4E}" dt="2024-06-22T16:33:13.550" v="1" actId="1076"/>
      <pc:docMkLst>
        <pc:docMk/>
      </pc:docMkLst>
      <pc:sldChg chg="addSp modSp">
        <pc:chgData name="" userId="" providerId="" clId="Web-{4C63DF8F-14E0-09C8-D552-EE0578089C4E}" dt="2024-06-22T16:33:13.550" v="1" actId="1076"/>
        <pc:sldMkLst>
          <pc:docMk/>
          <pc:sldMk cId="2790625028" sldId="2147309992"/>
        </pc:sldMkLst>
        <pc:spChg chg="add mod">
          <ac:chgData name="" userId="" providerId="" clId="Web-{4C63DF8F-14E0-09C8-D552-EE0578089C4E}" dt="2024-06-22T16:33:13.550" v="1" actId="1076"/>
          <ac:spMkLst>
            <pc:docMk/>
            <pc:sldMk cId="2790625028" sldId="2147309992"/>
            <ac:spMk id="79" creationId="{5020E0C7-B056-0527-5D29-1188CB8C4962}"/>
          </ac:spMkLst>
        </pc:spChg>
      </pc:sldChg>
    </pc:docChg>
  </pc:docChgLst>
  <pc:docChgLst>
    <pc:chgData name="Monica Ene-Pietroșanu" userId="S::enepiemon@tealslwhs.onmicrosoft.com::1180be4e-9580-4b79-bdba-6b96b1d51d62" providerId="AD" clId="Web-{4C63DF8F-14E0-09C8-D552-EE0578089C4E}"/>
    <pc:docChg chg="modSld">
      <pc:chgData name="Monica Ene-Pietroșanu" userId="S::enepiemon@tealslwhs.onmicrosoft.com::1180be4e-9580-4b79-bdba-6b96b1d51d62" providerId="AD" clId="Web-{4C63DF8F-14E0-09C8-D552-EE0578089C4E}" dt="2024-06-22T16:58:10.052" v="209" actId="1076"/>
      <pc:docMkLst>
        <pc:docMk/>
      </pc:docMkLst>
      <pc:sldChg chg="delSp modSp">
        <pc:chgData name="Monica Ene-Pietroșanu" userId="S::enepiemon@tealslwhs.onmicrosoft.com::1180be4e-9580-4b79-bdba-6b96b1d51d62" providerId="AD" clId="Web-{4C63DF8F-14E0-09C8-D552-EE0578089C4E}" dt="2024-06-22T16:38:38.296" v="48" actId="20577"/>
        <pc:sldMkLst>
          <pc:docMk/>
          <pc:sldMk cId="2790625028" sldId="2147309992"/>
        </pc:sldMkLst>
        <pc:spChg chg="mod">
          <ac:chgData name="Monica Ene-Pietroșanu" userId="S::enepiemon@tealslwhs.onmicrosoft.com::1180be4e-9580-4b79-bdba-6b96b1d51d62" providerId="AD" clId="Web-{4C63DF8F-14E0-09C8-D552-EE0578089C4E}" dt="2024-06-22T16:38:38.296" v="48" actId="20577"/>
          <ac:spMkLst>
            <pc:docMk/>
            <pc:sldMk cId="2790625028" sldId="2147309992"/>
            <ac:spMk id="20" creationId="{539AE660-3E99-23FD-FBC6-FCD49CCFE4BC}"/>
          </ac:spMkLst>
        </pc:spChg>
        <pc:spChg chg="del mod">
          <ac:chgData name="Monica Ene-Pietroșanu" userId="S::enepiemon@tealslwhs.onmicrosoft.com::1180be4e-9580-4b79-bdba-6b96b1d51d62" providerId="AD" clId="Web-{4C63DF8F-14E0-09C8-D552-EE0578089C4E}" dt="2024-06-22T16:38:34.827" v="46"/>
          <ac:spMkLst>
            <pc:docMk/>
            <pc:sldMk cId="2790625028" sldId="2147309992"/>
            <ac:spMk id="79" creationId="{5020E0C7-B056-0527-5D29-1188CB8C4962}"/>
          </ac:spMkLst>
        </pc:spChg>
      </pc:sldChg>
      <pc:sldChg chg="addSp delSp modSp">
        <pc:chgData name="Monica Ene-Pietroșanu" userId="S::enepiemon@tealslwhs.onmicrosoft.com::1180be4e-9580-4b79-bdba-6b96b1d51d62" providerId="AD" clId="Web-{4C63DF8F-14E0-09C8-D552-EE0578089C4E}" dt="2024-06-22T16:58:10.052" v="209" actId="1076"/>
        <pc:sldMkLst>
          <pc:docMk/>
          <pc:sldMk cId="2409496320" sldId="2147309994"/>
        </pc:sldMkLst>
        <pc:spChg chg="del mod">
          <ac:chgData name="Monica Ene-Pietroșanu" userId="S::enepiemon@tealslwhs.onmicrosoft.com::1180be4e-9580-4b79-bdba-6b96b1d51d62" providerId="AD" clId="Web-{4C63DF8F-14E0-09C8-D552-EE0578089C4E}" dt="2024-06-22T16:57:23.799" v="196"/>
          <ac:spMkLst>
            <pc:docMk/>
            <pc:sldMk cId="2409496320" sldId="2147309994"/>
            <ac:spMk id="2" creationId="{EA063DB3-976E-ED8A-EAE7-0776E5222947}"/>
          </ac:spMkLst>
        </pc:spChg>
        <pc:spChg chg="mod">
          <ac:chgData name="Monica Ene-Pietroșanu" userId="S::enepiemon@tealslwhs.onmicrosoft.com::1180be4e-9580-4b79-bdba-6b96b1d51d62" providerId="AD" clId="Web-{4C63DF8F-14E0-09C8-D552-EE0578089C4E}" dt="2024-06-22T16:51:57.072" v="148" actId="20577"/>
          <ac:spMkLst>
            <pc:docMk/>
            <pc:sldMk cId="2409496320" sldId="2147309994"/>
            <ac:spMk id="3" creationId="{F002C47D-106A-2960-EF0B-ED3459DE29B7}"/>
          </ac:spMkLst>
        </pc:spChg>
        <pc:spChg chg="mod">
          <ac:chgData name="Monica Ene-Pietroșanu" userId="S::enepiemon@tealslwhs.onmicrosoft.com::1180be4e-9580-4b79-bdba-6b96b1d51d62" providerId="AD" clId="Web-{4C63DF8F-14E0-09C8-D552-EE0578089C4E}" dt="2024-06-22T16:57:03.844" v="192" actId="20577"/>
          <ac:spMkLst>
            <pc:docMk/>
            <pc:sldMk cId="2409496320" sldId="2147309994"/>
            <ac:spMk id="4" creationId="{25B7D3E5-59E3-48F2-C6DB-09C300969D6B}"/>
          </ac:spMkLst>
        </pc:spChg>
        <pc:spChg chg="mod">
          <ac:chgData name="Monica Ene-Pietroșanu" userId="S::enepiemon@tealslwhs.onmicrosoft.com::1180be4e-9580-4b79-bdba-6b96b1d51d62" providerId="AD" clId="Web-{4C63DF8F-14E0-09C8-D552-EE0578089C4E}" dt="2024-06-22T16:58:08.599" v="208" actId="1076"/>
          <ac:spMkLst>
            <pc:docMk/>
            <pc:sldMk cId="2409496320" sldId="2147309994"/>
            <ac:spMk id="5" creationId="{4D7B0EAF-37D6-75EF-6B86-C9BC2CD8C441}"/>
          </ac:spMkLst>
        </pc:spChg>
        <pc:spChg chg="mod">
          <ac:chgData name="Monica Ene-Pietroșanu" userId="S::enepiemon@tealslwhs.onmicrosoft.com::1180be4e-9580-4b79-bdba-6b96b1d51d62" providerId="AD" clId="Web-{4C63DF8F-14E0-09C8-D552-EE0578089C4E}" dt="2024-06-22T16:55:49.558" v="154" actId="1076"/>
          <ac:spMkLst>
            <pc:docMk/>
            <pc:sldMk cId="2409496320" sldId="2147309994"/>
            <ac:spMk id="6" creationId="{A52D764F-A075-A0B3-84CA-03660F16FE23}"/>
          </ac:spMkLst>
        </pc:spChg>
        <pc:spChg chg="mod">
          <ac:chgData name="Monica Ene-Pietroșanu" userId="S::enepiemon@tealslwhs.onmicrosoft.com::1180be4e-9580-4b79-bdba-6b96b1d51d62" providerId="AD" clId="Web-{4C63DF8F-14E0-09C8-D552-EE0578089C4E}" dt="2024-06-22T16:51:10.397" v="122" actId="20577"/>
          <ac:spMkLst>
            <pc:docMk/>
            <pc:sldMk cId="2409496320" sldId="2147309994"/>
            <ac:spMk id="7" creationId="{26D62A75-C34D-672D-4FAE-F6C48C9B0CAC}"/>
          </ac:spMkLst>
        </pc:spChg>
        <pc:spChg chg="mod">
          <ac:chgData name="Monica Ene-Pietroșanu" userId="S::enepiemon@tealslwhs.onmicrosoft.com::1180be4e-9580-4b79-bdba-6b96b1d51d62" providerId="AD" clId="Web-{4C63DF8F-14E0-09C8-D552-EE0578089C4E}" dt="2024-06-22T16:57:36.409" v="199" actId="14100"/>
          <ac:spMkLst>
            <pc:docMk/>
            <pc:sldMk cId="2409496320" sldId="2147309994"/>
            <ac:spMk id="8" creationId="{9673C30C-0D2D-14D9-69F0-80CE5FDF2404}"/>
          </ac:spMkLst>
        </pc:spChg>
        <pc:picChg chg="add mod">
          <ac:chgData name="Monica Ene-Pietroșanu" userId="S::enepiemon@tealslwhs.onmicrosoft.com::1180be4e-9580-4b79-bdba-6b96b1d51d62" providerId="AD" clId="Web-{4C63DF8F-14E0-09C8-D552-EE0578089C4E}" dt="2024-06-22T16:57:14.876" v="195" actId="1076"/>
          <ac:picMkLst>
            <pc:docMk/>
            <pc:sldMk cId="2409496320" sldId="2147309994"/>
            <ac:picMk id="10" creationId="{C03F1BFB-4CBD-1E3D-E94D-61616381620C}"/>
          </ac:picMkLst>
        </pc:picChg>
        <pc:picChg chg="mod modCrop">
          <ac:chgData name="Monica Ene-Pietroșanu" userId="S::enepiemon@tealslwhs.onmicrosoft.com::1180be4e-9580-4b79-bdba-6b96b1d51d62" providerId="AD" clId="Web-{4C63DF8F-14E0-09C8-D552-EE0578089C4E}" dt="2024-06-22T16:57:08.767" v="194" actId="1076"/>
          <ac:picMkLst>
            <pc:docMk/>
            <pc:sldMk cId="2409496320" sldId="2147309994"/>
            <ac:picMk id="1030" creationId="{4D59BA49-4166-7E92-C11C-9348C724DA40}"/>
          </ac:picMkLst>
        </pc:picChg>
        <pc:picChg chg="mod">
          <ac:chgData name="Monica Ene-Pietroșanu" userId="S::enepiemon@tealslwhs.onmicrosoft.com::1180be4e-9580-4b79-bdba-6b96b1d51d62" providerId="AD" clId="Web-{4C63DF8F-14E0-09C8-D552-EE0578089C4E}" dt="2024-06-22T16:57:26.002" v="197" actId="1076"/>
          <ac:picMkLst>
            <pc:docMk/>
            <pc:sldMk cId="2409496320" sldId="2147309994"/>
            <ac:picMk id="1034" creationId="{60532B46-9C0E-A15E-C909-15B1F0EE7B67}"/>
          </ac:picMkLst>
        </pc:picChg>
        <pc:picChg chg="mod">
          <ac:chgData name="Monica Ene-Pietroșanu" userId="S::enepiemon@tealslwhs.onmicrosoft.com::1180be4e-9580-4b79-bdba-6b96b1d51d62" providerId="AD" clId="Web-{4C63DF8F-14E0-09C8-D552-EE0578089C4E}" dt="2024-06-22T16:57:52.895" v="203" actId="1076"/>
          <ac:picMkLst>
            <pc:docMk/>
            <pc:sldMk cId="2409496320" sldId="2147309994"/>
            <ac:picMk id="1036" creationId="{40D7A714-6FFE-558A-FB49-E3D0F23F9658}"/>
          </ac:picMkLst>
        </pc:picChg>
        <pc:picChg chg="mod">
          <ac:chgData name="Monica Ene-Pietroșanu" userId="S::enepiemon@tealslwhs.onmicrosoft.com::1180be4e-9580-4b79-bdba-6b96b1d51d62" providerId="AD" clId="Web-{4C63DF8F-14E0-09C8-D552-EE0578089C4E}" dt="2024-06-22T16:58:10.052" v="209" actId="1076"/>
          <ac:picMkLst>
            <pc:docMk/>
            <pc:sldMk cId="2409496320" sldId="2147309994"/>
            <ac:picMk id="1038" creationId="{68BD5F45-9411-A306-34FC-8A3B3130C5EB}"/>
          </ac:picMkLst>
        </pc:picChg>
        <pc:picChg chg="mod">
          <ac:chgData name="Monica Ene-Pietroșanu" userId="S::enepiemon@tealslwhs.onmicrosoft.com::1180be4e-9580-4b79-bdba-6b96b1d51d62" providerId="AD" clId="Web-{4C63DF8F-14E0-09C8-D552-EE0578089C4E}" dt="2024-06-22T16:58:04.193" v="206" actId="1076"/>
          <ac:picMkLst>
            <pc:docMk/>
            <pc:sldMk cId="2409496320" sldId="2147309994"/>
            <ac:picMk id="3074" creationId="{660FB883-3F69-32AD-5ECC-18FE6603657C}"/>
          </ac:picMkLst>
        </pc:picChg>
      </pc:sldChg>
      <pc:sldChg chg="modSp">
        <pc:chgData name="Monica Ene-Pietroșanu" userId="S::enepiemon@tealslwhs.onmicrosoft.com::1180be4e-9580-4b79-bdba-6b96b1d51d62" providerId="AD" clId="Web-{4C63DF8F-14E0-09C8-D552-EE0578089C4E}" dt="2024-06-22T16:50:26.753" v="119" actId="20577"/>
        <pc:sldMkLst>
          <pc:docMk/>
          <pc:sldMk cId="1177636794" sldId="2147309995"/>
        </pc:sldMkLst>
        <pc:spChg chg="mod">
          <ac:chgData name="Monica Ene-Pietroșanu" userId="S::enepiemon@tealslwhs.onmicrosoft.com::1180be4e-9580-4b79-bdba-6b96b1d51d62" providerId="AD" clId="Web-{4C63DF8F-14E0-09C8-D552-EE0578089C4E}" dt="2024-06-22T16:50:26.753" v="119" actId="20577"/>
          <ac:spMkLst>
            <pc:docMk/>
            <pc:sldMk cId="1177636794" sldId="2147309995"/>
            <ac:spMk id="6" creationId="{BDD556EB-E820-41B2-513E-C6412A167513}"/>
          </ac:spMkLst>
        </pc:spChg>
        <pc:graphicFrameChg chg="mod modGraphic">
          <ac:chgData name="Monica Ene-Pietroșanu" userId="S::enepiemon@tealslwhs.onmicrosoft.com::1180be4e-9580-4b79-bdba-6b96b1d51d62" providerId="AD" clId="Web-{4C63DF8F-14E0-09C8-D552-EE0578089C4E}" dt="2024-06-22T16:49:55.595" v="101"/>
          <ac:graphicFrameMkLst>
            <pc:docMk/>
            <pc:sldMk cId="1177636794" sldId="2147309995"/>
            <ac:graphicFrameMk id="2" creationId="{B6608380-9EDF-E10F-C678-76649DEF4380}"/>
          </ac:graphicFrameMkLst>
        </pc:graphicFrameChg>
      </pc:sldChg>
    </pc:docChg>
  </pc:docChgLst>
  <pc:docChgLst>
    <pc:chgData name="Ene-Pietrosanu, Monica" userId="631147a4-d776-4c8f-b14b-363097263468" providerId="ADAL" clId="{B7758750-7AE8-471A-9153-090B09C84921}"/>
    <pc:docChg chg="undo custSel addSld modSld sldOrd">
      <pc:chgData name="Ene-Pietrosanu, Monica" userId="631147a4-d776-4c8f-b14b-363097263468" providerId="ADAL" clId="{B7758750-7AE8-471A-9153-090B09C84921}" dt="2024-06-22T16:14:25.660" v="318"/>
      <pc:docMkLst>
        <pc:docMk/>
      </pc:docMkLst>
      <pc:sldChg chg="ord">
        <pc:chgData name="Ene-Pietrosanu, Monica" userId="631147a4-d776-4c8f-b14b-363097263468" providerId="ADAL" clId="{B7758750-7AE8-471A-9153-090B09C84921}" dt="2024-06-22T14:39:46.801" v="4"/>
        <pc:sldMkLst>
          <pc:docMk/>
          <pc:sldMk cId="2355249261" sldId="259"/>
        </pc:sldMkLst>
      </pc:sldChg>
      <pc:sldChg chg="delSp modSp add mod ord setBg delDesignElem">
        <pc:chgData name="Ene-Pietrosanu, Monica" userId="631147a4-d776-4c8f-b14b-363097263468" providerId="ADAL" clId="{B7758750-7AE8-471A-9153-090B09C84921}" dt="2024-06-22T16:09:55.031" v="295"/>
        <pc:sldMkLst>
          <pc:docMk/>
          <pc:sldMk cId="2042806491" sldId="2147309989"/>
        </pc:sldMkLst>
        <pc:spChg chg="mod">
          <ac:chgData name="Ene-Pietrosanu, Monica" userId="631147a4-d776-4c8f-b14b-363097263468" providerId="ADAL" clId="{B7758750-7AE8-471A-9153-090B09C84921}" dt="2024-06-22T15:54:12.058" v="64" actId="20577"/>
          <ac:spMkLst>
            <pc:docMk/>
            <pc:sldMk cId="2042806491" sldId="2147309989"/>
            <ac:spMk id="3" creationId="{C7B88318-3DDA-8E9B-78E0-7B357F16D536}"/>
          </ac:spMkLst>
        </pc:spChg>
        <pc:spChg chg="del">
          <ac:chgData name="Ene-Pietrosanu, Monica" userId="631147a4-d776-4c8f-b14b-363097263468" providerId="ADAL" clId="{B7758750-7AE8-471A-9153-090B09C84921}" dt="2024-06-22T14:39:10.911" v="1"/>
          <ac:spMkLst>
            <pc:docMk/>
            <pc:sldMk cId="2042806491" sldId="2147309989"/>
            <ac:spMk id="17" creationId="{1A95671B-3CC6-4792-9114-B74FAEA224E6}"/>
          </ac:spMkLst>
        </pc:spChg>
        <pc:graphicFrameChg chg="mod modGraphic">
          <ac:chgData name="Ene-Pietrosanu, Monica" userId="631147a4-d776-4c8f-b14b-363097263468" providerId="ADAL" clId="{B7758750-7AE8-471A-9153-090B09C84921}" dt="2024-06-22T15:55:48.706" v="140" actId="20577"/>
          <ac:graphicFrameMkLst>
            <pc:docMk/>
            <pc:sldMk cId="2042806491" sldId="2147309989"/>
            <ac:graphicFrameMk id="12" creationId="{01B0E396-4956-72F5-B244-B6FE54EB5898}"/>
          </ac:graphicFrameMkLst>
        </pc:graphicFrameChg>
      </pc:sldChg>
      <pc:sldChg chg="add">
        <pc:chgData name="Ene-Pietrosanu, Monica" userId="631147a4-d776-4c8f-b14b-363097263468" providerId="ADAL" clId="{B7758750-7AE8-471A-9153-090B09C84921}" dt="2024-06-22T14:39:44.207" v="2"/>
        <pc:sldMkLst>
          <pc:docMk/>
          <pc:sldMk cId="1092223161" sldId="2147309990"/>
        </pc:sldMkLst>
      </pc:sldChg>
      <pc:sldChg chg="modSp mod">
        <pc:chgData name="Ene-Pietrosanu, Monica" userId="631147a4-d776-4c8f-b14b-363097263468" providerId="ADAL" clId="{B7758750-7AE8-471A-9153-090B09C84921}" dt="2024-06-22T15:50:35.464" v="56" actId="14100"/>
        <pc:sldMkLst>
          <pc:docMk/>
          <pc:sldMk cId="2790625028" sldId="2147309992"/>
        </pc:sldMkLst>
        <pc:spChg chg="mod">
          <ac:chgData name="Ene-Pietrosanu, Monica" userId="631147a4-d776-4c8f-b14b-363097263468" providerId="ADAL" clId="{B7758750-7AE8-471A-9153-090B09C84921}" dt="2024-06-22T15:50:17.439" v="55" actId="20577"/>
          <ac:spMkLst>
            <pc:docMk/>
            <pc:sldMk cId="2790625028" sldId="2147309992"/>
            <ac:spMk id="13" creationId="{F214CE3C-10E8-8F6C-62C3-CF451AA9F603}"/>
          </ac:spMkLst>
        </pc:spChg>
        <pc:spChg chg="mod">
          <ac:chgData name="Ene-Pietrosanu, Monica" userId="631147a4-d776-4c8f-b14b-363097263468" providerId="ADAL" clId="{B7758750-7AE8-471A-9153-090B09C84921}" dt="2024-06-22T15:50:35.464" v="56" actId="14100"/>
          <ac:spMkLst>
            <pc:docMk/>
            <pc:sldMk cId="2790625028" sldId="2147309992"/>
            <ac:spMk id="20" creationId="{539AE660-3E99-23FD-FBC6-FCD49CCFE4BC}"/>
          </ac:spMkLst>
        </pc:spChg>
        <pc:graphicFrameChg chg="mod">
          <ac:chgData name="Ene-Pietrosanu, Monica" userId="631147a4-d776-4c8f-b14b-363097263468" providerId="ADAL" clId="{B7758750-7AE8-471A-9153-090B09C84921}" dt="2024-06-22T15:49:11.259" v="53" actId="20577"/>
          <ac:graphicFrameMkLst>
            <pc:docMk/>
            <pc:sldMk cId="2790625028" sldId="2147309992"/>
            <ac:graphicFrameMk id="5" creationId="{0FABFBDD-9772-4726-4DBE-AD2B7D75D10F}"/>
          </ac:graphicFrameMkLst>
        </pc:graphicFrameChg>
      </pc:sldChg>
      <pc:sldChg chg="modSp mod">
        <pc:chgData name="Ene-Pietrosanu, Monica" userId="631147a4-d776-4c8f-b14b-363097263468" providerId="ADAL" clId="{B7758750-7AE8-471A-9153-090B09C84921}" dt="2024-06-22T15:51:52.348" v="58" actId="1076"/>
        <pc:sldMkLst>
          <pc:docMk/>
          <pc:sldMk cId="2409496320" sldId="2147309994"/>
        </pc:sldMkLst>
        <pc:spChg chg="mod">
          <ac:chgData name="Ene-Pietrosanu, Monica" userId="631147a4-d776-4c8f-b14b-363097263468" providerId="ADAL" clId="{B7758750-7AE8-471A-9153-090B09C84921}" dt="2024-06-22T15:51:52.348" v="58" actId="1076"/>
          <ac:spMkLst>
            <pc:docMk/>
            <pc:sldMk cId="2409496320" sldId="2147309994"/>
            <ac:spMk id="2" creationId="{EA063DB3-976E-ED8A-EAE7-0776E5222947}"/>
          </ac:spMkLst>
        </pc:spChg>
        <pc:picChg chg="mod">
          <ac:chgData name="Ene-Pietrosanu, Monica" userId="631147a4-d776-4c8f-b14b-363097263468" providerId="ADAL" clId="{B7758750-7AE8-471A-9153-090B09C84921}" dt="2024-06-22T15:51:49.678" v="57" actId="1076"/>
          <ac:picMkLst>
            <pc:docMk/>
            <pc:sldMk cId="2409496320" sldId="2147309994"/>
            <ac:picMk id="1034" creationId="{60532B46-9C0E-A15E-C909-15B1F0EE7B67}"/>
          </ac:picMkLst>
        </pc:picChg>
      </pc:sldChg>
      <pc:sldChg chg="modSp add mod setBg">
        <pc:chgData name="Ene-Pietrosanu, Monica" userId="631147a4-d776-4c8f-b14b-363097263468" providerId="ADAL" clId="{B7758750-7AE8-471A-9153-090B09C84921}" dt="2024-06-22T16:14:25.660" v="318"/>
        <pc:sldMkLst>
          <pc:docMk/>
          <pc:sldMk cId="1177636794" sldId="2147309995"/>
        </pc:sldMkLst>
        <pc:spChg chg="mod">
          <ac:chgData name="Ene-Pietrosanu, Monica" userId="631147a4-d776-4c8f-b14b-363097263468" providerId="ADAL" clId="{B7758750-7AE8-471A-9153-090B09C84921}" dt="2024-06-22T16:06:28.834" v="254" actId="207"/>
          <ac:spMkLst>
            <pc:docMk/>
            <pc:sldMk cId="1177636794" sldId="2147309995"/>
            <ac:spMk id="15" creationId="{865C98C1-3D0D-15E5-1FC6-E91188889D2C}"/>
          </ac:spMkLst>
        </pc:spChg>
        <pc:graphicFrameChg chg="mod modGraphic">
          <ac:chgData name="Ene-Pietrosanu, Monica" userId="631147a4-d776-4c8f-b14b-363097263468" providerId="ADAL" clId="{B7758750-7AE8-471A-9153-090B09C84921}" dt="2024-06-22T16:14:25.660" v="318"/>
          <ac:graphicFrameMkLst>
            <pc:docMk/>
            <pc:sldMk cId="1177636794" sldId="2147309995"/>
            <ac:graphicFrameMk id="2" creationId="{B6608380-9EDF-E10F-C678-76649DEF4380}"/>
          </ac:graphicFrameMkLst>
        </pc:graphicFrameChg>
      </pc:sldChg>
      <pc:sldChg chg="addSp delSp modSp new mod modClrScheme chgLayout">
        <pc:chgData name="Ene-Pietrosanu, Monica" userId="631147a4-d776-4c8f-b14b-363097263468" providerId="ADAL" clId="{B7758750-7AE8-471A-9153-090B09C84921}" dt="2024-06-22T16:10:12.892" v="305" actId="20577"/>
        <pc:sldMkLst>
          <pc:docMk/>
          <pc:sldMk cId="2355044954" sldId="2147309996"/>
        </pc:sldMkLst>
        <pc:spChg chg="del mod ord">
          <ac:chgData name="Ene-Pietrosanu, Monica" userId="631147a4-d776-4c8f-b14b-363097263468" providerId="ADAL" clId="{B7758750-7AE8-471A-9153-090B09C84921}" dt="2024-06-22T16:10:08.398" v="297" actId="700"/>
          <ac:spMkLst>
            <pc:docMk/>
            <pc:sldMk cId="2355044954" sldId="2147309996"/>
            <ac:spMk id="2" creationId="{2FF15103-D6A1-DBD1-A9DC-432D5BC8B33D}"/>
          </ac:spMkLst>
        </pc:spChg>
        <pc:spChg chg="del">
          <ac:chgData name="Ene-Pietrosanu, Monica" userId="631147a4-d776-4c8f-b14b-363097263468" providerId="ADAL" clId="{B7758750-7AE8-471A-9153-090B09C84921}" dt="2024-06-22T16:10:08.398" v="297" actId="700"/>
          <ac:spMkLst>
            <pc:docMk/>
            <pc:sldMk cId="2355044954" sldId="2147309996"/>
            <ac:spMk id="3" creationId="{8522B313-1521-5333-4082-C7D7C3C2B085}"/>
          </ac:spMkLst>
        </pc:spChg>
        <pc:spChg chg="del mod ord">
          <ac:chgData name="Ene-Pietrosanu, Monica" userId="631147a4-d776-4c8f-b14b-363097263468" providerId="ADAL" clId="{B7758750-7AE8-471A-9153-090B09C84921}" dt="2024-06-22T16:10:08.398" v="297" actId="700"/>
          <ac:spMkLst>
            <pc:docMk/>
            <pc:sldMk cId="2355044954" sldId="2147309996"/>
            <ac:spMk id="4" creationId="{54B1D98C-CB3F-B159-F66A-B6F2C61BD1B3}"/>
          </ac:spMkLst>
        </pc:spChg>
        <pc:spChg chg="add mod ord">
          <ac:chgData name="Ene-Pietrosanu, Monica" userId="631147a4-d776-4c8f-b14b-363097263468" providerId="ADAL" clId="{B7758750-7AE8-471A-9153-090B09C84921}" dt="2024-06-22T16:10:12.892" v="305" actId="20577"/>
          <ac:spMkLst>
            <pc:docMk/>
            <pc:sldMk cId="2355044954" sldId="2147309996"/>
            <ac:spMk id="5" creationId="{74BBC38B-77B2-7C62-D142-8BDEC627992B}"/>
          </ac:spMkLst>
        </pc:spChg>
        <pc:spChg chg="add mod ord">
          <ac:chgData name="Ene-Pietrosanu, Monica" userId="631147a4-d776-4c8f-b14b-363097263468" providerId="ADAL" clId="{B7758750-7AE8-471A-9153-090B09C84921}" dt="2024-06-22T16:10:08.398" v="297" actId="700"/>
          <ac:spMkLst>
            <pc:docMk/>
            <pc:sldMk cId="2355044954" sldId="2147309996"/>
            <ac:spMk id="6" creationId="{683BA630-F240-D4E5-0EF7-C1FBF82D6A8B}"/>
          </ac:spMkLst>
        </pc:spChg>
      </pc:sldChg>
    </pc:docChg>
  </pc:docChgLst>
  <pc:docChgLst>
    <pc:chgData name="Florin Teodorescu" userId="b0d868d7-309d-40b8-8e5b-d66bfe89ee87" providerId="ADAL" clId="{B9C65D7F-2525-4E20-82A6-E4DB38C0374F}"/>
    <pc:docChg chg="modSld sldOrd modSection">
      <pc:chgData name="Florin Teodorescu" userId="b0d868d7-309d-40b8-8e5b-d66bfe89ee87" providerId="ADAL" clId="{B9C65D7F-2525-4E20-82A6-E4DB38C0374F}" dt="2024-07-18T06:35:06.093" v="9"/>
      <pc:docMkLst>
        <pc:docMk/>
      </pc:docMkLst>
      <pc:sldChg chg="modSp mod ord setBg">
        <pc:chgData name="Florin Teodorescu" userId="b0d868d7-309d-40b8-8e5b-d66bfe89ee87" providerId="ADAL" clId="{B9C65D7F-2525-4E20-82A6-E4DB38C0374F}" dt="2024-07-18T06:35:06.093" v="9"/>
        <pc:sldMkLst>
          <pc:docMk/>
          <pc:sldMk cId="4219646324" sldId="265"/>
        </pc:sldMkLst>
        <pc:spChg chg="mod">
          <ac:chgData name="Florin Teodorescu" userId="b0d868d7-309d-40b8-8e5b-d66bfe89ee87" providerId="ADAL" clId="{B9C65D7F-2525-4E20-82A6-E4DB38C0374F}" dt="2024-07-18T06:30:54.326" v="6" actId="207"/>
          <ac:spMkLst>
            <pc:docMk/>
            <pc:sldMk cId="4219646324" sldId="265"/>
            <ac:spMk id="3" creationId="{485FFE5D-1E8D-DD90-74DD-D3D08B2CC9B4}"/>
          </ac:spMkLst>
        </pc:spChg>
        <pc:spChg chg="mod">
          <ac:chgData name="Florin Teodorescu" userId="b0d868d7-309d-40b8-8e5b-d66bfe89ee87" providerId="ADAL" clId="{B9C65D7F-2525-4E20-82A6-E4DB38C0374F}" dt="2024-07-18T06:30:31.974" v="2" actId="207"/>
          <ac:spMkLst>
            <pc:docMk/>
            <pc:sldMk cId="4219646324" sldId="265"/>
            <ac:spMk id="6" creationId="{C9F17311-B656-8FF3-2B65-D0882BFD9657}"/>
          </ac:spMkLst>
        </pc:spChg>
      </pc:sldChg>
      <pc:sldChg chg="modSp mod">
        <pc:chgData name="Florin Teodorescu" userId="b0d868d7-309d-40b8-8e5b-d66bfe89ee87" providerId="ADAL" clId="{B9C65D7F-2525-4E20-82A6-E4DB38C0374F}" dt="2024-07-18T06:31:12.557" v="7" actId="207"/>
        <pc:sldMkLst>
          <pc:docMk/>
          <pc:sldMk cId="1978844576" sldId="268"/>
        </pc:sldMkLst>
        <pc:spChg chg="mod">
          <ac:chgData name="Florin Teodorescu" userId="b0d868d7-309d-40b8-8e5b-d66bfe89ee87" providerId="ADAL" clId="{B9C65D7F-2525-4E20-82A6-E4DB38C0374F}" dt="2024-07-18T06:31:12.557" v="7" actId="207"/>
          <ac:spMkLst>
            <pc:docMk/>
            <pc:sldMk cId="1978844576" sldId="268"/>
            <ac:spMk id="3" creationId="{D39928A1-74F0-1056-D20D-571829CDA56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211007-55DD-4953-AA4C-568C7B9607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0567F65-DC68-4D72-B0D6-C6DEFAE5A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64F017-A209-439E-A6E7-15E23391106E}" type="datetimeFigureOut">
              <a:rPr lang="en-US" smtClean="0"/>
              <a:t>7/18/2024</a:t>
            </a:fld>
            <a:endParaRPr lang="en-US"/>
          </a:p>
        </p:txBody>
      </p:sp>
      <p:sp>
        <p:nvSpPr>
          <p:cNvPr id="4" name="Footer Placeholder 3">
            <a:extLst>
              <a:ext uri="{FF2B5EF4-FFF2-40B4-BE49-F238E27FC236}">
                <a16:creationId xmlns:a16="http://schemas.microsoft.com/office/drawing/2014/main" id="{7B566DC2-A8B8-4C33-A060-005B53726C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D8570C6-85C2-4AE0-96F9-E1FC620A5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2D0A4D-AC6F-4705-8F3E-F6ED0C7AB3F2}" type="slidenum">
              <a:rPr lang="en-US" smtClean="0"/>
              <a:t>‹#›</a:t>
            </a:fld>
            <a:endParaRPr lang="en-US"/>
          </a:p>
        </p:txBody>
      </p:sp>
    </p:spTree>
    <p:extLst>
      <p:ext uri="{BB962C8B-B14F-4D97-AF65-F5344CB8AC3E}">
        <p14:creationId xmlns:p14="http://schemas.microsoft.com/office/powerpoint/2010/main" val="3320930902"/>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0T07:30:34.138"/>
    </inkml:context>
    <inkml:brush xml:id="br0">
      <inkml:brushProperty name="width" value="0.05" units="cm"/>
      <inkml:brushProperty name="height" value="0.05" units="cm"/>
      <inkml:brushProperty name="color" value="#E71224"/>
    </inkml:brush>
  </inkml:definitions>
  <inkml:trace contextRef="#ctx0" brushRef="#br0">245 82 3588 0 0,'0'0'4590'0'0,"-4"-2"-4388"0"0,1 0-163 0 0,-1 0 0 0 0,1 0 0 0 0,-1 1 0 0 0,0 0 0 0 0,1 0 0 0 0,-1 0 0 0 0,0 0 0 0 0,0 0 0 0 0,0 1 0 0 0,0 0 0 0 0,0-1 0 0 0,0 2 0 0 0,0-1 0 0 0,0 0 0 0 0,1 1 0 0 0,-1 0 0 0 0,0-1 0 0 0,0 2 0 0 0,0-1 0 0 0,1 0 0 0 0,-1 1 0 0 0,1 0 0 0 0,-1-1 0 0 0,1 1 0 0 0,0 1 0 0 0,-1-1 0 0 0,1 0 0 0 0,0 1 0 0 0,0 0 0 0 0,1 0 0 0 0,-1 0 0 0 0,1 0 0 0 0,-1 0 0 0 0,-1 4 0 0 0,-4 5 25 0 0,1 0 0 0 0,0 0 0 0 0,1 0-1 0 0,0 1 1 0 0,1 0 0 0 0,0 0 0 0 0,1 0 0 0 0,1 1 0 0 0,0 0 0 0 0,1-1 0 0 0,0 1 0 0 0,1 18-1 0 0,1-17-7 0 0,1 0 0 0 0,0 0 0 0 0,1-1 0 0 0,1 1 0 0 0,0 0-1 0 0,11 27 1 0 0,-10-31 30 0 0,1 0 0 0 0,1 0 0 0 0,0 0 0 0 0,1-1-1 0 0,0 0 1 0 0,1 0 0 0 0,15 15 0 0 0,-2-6 142 0 0,1-2 0 0 0,30 19 0 0 0,7 0 168 0 0,-41-27-214 0 0,1-1 0 0 0,0-1 0 0 0,19 5 0 0 0,21 4-44 0 0,0-2-1 0 0,85 7 1 0 0,-84-16-16 0 0,0-2-1 0 0,78-8 1 0 0,-33 1 65 0 0,17-2-128 0 0,-73 2-16 0 0,84 5 0 0 0,-48 1-16 0 0,46 1 167 0 0,65-1 157 0 0,41 1-85 0 0,19-1-70 0 0,-191-5-134 0 0,201 10 1 0 0,-251-6-71 0 0,63 5 90 0 0,105-5-1 0 0,-161-2-61 0 0,-1-2-1 0 0,1 0 0 0 0,0-1 0 0 0,-1-2 0 0 0,34-12 0 0 0,-46 14-7 0 0,0 0-1 0 0,0-1 1 0 0,0 0-1 0 0,-1-1 1 0 0,0 1-1 0 0,0-2 1 0 0,0 1-1 0 0,-1-1 1 0 0,0 0-1 0 0,0-1 1 0 0,0 0-1 0 0,-1 0 1 0 0,-1 0-1 0 0,7-13 1 0 0,2-6-61 0 0,-2-1 0 0 0,11-34 1 0 0,-19 51 115 0 0,-2 0 1 0 0,1 0 0 0 0,-1-1-1 0 0,-1 1 1 0 0,0-1 0 0 0,-1 1-1 0 0,0 0 1 0 0,-1-1 0 0 0,-2-12 0 0 0,0 13-30 0 0,0 0 1 0 0,-1 0 0 0 0,0 1-1 0 0,-1-1 1 0 0,0 1 0 0 0,0 0-1 0 0,-1 1 1 0 0,0-1 0 0 0,-1 1-1 0 0,0 0 1 0 0,-13-11 0 0 0,4 5 25 0 0,0 2 1 0 0,-1 0 0 0 0,0 1 0 0 0,0 0 0 0 0,-26-11-1 0 0,21 13-14 0 0,-1 2 0 0 0,-1 0 0 0 0,1 1 0 0 0,-1 2 0 0 0,0 0 0 0 0,0 2 0 0 0,-41-2 0 0 0,21 4-22 0 0,-49 6 1 0 0,40-2-148 0 0,48-2 110 0 0,-238 3-27 0 0,0-7-133 0 0,231 3 178 0 0,-176-3 9 0 0,163 3-69 0 0,0-1 1 0 0,-29-4-1 0 0,31 1 95 0 0,0 2-1 0 0,-45 2 1 0 0,33 0-38 0 0,0 0 1 0 0,0-3 0 0 0,0-1 0 0 0,1-1 0 0 0,-62-18 0 0 0,-65-10-81 0 0,80 27-10 0 0,1 5-1 0 0,0 3 1 0 0,-134 20-1 0 0,117-11 68 0 0,-224 12 359 0 0,283-21-391 0 0,0-1 131 0 0,-68 11 1 0 0,93-9-477 0 0,0 0 0 0 0,0 1 0 0 0,1 0 0 0 0,-1 1 0 0 0,1 1 1 0 0,0 0-1 0 0,1 1 0 0 0,-1 0 0 0 0,-9 9 0 0 0,-9 9-4586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0T07:30:54.004"/>
    </inkml:context>
    <inkml:brush xml:id="br0">
      <inkml:brushProperty name="width" value="0.05" units="cm"/>
      <inkml:brushProperty name="height" value="0.05" units="cm"/>
      <inkml:brushProperty name="color" value="#E71224"/>
    </inkml:brush>
  </inkml:definitions>
  <inkml:trace contextRef="#ctx0" brushRef="#br0">317 36 3800 0 0,'0'0'5976'0'0,"-5"0"-5648"0"0,-42-3-226 0 0,41 1 97 0 0,-1 1-1 0 0,1 1 1 0 0,-1-1-1 0 0,1 1 1 0 0,-1 0-1 0 0,1 0 1 0 0,-1 1-1 0 0,1 0 0 0 0,-1 0 1 0 0,1 0-1 0 0,0 1 1 0 0,-1 0-1 0 0,1 0 1 0 0,-7 4-1 0 0,3 1-88 0 0,-1 0-1 0 0,1 1 1 0 0,1 0 0 0 0,-1 1-1 0 0,2 0 1 0 0,-1 1 0 0 0,1-1-1 0 0,0 1 1 0 0,1 1 0 0 0,0 0-1 0 0,1 0 1 0 0,1 0-1 0 0,-1 1 1 0 0,2-1 0 0 0,-7 25-1 0 0,3-10-48 0 0,1 1 0 0 0,1-1-1 0 0,1 1 1 0 0,-1 47 0 0 0,6-59-45 0 0,0-1 1 0 0,1 1 0 0 0,1-1 0 0 0,1 0 0 0 0,0 1 0 0 0,1-1 0 0 0,0 0-1 0 0,1-1 1 0 0,1 1 0 0 0,11 19 0 0 0,-13-25-32 0 0,1 1 0 0 0,0-1 0 0 0,1-1 0 0 0,0 1 0 0 0,0-1-1 0 0,1 0 1 0 0,0-1 0 0 0,0 1 0 0 0,0-1 0 0 0,1-1 0 0 0,0 0 0 0 0,0 0 0 0 0,0 0 0 0 0,1-1-1 0 0,-1 0 1 0 0,1 0 0 0 0,16 3 0 0 0,7 4 1 0 0,6 2 56 0 0,0-1-1 0 0,55 8 1 0 0,-77-18 5 0 0,1-2-1 0 0,0 0 1 0 0,0-1-1 0 0,-1-1 0 0 0,1-1 1 0 0,-1 0-1 0 0,0-1 1 0 0,1 0-1 0 0,28-14 0 0 0,-24 9 47 0 0,0-2 0 0 0,0 0-1 0 0,-1-2 1 0 0,-1 0 0 0 0,0-1-1 0 0,25-24 1 0 0,-36 29-22 0 0,-1 0-1 0 0,1-1 1 0 0,-2 1-1 0 0,1-1 0 0 0,-1 0 1 0 0,-1-1-1 0 0,0 0 1 0 0,0 0-1 0 0,-1 0 1 0 0,-1 0-1 0 0,1 0 1 0 0,-2-1-1 0 0,0 0 1 0 0,0 1-1 0 0,-1-1 1 0 0,-1 0-1 0 0,-1-20 1 0 0,-1 12 65 0 0,0-1 1 0 0,-2 1 0 0 0,0 1 0 0 0,-2-1-1 0 0,0 1 1 0 0,-1 0 0 0 0,-1 0 0 0 0,0 1 0 0 0,-17-26-1 0 0,15 28 10 0 0,0 2 0 0 0,-1-1 0 0 0,0 1 0 0 0,-19-17 0 0 0,23 25-26 0 0,0 0 1 0 0,-1 1-1 0 0,1 0 1 0 0,-1 1 0 0 0,-1-1-1 0 0,1 2 1 0 0,0-1-1 0 0,-1 1 1 0 0,0 1-1 0 0,-13-3 1 0 0,-48-9-952 0 0,-113-6 1 0 0,148 19-796 0 0,0 2 1 0 0,-64 9-1 0 0,43 3-3669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EC105-3E63-4709-9ECA-2EB22CB2AA34}" type="datetimeFigureOut">
              <a:rPr lang="en-US" smtClean="0"/>
              <a:t>7/18/2024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92567-D7D7-4223-A842-9A06E6D4E1F9}" type="slidenum">
              <a:rPr lang="en-US" smtClean="0"/>
              <a:t>‹#›</a:t>
            </a:fld>
            <a:endParaRPr lang="en-US"/>
          </a:p>
        </p:txBody>
      </p:sp>
    </p:spTree>
    <p:extLst>
      <p:ext uri="{BB962C8B-B14F-4D97-AF65-F5344CB8AC3E}">
        <p14:creationId xmlns:p14="http://schemas.microsoft.com/office/powerpoint/2010/main" val="322756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47757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381000" y="221694"/>
            <a:ext cx="10972800" cy="75759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381000" y="1222513"/>
            <a:ext cx="10972800" cy="4954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5BF41EA-3085-473A-967C-3157944804D0}"/>
              </a:ext>
            </a:extLst>
          </p:cNvPr>
          <p:cNvSpPr/>
          <p:nvPr userDrawn="1"/>
        </p:nvSpPr>
        <p:spPr>
          <a:xfrm>
            <a:off x="0" y="6393292"/>
            <a:ext cx="11734800" cy="4572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02FB4E28-8FF4-469D-9172-AA2B2441695C}"/>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dirty="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Lst>
          </p:cNvPr>
          <p:cNvSpPr/>
          <p:nvPr userDrawn="1"/>
        </p:nvSpPr>
        <p:spPr>
          <a:xfrm>
            <a:off x="11734800" y="0"/>
            <a:ext cx="457200" cy="64008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51B6E8EF-3C09-431E-AABF-712F77C9A26E}"/>
              </a:ext>
            </a:extLst>
          </p:cNvPr>
          <p:cNvSpPr/>
          <p:nvPr userDrawn="1"/>
        </p:nvSpPr>
        <p:spPr>
          <a:xfrm>
            <a:off x="2687973" y="6460712"/>
            <a:ext cx="7557568" cy="261610"/>
          </a:xfrm>
          <a:prstGeom prst="rect">
            <a:avLst/>
          </a:prstGeom>
        </p:spPr>
        <p:txBody>
          <a:bodyPr wrap="square">
            <a:spAutoFit/>
          </a:bodyPr>
          <a:lstStyle/>
          <a:p>
            <a:pPr algn="ctr"/>
            <a:r>
              <a:rPr lang="en-US" sz="1100"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2024 Copyright © by InProTEd – </a:t>
            </a:r>
            <a:r>
              <a:rPr lang="en-US" sz="1100" b="1"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I</a:t>
            </a:r>
            <a:r>
              <a:rPr lang="en-US" sz="1100"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nternational </a:t>
            </a:r>
            <a:r>
              <a:rPr lang="en-US" sz="1100" b="1"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Pro</a:t>
            </a:r>
            <a:r>
              <a:rPr lang="en-US" sz="1100"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fessionals for </a:t>
            </a:r>
            <a:r>
              <a:rPr lang="en-US" sz="1100" b="1"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T</a:t>
            </a:r>
            <a:r>
              <a:rPr lang="en-US" sz="1100"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echnology and </a:t>
            </a:r>
            <a:r>
              <a:rPr lang="en-US" sz="1100" b="1"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Ed</a:t>
            </a:r>
            <a:r>
              <a:rPr lang="en-US" sz="1100" kern="0" baseline="0">
                <a:solidFill>
                  <a:schemeClr val="tx1"/>
                </a:solidFill>
                <a:latin typeface="Arial Nova Light" panose="020B0304020202020204" pitchFamily="34" charset="0"/>
                <a:ea typeface="Intel Clear" panose="020B0604020203020204" pitchFamily="34" charset="0"/>
                <a:cs typeface="Times New Roman" panose="02020603050405020304" pitchFamily="18" charset="0"/>
              </a:rPr>
              <a:t>ucation. All rights reserved </a:t>
            </a:r>
            <a:r>
              <a:rPr lang="en-US" sz="1100" kern="0" baseline="0" dirty="0">
                <a:solidFill>
                  <a:schemeClr val="tx1"/>
                </a:solidFill>
                <a:latin typeface="Arial" panose="020B0604020202020204" pitchFamily="34" charset="0"/>
                <a:ea typeface="Intel Clear" panose="020B0604020203020204" pitchFamily="34" charset="0"/>
                <a:cs typeface="Times New Roman" panose="02020603050405020304" pitchFamily="18" charset="0"/>
              </a:rPr>
              <a:t>	</a:t>
            </a:r>
          </a:p>
        </p:txBody>
      </p:sp>
      <p:pic>
        <p:nvPicPr>
          <p:cNvPr id="2050" name="Picture 2" descr="May be an image of text that says 'code S'">
            <a:extLst>
              <a:ext uri="{FF2B5EF4-FFF2-40B4-BE49-F238E27FC236}">
                <a16:creationId xmlns:a16="http://schemas.microsoft.com/office/drawing/2014/main" id="{6FB3FDA9-4671-0D72-1505-9B233515635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63470" y="64881"/>
            <a:ext cx="871330" cy="48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07673"/>
      </p:ext>
    </p:extLst>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3600" kern="1200">
          <a:solidFill>
            <a:schemeClr val="accent1"/>
          </a:solidFill>
          <a:latin typeface="Aptos" panose="020B00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kern="1200">
          <a:solidFill>
            <a:schemeClr val="tx1"/>
          </a:solidFill>
          <a:latin typeface="Aptos" panose="020B00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kern="1200">
          <a:solidFill>
            <a:schemeClr val="tx1"/>
          </a:solidFill>
          <a:latin typeface="Aptos" panose="020B00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kern="1200">
          <a:solidFill>
            <a:schemeClr val="tx1"/>
          </a:solidFill>
          <a:latin typeface="Aptos" panose="020B00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kern="1200">
          <a:solidFill>
            <a:schemeClr val="tx1"/>
          </a:solidFill>
          <a:latin typeface="Aptos" panose="020B00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kern="1200">
          <a:solidFill>
            <a:schemeClr val="tx1"/>
          </a:solidFill>
          <a:latin typeface="Aptos" panose="020B00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FlorinTeo/CodeSinaia-2022.src/blob/main/Python/WordleHelp/WordChecker.py" TargetMode="External"/><Relationship Id="rId2" Type="http://schemas.openxmlformats.org/officeDocument/2006/relationships/hyperlink" Target="https://github.com/FlorinTeo/CodeSinaia-2024.src/blob/main/js/contextMenu.js" TargetMode="External"/><Relationship Id="rId1" Type="http://schemas.openxmlformats.org/officeDocument/2006/relationships/slideLayout" Target="../slideLayouts/slideLayout1.xml"/><Relationship Id="rId4" Type="http://schemas.openxmlformats.org/officeDocument/2006/relationships/hyperlink" Target="https://github.com/FlorinTeo/CodeSinaia.Staff/blob/main/Java/WordleHelp/src/WordChecker.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arketplace.visualstudio.com/items?itemName=ritwickdey.LiveServer" TargetMode="External"/><Relationship Id="rId2" Type="http://schemas.openxmlformats.org/officeDocument/2006/relationships/hyperlink" Target="https://apps.microsoft.com/detail/xp9khm4bk9fz7q?launch=true&amp;mode=full&amp;hl=en-us&amp;gl=us&amp;ocid=bingwebsearch" TargetMode="External"/><Relationship Id="rId1" Type="http://schemas.openxmlformats.org/officeDocument/2006/relationships/slideLayout" Target="../slideLayouts/slideLayout1.xml"/><Relationship Id="rId6" Type="http://schemas.openxmlformats.org/officeDocument/2006/relationships/hyperlink" Target="https://github.com/" TargetMode="External"/><Relationship Id="rId5" Type="http://schemas.openxmlformats.org/officeDocument/2006/relationships/hyperlink" Target="https://git-scm.com/downloads" TargetMode="External"/><Relationship Id="rId4" Type="http://schemas.openxmlformats.org/officeDocument/2006/relationships/hyperlink" Target="https://marketplace.visualstudio.com/items?itemName=GitHub.vscode-pull-request-githu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lorinTeo/CodeSinaia-2024.src/blob/main/HelloJS/index.css" TargetMode="External"/><Relationship Id="rId7" Type="http://schemas.openxmlformats.org/officeDocument/2006/relationships/image" Target="../media/image8.png"/><Relationship Id="rId2" Type="http://schemas.openxmlformats.org/officeDocument/2006/relationships/hyperlink" Target="https://github.com/FlorinTeo/CodeSinaia-2024.src/blob/main/HelloJS/index.html" TargetMode="External"/><Relationship Id="rId1" Type="http://schemas.openxmlformats.org/officeDocument/2006/relationships/slideLayout" Target="../slideLayouts/slideLayout1.xml"/><Relationship Id="rId6" Type="http://schemas.openxmlformats.org/officeDocument/2006/relationships/hyperlink" Target="http://127.0.0.1:5501/HelloJS/index.html" TargetMode="External"/><Relationship Id="rId5" Type="http://schemas.openxmlformats.org/officeDocument/2006/relationships/image" Target="../media/image7.png"/><Relationship Id="rId4" Type="http://schemas.openxmlformats.org/officeDocument/2006/relationships/hyperlink" Target="https://github.com/FlorinTeo/CodeSinaia-2024.src/blob/main/HelloJS/main.j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023184" y="1169868"/>
            <a:ext cx="9959009" cy="800219"/>
          </a:xfrm>
          <a:prstGeom prst="rect">
            <a:avLst/>
          </a:prstGeom>
          <a:noFill/>
        </p:spPr>
        <p:txBody>
          <a:bodyPr wrap="square" rtlCol="0">
            <a:spAutoFit/>
          </a:bodyPr>
          <a:lstStyle/>
          <a:p>
            <a:r>
              <a:rPr lang="en-US" sz="3200" dirty="0">
                <a:solidFill>
                  <a:schemeClr val="accent1"/>
                </a:solidFill>
                <a:latin typeface="Aptos" panose="020B0004020202020204" pitchFamily="34" charset="0"/>
              </a:rPr>
              <a:t>Coding in JavaScript – The Basics</a:t>
            </a:r>
          </a:p>
          <a:p>
            <a:r>
              <a:rPr lang="en-US" sz="1400" dirty="0">
                <a:solidFill>
                  <a:schemeClr val="tx1">
                    <a:lumMod val="40000"/>
                    <a:lumOff val="60000"/>
                  </a:schemeClr>
                </a:solidFill>
                <a:latin typeface="Aptos" panose="020B0004020202020204" pitchFamily="34" charset="0"/>
              </a:rPr>
              <a:t>Monday July 22: 9am – 1pm</a:t>
            </a:r>
          </a:p>
        </p:txBody>
      </p:sp>
      <p:sp>
        <p:nvSpPr>
          <p:cNvPr id="3" name="TextBox 2">
            <a:extLst>
              <a:ext uri="{FF2B5EF4-FFF2-40B4-BE49-F238E27FC236}">
                <a16:creationId xmlns:a16="http://schemas.microsoft.com/office/drawing/2014/main" id="{238AD35A-F3C0-CF51-0B64-4DDFB2285514}"/>
              </a:ext>
            </a:extLst>
          </p:cNvPr>
          <p:cNvSpPr txBox="1"/>
          <p:nvPr/>
        </p:nvSpPr>
        <p:spPr>
          <a:xfrm>
            <a:off x="1613452" y="2176669"/>
            <a:ext cx="8965096" cy="1938992"/>
          </a:xfrm>
          <a:prstGeom prst="rect">
            <a:avLst/>
          </a:prstGeom>
          <a:noFill/>
        </p:spPr>
        <p:txBody>
          <a:bodyPr wrap="square" rtlCol="0">
            <a:spAutoFit/>
          </a:bodyPr>
          <a:lstStyle/>
          <a:p>
            <a:pPr marL="285750" indent="-285750">
              <a:buFont typeface="Aptos" panose="020B0004020202020204" pitchFamily="34" charset="0"/>
              <a:buChar char="☐"/>
            </a:pPr>
            <a:r>
              <a:rPr lang="en-US" sz="2000" dirty="0">
                <a:latin typeface="Aptos" panose="020B0004020202020204" pitchFamily="34" charset="0"/>
              </a:rPr>
              <a:t>Required software packages</a:t>
            </a:r>
          </a:p>
          <a:p>
            <a:pPr marL="285750" indent="-285750">
              <a:spcBef>
                <a:spcPts val="600"/>
              </a:spcBef>
              <a:buFont typeface="Aptos" panose="020B0004020202020204" pitchFamily="34" charset="0"/>
              <a:buChar char="☐"/>
            </a:pPr>
            <a:r>
              <a:rPr lang="en-US" sz="2000" dirty="0">
                <a:latin typeface="Aptos" panose="020B0004020202020204" pitchFamily="34" charset="0"/>
              </a:rPr>
              <a:t>Git &amp; GitHub setup</a:t>
            </a:r>
          </a:p>
          <a:p>
            <a:pPr marL="285750" indent="-285750">
              <a:spcBef>
                <a:spcPts val="600"/>
              </a:spcBef>
              <a:buFont typeface="Aptos" panose="020B0004020202020204" pitchFamily="34" charset="0"/>
              <a:buChar char="☐"/>
            </a:pPr>
            <a:r>
              <a:rPr lang="en-US" sz="2000" dirty="0">
                <a:latin typeface="Aptos" panose="020B0004020202020204" pitchFamily="34" charset="0"/>
              </a:rPr>
              <a:t>Write</a:t>
            </a:r>
            <a:r>
              <a:rPr lang="ro-RO" sz="2000" dirty="0">
                <a:latin typeface="Aptos" panose="020B0004020202020204" pitchFamily="34" charset="0"/>
              </a:rPr>
              <a:t> </a:t>
            </a:r>
            <a:r>
              <a:rPr lang="en-US" sz="2000" dirty="0">
                <a:latin typeface="Aptos" panose="020B0004020202020204" pitchFamily="34" charset="0"/>
              </a:rPr>
              <a:t>your first JavaScript program</a:t>
            </a:r>
          </a:p>
          <a:p>
            <a:pPr marL="285750" indent="-285750">
              <a:spcBef>
                <a:spcPts val="600"/>
              </a:spcBef>
              <a:buFont typeface="Aptos" panose="020B0004020202020204" pitchFamily="34" charset="0"/>
              <a:buChar char="☐"/>
            </a:pPr>
            <a:r>
              <a:rPr lang="en-US" sz="2000" dirty="0">
                <a:latin typeface="Aptos" panose="020B0004020202020204" pitchFamily="34" charset="0"/>
              </a:rPr>
              <a:t>Debugging in Web Browser IDE</a:t>
            </a:r>
          </a:p>
          <a:p>
            <a:pPr marL="285750" indent="-285750">
              <a:spcBef>
                <a:spcPts val="600"/>
              </a:spcBef>
              <a:buFont typeface="Aptos" panose="020B0004020202020204" pitchFamily="34" charset="0"/>
              <a:buChar char="☐"/>
            </a:pPr>
            <a:r>
              <a:rPr lang="en-US" sz="2000" dirty="0">
                <a:latin typeface="Aptos" panose="020B0004020202020204" pitchFamily="34" charset="0"/>
              </a:rPr>
              <a:t>Commit and push code changes</a:t>
            </a:r>
          </a:p>
        </p:txBody>
      </p:sp>
    </p:spTree>
    <p:extLst>
      <p:ext uri="{BB962C8B-B14F-4D97-AF65-F5344CB8AC3E}">
        <p14:creationId xmlns:p14="http://schemas.microsoft.com/office/powerpoint/2010/main" val="392298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Language</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584775"/>
          </a:xfrm>
          <a:prstGeom prst="rect">
            <a:avLst/>
          </a:prstGeom>
          <a:noFill/>
        </p:spPr>
        <p:txBody>
          <a:bodyPr wrap="square" rtlCol="0">
            <a:spAutoFit/>
          </a:bodyPr>
          <a:lstStyle/>
          <a:p>
            <a:r>
              <a:rPr lang="en-US" sz="3200" dirty="0">
                <a:solidFill>
                  <a:schemeClr val="accent1"/>
                </a:solidFill>
                <a:latin typeface="Aptos" panose="020B0004020202020204" pitchFamily="34" charset="0"/>
              </a:rPr>
              <a:t>General structure of JavaScript projects</a:t>
            </a:r>
          </a:p>
        </p:txBody>
      </p:sp>
      <p:sp>
        <p:nvSpPr>
          <p:cNvPr id="3" name="TextBox 2">
            <a:extLst>
              <a:ext uri="{FF2B5EF4-FFF2-40B4-BE49-F238E27FC236}">
                <a16:creationId xmlns:a16="http://schemas.microsoft.com/office/drawing/2014/main" id="{EBB04D58-F637-312C-7620-191B1A08E7AE}"/>
              </a:ext>
            </a:extLst>
          </p:cNvPr>
          <p:cNvSpPr txBox="1"/>
          <p:nvPr/>
        </p:nvSpPr>
        <p:spPr>
          <a:xfrm>
            <a:off x="1093496" y="1793425"/>
            <a:ext cx="8965096" cy="3600986"/>
          </a:xfrm>
          <a:prstGeom prst="rect">
            <a:avLst/>
          </a:prstGeom>
          <a:noFill/>
        </p:spPr>
        <p:txBody>
          <a:bodyPr wrap="square" rtlCol="0">
            <a:spAutoFit/>
          </a:bodyPr>
          <a:lstStyle/>
          <a:p>
            <a:pPr>
              <a:spcBef>
                <a:spcPts val="1200"/>
              </a:spcBef>
            </a:pPr>
            <a:r>
              <a:rPr lang="en-US" sz="2000" dirty="0">
                <a:solidFill>
                  <a:schemeClr val="tx1">
                    <a:lumMod val="50000"/>
                  </a:schemeClr>
                </a:solidFill>
                <a:latin typeface="Aptos" panose="020B0004020202020204" pitchFamily="34" charset="0"/>
              </a:rPr>
              <a:t>There are many ways to structure the source code. In its simplest form …</a:t>
            </a:r>
          </a:p>
          <a:p>
            <a:pPr marL="342900" indent="-342900">
              <a:spcBef>
                <a:spcPts val="1200"/>
              </a:spcBef>
              <a:buFont typeface="Wingdings" panose="05000000000000000000" pitchFamily="2" charset="2"/>
              <a:buChar char="§"/>
            </a:pPr>
            <a:r>
              <a:rPr lang="en-US" sz="2000" b="1" dirty="0">
                <a:solidFill>
                  <a:schemeClr val="tx1">
                    <a:lumMod val="50000"/>
                  </a:schemeClr>
                </a:solidFill>
                <a:latin typeface="Aptos" panose="020B0004020202020204" pitchFamily="34" charset="0"/>
              </a:rPr>
              <a:t>Layout</a:t>
            </a:r>
            <a:r>
              <a:rPr lang="en-US" sz="2000" dirty="0">
                <a:solidFill>
                  <a:schemeClr val="tx1">
                    <a:lumMod val="50000"/>
                  </a:schemeClr>
                </a:solidFill>
                <a:latin typeface="Aptos" panose="020B0004020202020204" pitchFamily="34" charset="0"/>
              </a:rPr>
              <a:t> is written in HTML</a:t>
            </a:r>
          </a:p>
          <a:p>
            <a:pPr marL="800100" lvl="1" indent="-342900">
              <a:spcBef>
                <a:spcPts val="600"/>
              </a:spcBef>
              <a:buFont typeface="Wingdings" panose="05000000000000000000" pitchFamily="2" charset="2"/>
              <a:buChar char="§"/>
            </a:pPr>
            <a:r>
              <a:rPr lang="en-US" sz="1400" dirty="0">
                <a:solidFill>
                  <a:schemeClr val="tx1">
                    <a:lumMod val="50000"/>
                  </a:schemeClr>
                </a:solidFill>
                <a:latin typeface="Aptos" panose="020B0004020202020204" pitchFamily="34" charset="0"/>
              </a:rPr>
              <a:t>Most commonly, web app is stored in one or more HTML files (.html, .</a:t>
            </a:r>
            <a:r>
              <a:rPr lang="en-US" sz="1400" dirty="0" err="1">
                <a:solidFill>
                  <a:schemeClr val="tx1">
                    <a:lumMod val="50000"/>
                  </a:schemeClr>
                </a:solidFill>
                <a:latin typeface="Aptos" panose="020B0004020202020204" pitchFamily="34" charset="0"/>
              </a:rPr>
              <a:t>htm</a:t>
            </a:r>
            <a:r>
              <a:rPr lang="en-US" sz="1400" dirty="0">
                <a:solidFill>
                  <a:schemeClr val="tx1">
                    <a:lumMod val="50000"/>
                  </a:schemeClr>
                </a:solidFill>
                <a:latin typeface="Aptos" panose="020B0004020202020204" pitchFamily="34" charset="0"/>
              </a:rPr>
              <a:t>, .</a:t>
            </a:r>
            <a:r>
              <a:rPr lang="en-US" sz="1400" dirty="0" err="1">
                <a:solidFill>
                  <a:schemeClr val="tx1">
                    <a:lumMod val="50000"/>
                  </a:schemeClr>
                </a:solidFill>
                <a:latin typeface="Aptos" panose="020B0004020202020204" pitchFamily="34" charset="0"/>
              </a:rPr>
              <a:t>jsp</a:t>
            </a:r>
            <a:r>
              <a:rPr lang="en-US" sz="1400" dirty="0">
                <a:solidFill>
                  <a:schemeClr val="tx1">
                    <a:lumMod val="50000"/>
                  </a:schemeClr>
                </a:solidFill>
                <a:latin typeface="Aptos" panose="020B0004020202020204" pitchFamily="34" charset="0"/>
              </a:rPr>
              <a:t>, .</a:t>
            </a:r>
            <a:r>
              <a:rPr lang="en-US" sz="1400" dirty="0" err="1">
                <a:solidFill>
                  <a:schemeClr val="tx1">
                    <a:lumMod val="50000"/>
                  </a:schemeClr>
                </a:solidFill>
                <a:latin typeface="Aptos" panose="020B0004020202020204" pitchFamily="34" charset="0"/>
              </a:rPr>
              <a:t>aspx</a:t>
            </a:r>
            <a:r>
              <a:rPr lang="en-US" sz="1400" dirty="0">
                <a:solidFill>
                  <a:schemeClr val="tx1">
                    <a:lumMod val="50000"/>
                  </a:schemeClr>
                </a:solidFill>
                <a:latin typeface="Aptos" panose="020B0004020202020204" pitchFamily="34" charset="0"/>
              </a:rPr>
              <a:t>, …) downloaded from a web server and rendered by the client browser.</a:t>
            </a:r>
          </a:p>
          <a:p>
            <a:pPr marL="800100" lvl="1" indent="-342900">
              <a:spcBef>
                <a:spcPts val="600"/>
              </a:spcBef>
              <a:buFont typeface="Wingdings" panose="05000000000000000000" pitchFamily="2" charset="2"/>
              <a:buChar char="§"/>
            </a:pPr>
            <a:r>
              <a:rPr lang="en-US" sz="1400" dirty="0">
                <a:solidFill>
                  <a:schemeClr val="tx1">
                    <a:lumMod val="50000"/>
                  </a:schemeClr>
                </a:solidFill>
                <a:latin typeface="Aptos" panose="020B0004020202020204" pitchFamily="34" charset="0"/>
              </a:rPr>
              <a:t>Less common the HTML content is generated dynamically by the web server, transferred to the client in response to a web </a:t>
            </a:r>
            <a:r>
              <a:rPr lang="en-US" sz="1400" dirty="0" err="1">
                <a:solidFill>
                  <a:schemeClr val="tx1">
                    <a:lumMod val="50000"/>
                  </a:schemeClr>
                </a:solidFill>
                <a:latin typeface="Aptos" panose="020B0004020202020204" pitchFamily="34" charset="0"/>
              </a:rPr>
              <a:t>api</a:t>
            </a:r>
            <a:r>
              <a:rPr lang="en-US" sz="1400" dirty="0">
                <a:solidFill>
                  <a:schemeClr val="tx1">
                    <a:lumMod val="50000"/>
                  </a:schemeClr>
                </a:solidFill>
                <a:latin typeface="Aptos" panose="020B0004020202020204" pitchFamily="34" charset="0"/>
              </a:rPr>
              <a:t> call, then rendered in the client browser.</a:t>
            </a:r>
          </a:p>
          <a:p>
            <a:pPr marL="342900" indent="-342900">
              <a:spcBef>
                <a:spcPts val="1200"/>
              </a:spcBef>
              <a:buFont typeface="Wingdings" panose="05000000000000000000" pitchFamily="2" charset="2"/>
              <a:buChar char="§"/>
            </a:pPr>
            <a:r>
              <a:rPr lang="en-US" sz="2000" b="1" dirty="0">
                <a:solidFill>
                  <a:schemeClr val="tx1">
                    <a:lumMod val="50000"/>
                  </a:schemeClr>
                </a:solidFill>
                <a:latin typeface="Aptos" panose="020B0004020202020204" pitchFamily="34" charset="0"/>
              </a:rPr>
              <a:t>Styling </a:t>
            </a:r>
            <a:r>
              <a:rPr lang="en-US" sz="2000" dirty="0">
                <a:solidFill>
                  <a:schemeClr val="tx1">
                    <a:lumMod val="50000"/>
                  </a:schemeClr>
                </a:solidFill>
                <a:latin typeface="Aptos" panose="020B0004020202020204" pitchFamily="34" charset="0"/>
              </a:rPr>
              <a:t>is written in CSS</a:t>
            </a:r>
          </a:p>
          <a:p>
            <a:pPr marL="800100" lvl="1" indent="-342900">
              <a:spcBef>
                <a:spcPts val="600"/>
              </a:spcBef>
              <a:buFont typeface="Wingdings" panose="05000000000000000000" pitchFamily="2" charset="2"/>
              <a:buChar char="§"/>
            </a:pPr>
            <a:r>
              <a:rPr lang="en-US" sz="1400" dirty="0">
                <a:solidFill>
                  <a:schemeClr val="tx1">
                    <a:lumMod val="50000"/>
                  </a:schemeClr>
                </a:solidFill>
                <a:latin typeface="Aptos" panose="020B0004020202020204" pitchFamily="34" charset="0"/>
              </a:rPr>
              <a:t>CSS code can be hosted in its own separate files (.</a:t>
            </a:r>
            <a:r>
              <a:rPr lang="en-US" sz="1400" dirty="0" err="1">
                <a:solidFill>
                  <a:schemeClr val="tx1">
                    <a:lumMod val="50000"/>
                  </a:schemeClr>
                </a:solidFill>
                <a:latin typeface="Aptos" panose="020B0004020202020204" pitchFamily="34" charset="0"/>
              </a:rPr>
              <a:t>css</a:t>
            </a:r>
            <a:r>
              <a:rPr lang="en-US" sz="1400" dirty="0">
                <a:solidFill>
                  <a:schemeClr val="tx1">
                    <a:lumMod val="50000"/>
                  </a:schemeClr>
                </a:solidFill>
                <a:latin typeface="Aptos" panose="020B0004020202020204" pitchFamily="34" charset="0"/>
              </a:rPr>
              <a:t>), embedded as a sections in the HTML file, or in its simplest form as short attributes attached to individual HTML elements.</a:t>
            </a:r>
          </a:p>
          <a:p>
            <a:pPr marL="342900" indent="-342900">
              <a:spcBef>
                <a:spcPts val="1200"/>
              </a:spcBef>
              <a:buFont typeface="Wingdings" panose="05000000000000000000" pitchFamily="2" charset="2"/>
              <a:buChar char="§"/>
            </a:pPr>
            <a:r>
              <a:rPr lang="en-US" sz="2000" b="1" dirty="0">
                <a:solidFill>
                  <a:schemeClr val="tx1">
                    <a:lumMod val="50000"/>
                  </a:schemeClr>
                </a:solidFill>
                <a:latin typeface="Aptos" panose="020B0004020202020204" pitchFamily="34" charset="0"/>
              </a:rPr>
              <a:t>Logic </a:t>
            </a:r>
            <a:r>
              <a:rPr lang="en-US" sz="2000" dirty="0">
                <a:solidFill>
                  <a:schemeClr val="tx1">
                    <a:lumMod val="50000"/>
                  </a:schemeClr>
                </a:solidFill>
                <a:latin typeface="Aptos" panose="020B0004020202020204" pitchFamily="34" charset="0"/>
              </a:rPr>
              <a:t>is written in JavaScript</a:t>
            </a:r>
          </a:p>
          <a:p>
            <a:pPr marL="800100" lvl="1" indent="-342900">
              <a:spcBef>
                <a:spcPts val="600"/>
              </a:spcBef>
              <a:buFont typeface="Wingdings" panose="05000000000000000000" pitchFamily="2" charset="2"/>
              <a:buChar char="§"/>
            </a:pPr>
            <a:r>
              <a:rPr lang="en-US" sz="1400" dirty="0">
                <a:solidFill>
                  <a:schemeClr val="tx1">
                    <a:lumMod val="50000"/>
                  </a:schemeClr>
                </a:solidFill>
                <a:latin typeface="Aptos" panose="020B0004020202020204" pitchFamily="34" charset="0"/>
              </a:rPr>
              <a:t>JavaScript code can be hosted in one or more files (.</a:t>
            </a:r>
            <a:r>
              <a:rPr lang="en-US" sz="1400" dirty="0" err="1">
                <a:solidFill>
                  <a:schemeClr val="tx1">
                    <a:lumMod val="50000"/>
                  </a:schemeClr>
                </a:solidFill>
                <a:latin typeface="Aptos" panose="020B0004020202020204" pitchFamily="34" charset="0"/>
              </a:rPr>
              <a:t>js</a:t>
            </a:r>
            <a:r>
              <a:rPr lang="en-US" sz="1400" dirty="0">
                <a:solidFill>
                  <a:schemeClr val="tx1">
                    <a:lumMod val="50000"/>
                  </a:schemeClr>
                </a:solidFill>
                <a:latin typeface="Aptos" panose="020B0004020202020204" pitchFamily="34" charset="0"/>
              </a:rPr>
              <a:t>) or embedded as sections in the HTML files.</a:t>
            </a:r>
          </a:p>
        </p:txBody>
      </p:sp>
    </p:spTree>
    <p:extLst>
      <p:ext uri="{BB962C8B-B14F-4D97-AF65-F5344CB8AC3E}">
        <p14:creationId xmlns:p14="http://schemas.microsoft.com/office/powerpoint/2010/main" val="293761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Language</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584775"/>
          </a:xfrm>
          <a:prstGeom prst="rect">
            <a:avLst/>
          </a:prstGeom>
          <a:noFill/>
        </p:spPr>
        <p:txBody>
          <a:bodyPr wrap="square" rtlCol="0">
            <a:spAutoFit/>
          </a:bodyPr>
          <a:lstStyle/>
          <a:p>
            <a:r>
              <a:rPr lang="en-US" sz="3200" dirty="0">
                <a:solidFill>
                  <a:schemeClr val="accent1"/>
                </a:solidFill>
                <a:latin typeface="Aptos" panose="020B0004020202020204" pitchFamily="34" charset="0"/>
              </a:rPr>
              <a:t>Similarities between JavaScript and other languages</a:t>
            </a:r>
          </a:p>
        </p:txBody>
      </p:sp>
      <p:graphicFrame>
        <p:nvGraphicFramePr>
          <p:cNvPr id="3" name="Table 2">
            <a:extLst>
              <a:ext uri="{FF2B5EF4-FFF2-40B4-BE49-F238E27FC236}">
                <a16:creationId xmlns:a16="http://schemas.microsoft.com/office/drawing/2014/main" id="{7B20AEDA-3F59-7A1A-20D8-5E11517BD7F2}"/>
              </a:ext>
            </a:extLst>
          </p:cNvPr>
          <p:cNvGraphicFramePr>
            <a:graphicFrameLocks noGrp="1"/>
          </p:cNvGraphicFramePr>
          <p:nvPr>
            <p:extLst>
              <p:ext uri="{D42A27DB-BD31-4B8C-83A1-F6EECF244321}">
                <p14:modId xmlns:p14="http://schemas.microsoft.com/office/powerpoint/2010/main" val="3909021325"/>
              </p:ext>
            </p:extLst>
          </p:nvPr>
        </p:nvGraphicFramePr>
        <p:xfrm>
          <a:off x="574675" y="1795991"/>
          <a:ext cx="10598150" cy="3708400"/>
        </p:xfrm>
        <a:graphic>
          <a:graphicData uri="http://schemas.openxmlformats.org/drawingml/2006/table">
            <a:tbl>
              <a:tblPr firstRow="1" bandRow="1">
                <a:tableStyleId>{2D5ABB26-0587-4C30-8999-92F81FD0307C}</a:tableStyleId>
              </a:tblPr>
              <a:tblGrid>
                <a:gridCol w="6950075">
                  <a:extLst>
                    <a:ext uri="{9D8B030D-6E8A-4147-A177-3AD203B41FA5}">
                      <a16:colId xmlns:a16="http://schemas.microsoft.com/office/drawing/2014/main" val="4083860128"/>
                    </a:ext>
                  </a:extLst>
                </a:gridCol>
                <a:gridCol w="962025">
                  <a:extLst>
                    <a:ext uri="{9D8B030D-6E8A-4147-A177-3AD203B41FA5}">
                      <a16:colId xmlns:a16="http://schemas.microsoft.com/office/drawing/2014/main" val="2649761575"/>
                    </a:ext>
                  </a:extLst>
                </a:gridCol>
                <a:gridCol w="1104900">
                  <a:extLst>
                    <a:ext uri="{9D8B030D-6E8A-4147-A177-3AD203B41FA5}">
                      <a16:colId xmlns:a16="http://schemas.microsoft.com/office/drawing/2014/main" val="3664749036"/>
                    </a:ext>
                  </a:extLst>
                </a:gridCol>
                <a:gridCol w="781050">
                  <a:extLst>
                    <a:ext uri="{9D8B030D-6E8A-4147-A177-3AD203B41FA5}">
                      <a16:colId xmlns:a16="http://schemas.microsoft.com/office/drawing/2014/main" val="1822010603"/>
                    </a:ext>
                  </a:extLst>
                </a:gridCol>
                <a:gridCol w="800100">
                  <a:extLst>
                    <a:ext uri="{9D8B030D-6E8A-4147-A177-3AD203B41FA5}">
                      <a16:colId xmlns:a16="http://schemas.microsoft.com/office/drawing/2014/main" val="3533574886"/>
                    </a:ext>
                  </a:extLst>
                </a:gridCol>
              </a:tblGrid>
              <a:tr h="370840">
                <a:tc>
                  <a:txBody>
                    <a:bodyPr/>
                    <a:lstStyle/>
                    <a:p>
                      <a:r>
                        <a:rPr lang="en-US" sz="1600" dirty="0"/>
                        <a:t>JavaScript</a:t>
                      </a:r>
                      <a:endParaRPr lang="en-US" sz="1600" dirty="0">
                        <a:latin typeface="Aptos" panose="020B0004020202020204" pitchFamily="34" charset="0"/>
                      </a:endParaRPr>
                    </a:p>
                  </a:txBody>
                  <a:tcPr>
                    <a:lnL>
                      <a:noFill/>
                    </a:lnL>
                    <a:lnR w="6350" cap="flat" cmpd="sng" algn="ctr">
                      <a:solidFill>
                        <a:schemeClr val="bg1">
                          <a:lumMod val="65000"/>
                        </a:schemeClr>
                      </a:solidFill>
                      <a:prstDash val="solid"/>
                      <a:round/>
                      <a:headEnd type="none" w="med" len="med"/>
                      <a:tailEnd type="none" w="med" len="med"/>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r>
                        <a:rPr lang="en-US" sz="1600" dirty="0"/>
                        <a:t>Python</a:t>
                      </a:r>
                      <a:endParaRPr lang="en-US" sz="16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r>
                        <a:rPr lang="en-US" sz="1600" dirty="0"/>
                        <a:t>Java/C#</a:t>
                      </a:r>
                      <a:endParaRPr lang="en-US" sz="16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r>
                        <a:rPr lang="en-US" sz="1600" dirty="0"/>
                        <a:t>C++</a:t>
                      </a:r>
                      <a:endParaRPr lang="en-US" sz="16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r>
                        <a:rPr lang="en-US" sz="1600" dirty="0"/>
                        <a:t>C</a:t>
                      </a:r>
                      <a:endParaRPr lang="en-US" sz="16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a:noFill/>
                    </a:lnR>
                    <a:lnT>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856149410"/>
                  </a:ext>
                </a:extLst>
              </a:tr>
              <a:tr h="370840">
                <a:tc>
                  <a:txBody>
                    <a:bodyPr/>
                    <a:lstStyle/>
                    <a:p>
                      <a:r>
                        <a:rPr lang="en-US" sz="1400" dirty="0"/>
                        <a:t>Is a managed programming language</a:t>
                      </a:r>
                      <a:endParaRPr lang="en-US" sz="1400" dirty="0">
                        <a:latin typeface="Aptos" panose="020B0004020202020204" pitchFamily="34" charset="0"/>
                      </a:endParaRP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ptos" panose="020B0004020202020204" pitchFamily="34" charset="0"/>
                        </a:rPr>
                        <a:t>managed</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ptos" panose="020B0004020202020204" pitchFamily="34" charset="0"/>
                        </a:rPr>
                        <a:t>Managed</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ptos" panose="020B0004020202020204" pitchFamily="34" charset="0"/>
                        </a:rPr>
                        <a:t>native</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ptos" panose="020B0004020202020204" pitchFamily="34" charset="0"/>
                        </a:rPr>
                        <a:t>Native</a:t>
                      </a: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885048"/>
                  </a:ext>
                </a:extLst>
              </a:tr>
              <a:tr h="370840">
                <a:tc>
                  <a:txBody>
                    <a:bodyPr/>
                    <a:lstStyle/>
                    <a:p>
                      <a:r>
                        <a:rPr lang="en-US" sz="1400" dirty="0">
                          <a:latin typeface="Aptos" panose="020B0004020202020204" pitchFamily="34" charset="0"/>
                        </a:rPr>
                        <a:t>White spaces (blanks, tabs, new lines) are ignored</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362789"/>
                  </a:ext>
                </a:extLst>
              </a:tr>
              <a:tr h="370840">
                <a:tc>
                  <a:txBody>
                    <a:bodyPr/>
                    <a:lstStyle/>
                    <a:p>
                      <a:r>
                        <a:rPr lang="en-US" sz="1400" dirty="0">
                          <a:latin typeface="Aptos" panose="020B0004020202020204" pitchFamily="34" charset="0"/>
                        </a:rPr>
                        <a:t>(Most) statements do not need to end with “;”</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B050"/>
                          </a:solidFill>
                          <a:latin typeface="Aptos" panose="020B0004020202020204" pitchFamily="34" charset="0"/>
                        </a:rPr>
                        <a:t>✓</a:t>
                      </a:r>
                      <a:endParaRPr lang="en-US" sz="1400" b="1" dirty="0">
                        <a:solidFill>
                          <a:srgbClr val="C00000"/>
                        </a:solidFill>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endParaRPr lang="en-US" sz="1400" b="1" dirty="0">
                        <a:solidFill>
                          <a:srgbClr val="00B050"/>
                        </a:solidFill>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endParaRPr lang="en-US" sz="1400" b="1" dirty="0">
                        <a:solidFill>
                          <a:srgbClr val="00B050"/>
                        </a:solidFill>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endParaRPr lang="en-US" sz="1400" b="1" dirty="0">
                        <a:solidFill>
                          <a:srgbClr val="00B050"/>
                        </a:solidFill>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4688208"/>
                  </a:ext>
                </a:extLst>
              </a:tr>
              <a:tr h="370840">
                <a:tc>
                  <a:txBody>
                    <a:bodyPr/>
                    <a:lstStyle/>
                    <a:p>
                      <a:r>
                        <a:rPr lang="en-US" sz="1400" dirty="0">
                          <a:latin typeface="Aptos" panose="020B0004020202020204" pitchFamily="34" charset="0"/>
                        </a:rPr>
                        <a:t>Is Object-Oriented language</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3500687"/>
                  </a:ext>
                </a:extLst>
              </a:tr>
              <a:tr h="370840">
                <a:tc>
                  <a:txBody>
                    <a:bodyPr/>
                    <a:lstStyle/>
                    <a:p>
                      <a:r>
                        <a:rPr lang="en-US" sz="1400" dirty="0">
                          <a:latin typeface="Aptos" panose="020B0004020202020204" pitchFamily="34" charset="0"/>
                        </a:rPr>
                        <a:t>Is “loosely typed” (variables do not have predefined type)</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025070"/>
                  </a:ext>
                </a:extLst>
              </a:tr>
              <a:tr h="370840">
                <a:tc>
                  <a:txBody>
                    <a:bodyPr/>
                    <a:lstStyle/>
                    <a:p>
                      <a:r>
                        <a:rPr lang="en-US" sz="1400" dirty="0">
                          <a:latin typeface="Aptos" panose="020B0004020202020204" pitchFamily="34" charset="0"/>
                        </a:rPr>
                        <a:t>Program  executes top to bottom of the file in focus</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ptos" panose="020B0004020202020204" pitchFamily="34" charset="0"/>
                        </a:rPr>
                        <a:t>main()</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ptos" panose="020B0004020202020204" pitchFamily="34" charset="0"/>
                        </a:rPr>
                        <a:t>main()</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ptos" panose="020B0004020202020204" pitchFamily="34" charset="0"/>
                        </a:rPr>
                        <a:t>main()</a:t>
                      </a: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033111"/>
                  </a:ext>
                </a:extLst>
              </a:tr>
              <a:tr h="370840">
                <a:tc>
                  <a:txBody>
                    <a:bodyPr/>
                    <a:lstStyle/>
                    <a:p>
                      <a:r>
                        <a:rPr lang="en-US" sz="1400" dirty="0">
                          <a:latin typeface="Aptos" panose="020B0004020202020204" pitchFamily="34" charset="0"/>
                        </a:rPr>
                        <a:t>C-style code comments (//, /* */)</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latin typeface="Aptos" panose="020B0004020202020204" pitchFamily="34" charset="0"/>
                        </a:rPr>
                        <a:t>✓</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898479"/>
                  </a:ext>
                </a:extLst>
              </a:tr>
              <a:tr h="370840">
                <a:tc>
                  <a:txBody>
                    <a:bodyPr/>
                    <a:lstStyle/>
                    <a:p>
                      <a:r>
                        <a:rPr lang="en-US" sz="1400" u="sng" dirty="0">
                          <a:latin typeface="Aptos" panose="020B0004020202020204" pitchFamily="34" charset="0"/>
                        </a:rPr>
                        <a:t>Common</a:t>
                      </a:r>
                      <a:r>
                        <a:rPr lang="en-US" sz="1400" dirty="0">
                          <a:latin typeface="Aptos" panose="020B0004020202020204" pitchFamily="34" charset="0"/>
                        </a:rPr>
                        <a:t> functional programming pattern: functions/methods passed as parameters</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B050"/>
                          </a:solidFill>
                          <a:latin typeface="Aptos" panose="020B0004020202020204" pitchFamily="34" charset="0"/>
                        </a:rPr>
                        <a:t>✓</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latin typeface="Aptos" panose="020B0004020202020204" pitchFamily="34" charset="0"/>
                        </a:rPr>
                        <a:t>X</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3976216"/>
                  </a:ext>
                </a:extLst>
              </a:tr>
              <a:tr h="370840">
                <a:tc>
                  <a:txBody>
                    <a:bodyPr/>
                    <a:lstStyle/>
                    <a:p>
                      <a:r>
                        <a:rPr lang="en-US" sz="1400" dirty="0">
                          <a:latin typeface="Aptos" panose="020B0004020202020204" pitchFamily="34" charset="0"/>
                        </a:rPr>
                        <a:t>Source code example: </a:t>
                      </a:r>
                      <a:r>
                        <a:rPr lang="en-US" sz="1400" dirty="0">
                          <a:latin typeface="Aptos" panose="020B0004020202020204" pitchFamily="34" charset="0"/>
                          <a:hlinkClick r:id="rId2"/>
                        </a:rPr>
                        <a:t>JavaScript</a:t>
                      </a:r>
                      <a:endParaRPr lang="en-US" sz="1400" dirty="0">
                        <a:latin typeface="Aptos" panose="020B0004020202020204" pitchFamily="34" charset="0"/>
                      </a:endParaRP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400" dirty="0">
                          <a:latin typeface="Aptos" panose="020B0004020202020204" pitchFamily="34" charset="0"/>
                          <a:hlinkClick r:id="rId3"/>
                        </a:rPr>
                        <a:t>Python</a:t>
                      </a:r>
                      <a:endParaRPr lang="en-US" sz="1400" dirty="0">
                        <a:latin typeface="Aptos" panose="020B0004020202020204" pitchFamily="34" charset="0"/>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ptos" panose="020B0004020202020204" pitchFamily="34" charset="0"/>
                          <a:hlinkClick r:id="rId4"/>
                        </a:rPr>
                        <a:t>Java</a:t>
                      </a:r>
                      <a:r>
                        <a:rPr lang="en-US" sz="1400" dirty="0">
                          <a:latin typeface="Aptos" panose="020B0004020202020204" pitchFamily="34" charset="0"/>
                        </a:rPr>
                        <a:t> / C#</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ptos" panose="020B0004020202020204" pitchFamily="34" charset="0"/>
                        </a:rPr>
                        <a:t>C++</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ptos" panose="020B0004020202020204" pitchFamily="34" charset="0"/>
                        </a:rPr>
                        <a:t>C</a:t>
                      </a:r>
                    </a:p>
                  </a:txBody>
                  <a:tcPr>
                    <a:lnL w="6350" cap="flat" cmpd="sng" algn="ctr">
                      <a:solidFill>
                        <a:schemeClr val="bg1">
                          <a:lumMod val="65000"/>
                        </a:schemeClr>
                      </a:solidFill>
                      <a:prstDash val="solid"/>
                      <a:round/>
                      <a:headEnd type="none" w="med" len="med"/>
                      <a:tailEnd type="none" w="med" len="med"/>
                    </a:lnL>
                    <a:lnR>
                      <a:noFill/>
                    </a:lnR>
                    <a:lnT w="6350" cap="flat" cmpd="sng" algn="ctr">
                      <a:solidFill>
                        <a:schemeClr val="bg1">
                          <a:lumMod val="65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15068893"/>
                  </a:ext>
                </a:extLst>
              </a:tr>
            </a:tbl>
          </a:graphicData>
        </a:graphic>
      </p:graphicFrame>
    </p:spTree>
    <p:extLst>
      <p:ext uri="{BB962C8B-B14F-4D97-AF65-F5344CB8AC3E}">
        <p14:creationId xmlns:p14="http://schemas.microsoft.com/office/powerpoint/2010/main" val="369039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Language</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584775"/>
          </a:xfrm>
          <a:prstGeom prst="rect">
            <a:avLst/>
          </a:prstGeom>
          <a:noFill/>
        </p:spPr>
        <p:txBody>
          <a:bodyPr wrap="square" rtlCol="0">
            <a:spAutoFit/>
          </a:bodyPr>
          <a:lstStyle/>
          <a:p>
            <a:r>
              <a:rPr lang="en-US" sz="3200" dirty="0">
                <a:solidFill>
                  <a:schemeClr val="accent1"/>
                </a:solidFill>
                <a:latin typeface="Aptos" panose="020B0004020202020204" pitchFamily="34" charset="0"/>
              </a:rPr>
              <a:t>Particularities of JavaScript</a:t>
            </a:r>
          </a:p>
        </p:txBody>
      </p:sp>
      <p:sp>
        <p:nvSpPr>
          <p:cNvPr id="3" name="TextBox 2">
            <a:extLst>
              <a:ext uri="{FF2B5EF4-FFF2-40B4-BE49-F238E27FC236}">
                <a16:creationId xmlns:a16="http://schemas.microsoft.com/office/drawing/2014/main" id="{D39928A1-74F0-1056-D20D-571829CDA567}"/>
              </a:ext>
            </a:extLst>
          </p:cNvPr>
          <p:cNvSpPr txBox="1"/>
          <p:nvPr/>
        </p:nvSpPr>
        <p:spPr>
          <a:xfrm>
            <a:off x="1023184" y="1811392"/>
            <a:ext cx="10218557" cy="338554"/>
          </a:xfrm>
          <a:prstGeom prst="rect">
            <a:avLst/>
          </a:prstGeom>
          <a:noFill/>
        </p:spPr>
        <p:txBody>
          <a:bodyPr wrap="square" rtlCol="0">
            <a:spAutoFit/>
          </a:bodyPr>
          <a:lstStyle/>
          <a:p>
            <a:r>
              <a:rPr lang="en-US" sz="1600" dirty="0">
                <a:solidFill>
                  <a:schemeClr val="tx1">
                    <a:lumMod val="50000"/>
                  </a:schemeClr>
                </a:solidFill>
                <a:latin typeface="Aptos" panose="020B0004020202020204" pitchFamily="34" charset="0"/>
              </a:rPr>
              <a:t>GPT/Copilot </a:t>
            </a:r>
            <a:r>
              <a:rPr lang="en-US" sz="1600" dirty="0">
                <a:solidFill>
                  <a:srgbClr val="009900"/>
                </a:solidFill>
                <a:latin typeface="Aptos" panose="020B0004020202020204" pitchFamily="34" charset="0"/>
              </a:rPr>
              <a:t>⟩ What are some of the most unique syntax features of JavaScript?</a:t>
            </a:r>
          </a:p>
        </p:txBody>
      </p:sp>
      <p:graphicFrame>
        <p:nvGraphicFramePr>
          <p:cNvPr id="5" name="Table 4">
            <a:extLst>
              <a:ext uri="{FF2B5EF4-FFF2-40B4-BE49-F238E27FC236}">
                <a16:creationId xmlns:a16="http://schemas.microsoft.com/office/drawing/2014/main" id="{B4E1E1C7-7F1F-846E-F3C9-59ADB2A8B816}"/>
              </a:ext>
            </a:extLst>
          </p:cNvPr>
          <p:cNvGraphicFramePr>
            <a:graphicFrameLocks noGrp="1"/>
          </p:cNvGraphicFramePr>
          <p:nvPr>
            <p:extLst>
              <p:ext uri="{D42A27DB-BD31-4B8C-83A1-F6EECF244321}">
                <p14:modId xmlns:p14="http://schemas.microsoft.com/office/powerpoint/2010/main" val="3206634351"/>
              </p:ext>
            </p:extLst>
          </p:nvPr>
        </p:nvGraphicFramePr>
        <p:xfrm>
          <a:off x="1023183" y="2234141"/>
          <a:ext cx="10149641" cy="3291840"/>
        </p:xfrm>
        <a:graphic>
          <a:graphicData uri="http://schemas.openxmlformats.org/drawingml/2006/table">
            <a:tbl>
              <a:tblPr firstRow="1" bandRow="1">
                <a:tableStyleId>{2D5ABB26-0587-4C30-8999-92F81FD0307C}</a:tableStyleId>
              </a:tblPr>
              <a:tblGrid>
                <a:gridCol w="3177342">
                  <a:extLst>
                    <a:ext uri="{9D8B030D-6E8A-4147-A177-3AD203B41FA5}">
                      <a16:colId xmlns:a16="http://schemas.microsoft.com/office/drawing/2014/main" val="4083860128"/>
                    </a:ext>
                  </a:extLst>
                </a:gridCol>
                <a:gridCol w="6972299">
                  <a:extLst>
                    <a:ext uri="{9D8B030D-6E8A-4147-A177-3AD203B41FA5}">
                      <a16:colId xmlns:a16="http://schemas.microsoft.com/office/drawing/2014/main" val="2649761575"/>
                    </a:ext>
                  </a:extLst>
                </a:gridCol>
              </a:tblGrid>
              <a:tr h="370840">
                <a:tc>
                  <a:txBody>
                    <a:bodyPr/>
                    <a:lstStyle/>
                    <a:p>
                      <a:r>
                        <a:rPr lang="en-US" sz="1400" dirty="0"/>
                        <a:t>Automatic Type Coercion</a:t>
                      </a:r>
                      <a:endParaRPr lang="en-US" sz="1400" dirty="0">
                        <a:latin typeface="Aptos" panose="020B0004020202020204" pitchFamily="34" charset="0"/>
                      </a:endParaRP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ptos" panose="020B0004020202020204" pitchFamily="34" charset="0"/>
                        </a:rPr>
                        <a:t>JavaScript performs type coercion, which means it automatically converts values from one data type to another. For example, when you use the + operator with a string and a number, JavaScript will convert the number to a string and concatenate them.</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4885048"/>
                  </a:ext>
                </a:extLst>
              </a:tr>
              <a:tr h="370840">
                <a:tc>
                  <a:txBody>
                    <a:bodyPr/>
                    <a:lstStyle/>
                    <a:p>
                      <a:r>
                        <a:rPr lang="en-US" sz="1400" dirty="0">
                          <a:latin typeface="Aptos" panose="020B0004020202020204" pitchFamily="34" charset="0"/>
                        </a:rPr>
                        <a:t>Difference Between null and undefined</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kern="1200" dirty="0">
                          <a:solidFill>
                            <a:schemeClr val="tx1"/>
                          </a:solidFill>
                          <a:latin typeface="Aptos" panose="020B0004020202020204" pitchFamily="34" charset="0"/>
                          <a:ea typeface="+mn-ea"/>
                          <a:cs typeface="+mn-cs"/>
                        </a:rPr>
                        <a:t>In JavaScript, null represents a null or empty value, while undefined indicates the absence of a value. Understanding the distinction between these two is crucial for proper programming.</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362789"/>
                  </a:ext>
                </a:extLst>
              </a:tr>
              <a:tr h="370840">
                <a:tc>
                  <a:txBody>
                    <a:bodyPr/>
                    <a:lstStyle/>
                    <a:p>
                      <a:r>
                        <a:rPr lang="en-US" sz="1400" dirty="0">
                          <a:latin typeface="Aptos" panose="020B0004020202020204" pitchFamily="34" charset="0"/>
                        </a:rPr>
                        <a:t>Difference between == and ===</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kern="1200" dirty="0">
                          <a:solidFill>
                            <a:schemeClr val="tx1"/>
                          </a:solidFill>
                          <a:latin typeface="Aptos" panose="020B0004020202020204" pitchFamily="34" charset="0"/>
                          <a:ea typeface="+mn-ea"/>
                          <a:cs typeface="+mn-cs"/>
                        </a:rPr>
                        <a:t>The strict equality operator checks both value and type, whereas the loose equality operator only compares values. It’s essential to use the appropriate one based on your requirements.</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4688208"/>
                  </a:ext>
                </a:extLst>
              </a:tr>
              <a:tr h="370840">
                <a:tc>
                  <a:txBody>
                    <a:bodyPr/>
                    <a:lstStyle/>
                    <a:p>
                      <a:r>
                        <a:rPr lang="en-US" sz="1400" dirty="0">
                          <a:latin typeface="Aptos" panose="020B0004020202020204" pitchFamily="34" charset="0"/>
                        </a:rPr>
                        <a:t>Function Hoisting</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ptos" panose="020B0004020202020204" pitchFamily="34" charset="0"/>
                          <a:ea typeface="+mn-ea"/>
                          <a:cs typeface="+mn-cs"/>
                        </a:rPr>
                        <a:t>JavaScript hoists function declarations to the top of their containing scope during compilation. This allows you to call a function before its actual declaration in the code.</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3500687"/>
                  </a:ext>
                </a:extLst>
              </a:tr>
              <a:tr h="370840">
                <a:tc>
                  <a:txBody>
                    <a:bodyPr/>
                    <a:lstStyle/>
                    <a:p>
                      <a:r>
                        <a:rPr lang="en-US" sz="1400" dirty="0">
                          <a:latin typeface="Aptos" panose="020B0004020202020204" pitchFamily="34" charset="0"/>
                        </a:rPr>
                        <a:t>Variable Scoping</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ptos" panose="020B0004020202020204" pitchFamily="34" charset="0"/>
                          <a:ea typeface="+mn-ea"/>
                          <a:cs typeface="+mn-cs"/>
                        </a:rPr>
                        <a:t>JavaScript has function-level scoping, which means variables declared inside a function are not accessible outside of it. The introduction of let and const keywords in ES6 improved block-level scoping.</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025070"/>
                  </a:ext>
                </a:extLst>
              </a:tr>
              <a:tr h="370840">
                <a:tc>
                  <a:txBody>
                    <a:bodyPr/>
                    <a:lstStyle/>
                    <a:p>
                      <a:r>
                        <a:rPr lang="en-US" sz="1400" kern="1200" dirty="0">
                          <a:solidFill>
                            <a:schemeClr val="tx1"/>
                          </a:solidFill>
                          <a:latin typeface="Aptos" panose="020B0004020202020204" pitchFamily="34" charset="0"/>
                          <a:ea typeface="+mn-ea"/>
                          <a:cs typeface="+mn-cs"/>
                        </a:rPr>
                        <a:t>The Global Object</a:t>
                      </a:r>
                    </a:p>
                  </a:txBody>
                  <a:tcPr>
                    <a:lnL>
                      <a:noFill/>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ptos" panose="020B0004020202020204" pitchFamily="34" charset="0"/>
                          <a:ea typeface="+mn-ea"/>
                          <a:cs typeface="+mn-cs"/>
                        </a:rPr>
                        <a:t>In browsers, the global object is window. Variables declared without the var, let, or const keywords become properties of the global object. Be cautious when using global variables to avoid unintended side effects.</a:t>
                      </a: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033111"/>
                  </a:ext>
                </a:extLst>
              </a:tr>
            </a:tbl>
          </a:graphicData>
        </a:graphic>
      </p:graphicFrame>
    </p:spTree>
    <p:extLst>
      <p:ext uri="{BB962C8B-B14F-4D97-AF65-F5344CB8AC3E}">
        <p14:creationId xmlns:p14="http://schemas.microsoft.com/office/powerpoint/2010/main" val="197884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Basics</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892552"/>
          </a:xfrm>
          <a:prstGeom prst="rect">
            <a:avLst/>
          </a:prstGeom>
          <a:noFill/>
        </p:spPr>
        <p:txBody>
          <a:bodyPr wrap="square" rtlCol="0">
            <a:spAutoFit/>
          </a:bodyPr>
          <a:lstStyle/>
          <a:p>
            <a:r>
              <a:rPr lang="en-US" sz="3200" dirty="0">
                <a:solidFill>
                  <a:schemeClr val="accent1"/>
                </a:solidFill>
                <a:latin typeface="Aptos" panose="020B0004020202020204" pitchFamily="34" charset="0"/>
              </a:rPr>
              <a:t>Write your first JavaScript program</a:t>
            </a:r>
          </a:p>
          <a:p>
            <a:r>
              <a:rPr lang="en-US" sz="2000" dirty="0">
                <a:solidFill>
                  <a:schemeClr val="accent1"/>
                </a:solidFill>
                <a:latin typeface="Aptos" panose="020B0004020202020204" pitchFamily="34" charset="0"/>
              </a:rPr>
              <a:t>research with GPT/Copilot prompts</a:t>
            </a:r>
          </a:p>
        </p:txBody>
      </p:sp>
      <p:sp>
        <p:nvSpPr>
          <p:cNvPr id="3" name="TextBox 2">
            <a:extLst>
              <a:ext uri="{FF2B5EF4-FFF2-40B4-BE49-F238E27FC236}">
                <a16:creationId xmlns:a16="http://schemas.microsoft.com/office/drawing/2014/main" id="{485FFE5D-1E8D-DD90-74DD-D3D08B2CC9B4}"/>
              </a:ext>
            </a:extLst>
          </p:cNvPr>
          <p:cNvSpPr txBox="1"/>
          <p:nvPr/>
        </p:nvSpPr>
        <p:spPr>
          <a:xfrm>
            <a:off x="1023184" y="2220967"/>
            <a:ext cx="10218557" cy="3970318"/>
          </a:xfrm>
          <a:prstGeom prst="rect">
            <a:avLst/>
          </a:prstGeom>
          <a:noFill/>
        </p:spPr>
        <p:txBody>
          <a:bodyPr wrap="square" rtlCol="0">
            <a:spAutoFit/>
          </a:bodyPr>
          <a:lstStyle/>
          <a:p>
            <a:pPr>
              <a:spcBef>
                <a:spcPts val="1200"/>
              </a:spcBef>
            </a:pPr>
            <a:r>
              <a:rPr lang="en-US" b="1" i="1" dirty="0">
                <a:latin typeface="Aptos" panose="020B0004020202020204" pitchFamily="34" charset="0"/>
              </a:rPr>
              <a:t>Transfer</a:t>
            </a:r>
            <a:r>
              <a:rPr lang="en-US" b="1" dirty="0">
                <a:latin typeface="Aptos" panose="020B0004020202020204" pitchFamily="34" charset="0"/>
              </a:rPr>
              <a:t> input instead of </a:t>
            </a:r>
            <a:r>
              <a:rPr lang="en-US" b="1" i="1" dirty="0">
                <a:latin typeface="Aptos" panose="020B0004020202020204" pitchFamily="34" charset="0"/>
              </a:rPr>
              <a:t>copy</a:t>
            </a:r>
            <a:r>
              <a:rPr lang="en-US" b="1" dirty="0">
                <a:latin typeface="Aptos" panose="020B0004020202020204" pitchFamily="34" charset="0"/>
              </a:rPr>
              <a:t> to output:</a:t>
            </a:r>
          </a:p>
          <a:p>
            <a:pPr marL="341313" indent="-225425">
              <a:buFont typeface="Aptos" panose="020B0004020202020204" pitchFamily="34" charset="0"/>
              <a:buChar char="⟩"/>
            </a:pPr>
            <a:r>
              <a:rPr lang="en-US" sz="1600" dirty="0">
                <a:solidFill>
                  <a:srgbClr val="009900"/>
                </a:solidFill>
                <a:latin typeface="Aptos" panose="020B0004020202020204" pitchFamily="34" charset="0"/>
              </a:rPr>
              <a:t>How to empty the content of a </a:t>
            </a:r>
            <a:r>
              <a:rPr lang="en-US" sz="1600" dirty="0" err="1">
                <a:solidFill>
                  <a:srgbClr val="009900"/>
                </a:solidFill>
                <a:latin typeface="Aptos" panose="020B0004020202020204" pitchFamily="34" charset="0"/>
              </a:rPr>
              <a:t>textarea</a:t>
            </a:r>
            <a:r>
              <a:rPr lang="en-US" sz="1600" dirty="0">
                <a:solidFill>
                  <a:srgbClr val="009900"/>
                </a:solidFill>
                <a:latin typeface="Aptos" panose="020B0004020202020204" pitchFamily="34" charset="0"/>
              </a:rPr>
              <a:t> element?</a:t>
            </a:r>
          </a:p>
          <a:p>
            <a:pPr>
              <a:spcBef>
                <a:spcPts val="1200"/>
              </a:spcBef>
            </a:pPr>
            <a:r>
              <a:rPr lang="en-US" b="1" dirty="0">
                <a:latin typeface="Aptos" panose="020B0004020202020204" pitchFamily="34" charset="0"/>
              </a:rPr>
              <a:t>Support for </a:t>
            </a:r>
            <a:r>
              <a:rPr lang="en-US" b="1" i="1" dirty="0">
                <a:latin typeface="Aptos" panose="020B0004020202020204" pitchFamily="34" charset="0"/>
              </a:rPr>
              <a:t>multiple lines</a:t>
            </a:r>
            <a:r>
              <a:rPr lang="en-US" b="1" dirty="0">
                <a:latin typeface="Aptos" panose="020B0004020202020204" pitchFamily="34" charset="0"/>
              </a:rPr>
              <a:t>:</a:t>
            </a:r>
          </a:p>
          <a:p>
            <a:pPr marL="341313" indent="-225425">
              <a:buFont typeface="Aptos" panose="020B0004020202020204" pitchFamily="34" charset="0"/>
              <a:buChar char="⟩"/>
            </a:pPr>
            <a:r>
              <a:rPr lang="en-US" sz="1600" dirty="0">
                <a:solidFill>
                  <a:srgbClr val="009900"/>
                </a:solidFill>
                <a:latin typeface="Aptos" panose="020B0004020202020204" pitchFamily="34" charset="0"/>
              </a:rPr>
              <a:t>I have a </a:t>
            </a:r>
            <a:r>
              <a:rPr lang="en-US" sz="1600" dirty="0" err="1">
                <a:solidFill>
                  <a:srgbClr val="009900"/>
                </a:solidFill>
                <a:latin typeface="Aptos" panose="020B0004020202020204" pitchFamily="34" charset="0"/>
              </a:rPr>
              <a:t>textarea</a:t>
            </a:r>
            <a:r>
              <a:rPr lang="en-US" sz="1600" dirty="0">
                <a:solidFill>
                  <a:srgbClr val="009900"/>
                </a:solidFill>
                <a:latin typeface="Aptos" panose="020B0004020202020204" pitchFamily="34" charset="0"/>
              </a:rPr>
              <a:t> containing multiple lines of text. How to append them to a div element such that they will be displayed as multiple lines?</a:t>
            </a:r>
          </a:p>
          <a:p>
            <a:pPr marL="341313" indent="-225425">
              <a:buFont typeface="Aptos" panose="020B0004020202020204" pitchFamily="34" charset="0"/>
              <a:buChar char="⟩"/>
            </a:pPr>
            <a:r>
              <a:rPr lang="en-US" sz="1600" dirty="0">
                <a:solidFill>
                  <a:srgbClr val="009900"/>
                </a:solidFill>
                <a:latin typeface="Aptos" panose="020B0004020202020204" pitchFamily="34" charset="0"/>
              </a:rPr>
              <a:t>Can you explain “</a:t>
            </a:r>
            <a:r>
              <a:rPr lang="en-US" sz="1600" dirty="0" err="1">
                <a:solidFill>
                  <a:srgbClr val="009900"/>
                </a:solidFill>
                <a:latin typeface="Aptos" panose="020B0004020202020204" pitchFamily="34" charset="0"/>
              </a:rPr>
              <a:t>text.replace</a:t>
            </a:r>
            <a:r>
              <a:rPr lang="en-US" sz="1600" dirty="0">
                <a:solidFill>
                  <a:srgbClr val="009900"/>
                </a:solidFill>
                <a:latin typeface="Aptos" panose="020B0004020202020204" pitchFamily="34" charset="0"/>
              </a:rPr>
              <a:t>(/\n/g, ‘&lt;</a:t>
            </a:r>
            <a:r>
              <a:rPr lang="en-US" sz="1600" dirty="0" err="1">
                <a:solidFill>
                  <a:srgbClr val="009900"/>
                </a:solidFill>
                <a:latin typeface="Aptos" panose="020B0004020202020204" pitchFamily="34" charset="0"/>
              </a:rPr>
              <a:t>br</a:t>
            </a:r>
            <a:r>
              <a:rPr lang="en-US" sz="1600" dirty="0">
                <a:solidFill>
                  <a:srgbClr val="009900"/>
                </a:solidFill>
                <a:latin typeface="Aptos" panose="020B0004020202020204" pitchFamily="34" charset="0"/>
              </a:rPr>
              <a:t>&gt;’)”?</a:t>
            </a:r>
          </a:p>
          <a:p>
            <a:pPr>
              <a:spcBef>
                <a:spcPts val="1200"/>
              </a:spcBef>
            </a:pPr>
            <a:r>
              <a:rPr lang="en-US" b="1" i="1" dirty="0">
                <a:latin typeface="Aptos" panose="020B0004020202020204" pitchFamily="34" charset="0"/>
              </a:rPr>
              <a:t>Clear</a:t>
            </a:r>
            <a:r>
              <a:rPr lang="en-US" b="1" dirty="0">
                <a:latin typeface="Aptos" panose="020B0004020202020204" pitchFamily="34" charset="0"/>
              </a:rPr>
              <a:t> the output:</a:t>
            </a:r>
          </a:p>
          <a:p>
            <a:pPr marL="341313" indent="-225425">
              <a:buFont typeface="Aptos" panose="020B0004020202020204" pitchFamily="34" charset="0"/>
              <a:buChar char="⟩"/>
            </a:pPr>
            <a:r>
              <a:rPr lang="en-US" sz="1600" dirty="0">
                <a:solidFill>
                  <a:srgbClr val="009900"/>
                </a:solidFill>
                <a:latin typeface="Aptos" panose="020B0004020202020204" pitchFamily="34" charset="0"/>
              </a:rPr>
              <a:t>How to empty the content of a div element?</a:t>
            </a:r>
          </a:p>
          <a:p>
            <a:pPr marL="115888"/>
            <a:endParaRPr lang="en-US" sz="1600" dirty="0">
              <a:solidFill>
                <a:srgbClr val="00B050"/>
              </a:solidFill>
              <a:latin typeface="Aptos" panose="020B0004020202020204" pitchFamily="34" charset="0"/>
            </a:endParaRPr>
          </a:p>
          <a:p>
            <a:r>
              <a:rPr lang="en-US" b="1" i="1" dirty="0">
                <a:latin typeface="Aptos" panose="020B0004020202020204" pitchFamily="34" charset="0"/>
              </a:rPr>
              <a:t>Prime </a:t>
            </a:r>
            <a:r>
              <a:rPr lang="en-US" b="1" dirty="0">
                <a:latin typeface="Aptos" panose="020B0004020202020204" pitchFamily="34" charset="0"/>
              </a:rPr>
              <a:t>test:</a:t>
            </a:r>
          </a:p>
          <a:p>
            <a:pPr marL="341313" indent="-225425">
              <a:buFont typeface="Aptos" panose="020B0004020202020204" pitchFamily="34" charset="0"/>
              <a:buChar char="⟩"/>
            </a:pPr>
            <a:r>
              <a:rPr lang="en-US" sz="1600" dirty="0">
                <a:solidFill>
                  <a:srgbClr val="009900"/>
                </a:solidFill>
                <a:latin typeface="Aptos" panose="020B0004020202020204" pitchFamily="34" charset="0"/>
              </a:rPr>
              <a:t>How to test if a string has a numerical value?</a:t>
            </a:r>
          </a:p>
          <a:p>
            <a:pPr marL="341313" indent="-225425">
              <a:buFont typeface="Aptos" panose="020B0004020202020204" pitchFamily="34" charset="0"/>
              <a:buChar char="⟩"/>
            </a:pPr>
            <a:r>
              <a:rPr lang="en-US" sz="1600" dirty="0">
                <a:solidFill>
                  <a:srgbClr val="009900"/>
                </a:solidFill>
                <a:latin typeface="Aptos" panose="020B0004020202020204" pitchFamily="34" charset="0"/>
              </a:rPr>
              <a:t>How to get the numerical value of such a string?</a:t>
            </a:r>
          </a:p>
          <a:p>
            <a:pPr marL="341313" indent="-225425">
              <a:buFont typeface="Aptos" panose="020B0004020202020204" pitchFamily="34" charset="0"/>
              <a:buChar char="⟩"/>
            </a:pPr>
            <a:r>
              <a:rPr lang="en-US" sz="1600" dirty="0">
                <a:solidFill>
                  <a:srgbClr val="009900"/>
                </a:solidFill>
                <a:latin typeface="Aptos" panose="020B0004020202020204" pitchFamily="34" charset="0"/>
              </a:rPr>
              <a:t>I need to write a method taking a number as parameter and returning true if the number is prime and false otherwise.</a:t>
            </a:r>
          </a:p>
        </p:txBody>
      </p:sp>
      <p:sp>
        <p:nvSpPr>
          <p:cNvPr id="6" name="TextBox 5">
            <a:extLst>
              <a:ext uri="{FF2B5EF4-FFF2-40B4-BE49-F238E27FC236}">
                <a16:creationId xmlns:a16="http://schemas.microsoft.com/office/drawing/2014/main" id="{C9F17311-B656-8FF3-2B65-D0882BFD9657}"/>
              </a:ext>
            </a:extLst>
          </p:cNvPr>
          <p:cNvSpPr txBox="1"/>
          <p:nvPr/>
        </p:nvSpPr>
        <p:spPr>
          <a:xfrm>
            <a:off x="1023184" y="1811392"/>
            <a:ext cx="10218557" cy="338554"/>
          </a:xfrm>
          <a:prstGeom prst="rect">
            <a:avLst/>
          </a:prstGeom>
          <a:noFill/>
        </p:spPr>
        <p:txBody>
          <a:bodyPr wrap="square" rtlCol="0">
            <a:spAutoFit/>
          </a:bodyPr>
          <a:lstStyle/>
          <a:p>
            <a:r>
              <a:rPr lang="en-US" sz="1600" dirty="0">
                <a:solidFill>
                  <a:schemeClr val="tx1">
                    <a:lumMod val="50000"/>
                  </a:schemeClr>
                </a:solidFill>
                <a:latin typeface="Aptos" panose="020B0004020202020204" pitchFamily="34" charset="0"/>
              </a:rPr>
              <a:t>GPT/Copilot </a:t>
            </a:r>
            <a:r>
              <a:rPr lang="en-US" sz="1600" dirty="0">
                <a:solidFill>
                  <a:srgbClr val="009900"/>
                </a:solidFill>
                <a:latin typeface="Aptos" panose="020B0004020202020204" pitchFamily="34" charset="0"/>
              </a:rPr>
              <a:t>⟩ I’m writing a JavaScript program…</a:t>
            </a:r>
          </a:p>
        </p:txBody>
      </p:sp>
    </p:spTree>
    <p:extLst>
      <p:ext uri="{BB962C8B-B14F-4D97-AF65-F5344CB8AC3E}">
        <p14:creationId xmlns:p14="http://schemas.microsoft.com/office/powerpoint/2010/main" val="421964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Basics</a:t>
            </a:r>
          </a:p>
        </p:txBody>
      </p:sp>
      <p:sp>
        <p:nvSpPr>
          <p:cNvPr id="3" name="TextBox 2">
            <a:extLst>
              <a:ext uri="{FF2B5EF4-FFF2-40B4-BE49-F238E27FC236}">
                <a16:creationId xmlns:a16="http://schemas.microsoft.com/office/drawing/2014/main" id="{238AD35A-F3C0-CF51-0B64-4DDFB2285514}"/>
              </a:ext>
            </a:extLst>
          </p:cNvPr>
          <p:cNvSpPr txBox="1"/>
          <p:nvPr/>
        </p:nvSpPr>
        <p:spPr>
          <a:xfrm>
            <a:off x="1093496" y="1656715"/>
            <a:ext cx="8965096" cy="4616648"/>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accent1"/>
                </a:solidFill>
                <a:latin typeface="Aptos" panose="020B0004020202020204" pitchFamily="34" charset="0"/>
                <a:hlinkClick r:id="rId2"/>
              </a:rPr>
              <a:t>Visual Studio Code</a:t>
            </a:r>
            <a:endParaRPr lang="en-US" sz="2000" dirty="0">
              <a:solidFill>
                <a:schemeClr val="accent1"/>
              </a:solidFill>
              <a:latin typeface="Aptos" panose="020B0004020202020204" pitchFamily="34" charset="0"/>
            </a:endParaRPr>
          </a:p>
          <a:p>
            <a:pPr marL="800100" lvl="1" indent="-342900">
              <a:spcBef>
                <a:spcPts val="600"/>
              </a:spcBef>
              <a:buFont typeface="Wingdings" panose="05000000000000000000" pitchFamily="2" charset="2"/>
              <a:buChar char="§"/>
            </a:pPr>
            <a:r>
              <a:rPr lang="en-US" sz="1400" dirty="0">
                <a:latin typeface="Aptos" panose="020B0004020202020204" pitchFamily="34" charset="0"/>
              </a:rPr>
              <a:t>Multi-language, extensible, lightweight Integrated Development Environment (IDE)</a:t>
            </a:r>
          </a:p>
          <a:p>
            <a:pPr marL="800100" lvl="1" indent="-342900">
              <a:spcBef>
                <a:spcPts val="600"/>
              </a:spcBef>
              <a:buFont typeface="Wingdings" panose="05000000000000000000" pitchFamily="2" charset="2"/>
              <a:buChar char="§"/>
            </a:pPr>
            <a:r>
              <a:rPr lang="en-US" sz="1400" dirty="0">
                <a:latin typeface="Aptos" panose="020B0004020202020204" pitchFamily="34" charset="0"/>
              </a:rPr>
              <a:t>We’ll use it two write, test and debug complete JavaScript project: .</a:t>
            </a:r>
            <a:r>
              <a:rPr lang="en-US" sz="1400" dirty="0" err="1">
                <a:latin typeface="Aptos" panose="020B0004020202020204" pitchFamily="34" charset="0"/>
              </a:rPr>
              <a:t>js</a:t>
            </a:r>
            <a:r>
              <a:rPr lang="en-US" sz="1400" dirty="0">
                <a:latin typeface="Aptos" panose="020B0004020202020204" pitchFamily="34" charset="0"/>
              </a:rPr>
              <a:t>, .html, .</a:t>
            </a:r>
            <a:r>
              <a:rPr lang="en-US" sz="1400" dirty="0" err="1">
                <a:latin typeface="Aptos" panose="020B0004020202020204" pitchFamily="34" charset="0"/>
              </a:rPr>
              <a:t>css</a:t>
            </a:r>
            <a:endParaRPr lang="en-US" sz="1400" dirty="0">
              <a:latin typeface="Aptos" panose="020B0004020202020204" pitchFamily="34" charset="0"/>
            </a:endParaRPr>
          </a:p>
          <a:p>
            <a:pPr marL="800100" lvl="1" indent="-342900">
              <a:spcBef>
                <a:spcPts val="600"/>
              </a:spcBef>
              <a:buFont typeface="Wingdings" panose="05000000000000000000" pitchFamily="2" charset="2"/>
              <a:buChar char="§"/>
            </a:pPr>
            <a:r>
              <a:rPr lang="en-US" sz="1400" dirty="0">
                <a:latin typeface="Aptos" panose="020B0004020202020204" pitchFamily="34" charset="0"/>
              </a:rPr>
              <a:t>Supports Git source control natively</a:t>
            </a:r>
          </a:p>
          <a:p>
            <a:pPr marL="800100" lvl="1" indent="-342900">
              <a:spcBef>
                <a:spcPts val="600"/>
              </a:spcBef>
              <a:buFont typeface="Wingdings" panose="05000000000000000000" pitchFamily="2" charset="2"/>
              <a:buChar char="§"/>
            </a:pPr>
            <a:r>
              <a:rPr lang="en-US" sz="1400" dirty="0">
                <a:latin typeface="Aptos" panose="020B0004020202020204" pitchFamily="34" charset="0"/>
              </a:rPr>
              <a:t>We’ll use multiple </a:t>
            </a:r>
            <a:r>
              <a:rPr lang="en-US" sz="1400" dirty="0" err="1">
                <a:latin typeface="Aptos" panose="020B0004020202020204" pitchFamily="34" charset="0"/>
              </a:rPr>
              <a:t>VSCode</a:t>
            </a:r>
            <a:r>
              <a:rPr lang="en-US" sz="1400" dirty="0">
                <a:latin typeface="Aptos" panose="020B0004020202020204" pitchFamily="34" charset="0"/>
              </a:rPr>
              <a:t> extensions:</a:t>
            </a:r>
          </a:p>
          <a:p>
            <a:pPr marL="1084263" lvl="2" indent="-169863">
              <a:spcBef>
                <a:spcPts val="600"/>
              </a:spcBef>
              <a:buFont typeface="Aptos" panose="020B0004020202020204" pitchFamily="34" charset="0"/>
              <a:buChar char="⟩"/>
            </a:pPr>
            <a:r>
              <a:rPr lang="en-US" sz="1400" dirty="0">
                <a:latin typeface="Aptos" panose="020B0004020202020204" pitchFamily="34" charset="0"/>
                <a:hlinkClick r:id="rId3"/>
              </a:rPr>
              <a:t>Live Server</a:t>
            </a:r>
            <a:r>
              <a:rPr lang="en-US" sz="1400" dirty="0">
                <a:latin typeface="Aptos" panose="020B0004020202020204" pitchFamily="34" charset="0"/>
              </a:rPr>
              <a:t>:  web server running on your computer for debugging web projects</a:t>
            </a:r>
          </a:p>
          <a:p>
            <a:pPr marL="1084263" lvl="2" indent="-169863">
              <a:spcBef>
                <a:spcPts val="600"/>
              </a:spcBef>
              <a:buFont typeface="Aptos" panose="020B0004020202020204" pitchFamily="34" charset="0"/>
              <a:buChar char="⟩"/>
            </a:pPr>
            <a:r>
              <a:rPr lang="en-US" sz="1400" dirty="0">
                <a:latin typeface="Aptos" panose="020B0004020202020204" pitchFamily="34" charset="0"/>
                <a:hlinkClick r:id="rId4"/>
              </a:rPr>
              <a:t>GitHub Pull Requests</a:t>
            </a:r>
            <a:r>
              <a:rPr lang="en-US" sz="1400" dirty="0">
                <a:latin typeface="Aptos" panose="020B0004020202020204" pitchFamily="34" charset="0"/>
              </a:rPr>
              <a:t>: integrates </a:t>
            </a:r>
            <a:r>
              <a:rPr lang="en-US" sz="1400" dirty="0" err="1">
                <a:latin typeface="Aptos" panose="020B0004020202020204" pitchFamily="34" charset="0"/>
              </a:rPr>
              <a:t>VSCode</a:t>
            </a:r>
            <a:r>
              <a:rPr lang="en-US" sz="1400" dirty="0">
                <a:latin typeface="Aptos" panose="020B0004020202020204" pitchFamily="34" charset="0"/>
              </a:rPr>
              <a:t> with git commands for team collaboration</a:t>
            </a:r>
            <a:endParaRPr lang="en-US" sz="2000" dirty="0">
              <a:solidFill>
                <a:schemeClr val="accent1"/>
              </a:solidFill>
              <a:latin typeface="Aptos" panose="020B0004020202020204" pitchFamily="34" charset="0"/>
            </a:endParaRPr>
          </a:p>
          <a:p>
            <a:pPr marL="342900" indent="-342900">
              <a:buFont typeface="Wingdings" panose="05000000000000000000" pitchFamily="2" charset="2"/>
              <a:buChar char="§"/>
            </a:pPr>
            <a:r>
              <a:rPr lang="en-US" sz="2000" dirty="0">
                <a:solidFill>
                  <a:schemeClr val="accent1"/>
                </a:solidFill>
                <a:latin typeface="Aptos" panose="020B0004020202020204" pitchFamily="34" charset="0"/>
                <a:hlinkClick r:id="rId5"/>
              </a:rPr>
              <a:t>Git</a:t>
            </a:r>
            <a:endParaRPr lang="en-US" sz="2000" dirty="0">
              <a:solidFill>
                <a:schemeClr val="accent1"/>
              </a:solidFill>
              <a:latin typeface="Aptos" panose="020B0004020202020204" pitchFamily="34" charset="0"/>
            </a:endParaRPr>
          </a:p>
          <a:p>
            <a:pPr marL="800100" lvl="1" indent="-342900">
              <a:spcBef>
                <a:spcPts val="600"/>
              </a:spcBef>
              <a:buFont typeface="Wingdings" panose="05000000000000000000" pitchFamily="2" charset="2"/>
              <a:buChar char="§"/>
            </a:pPr>
            <a:r>
              <a:rPr lang="en-US" sz="1400" dirty="0">
                <a:latin typeface="Aptos" panose="020B0004020202020204" pitchFamily="34" charset="0"/>
              </a:rPr>
              <a:t>Source control system widely adopted in academia and industry.</a:t>
            </a:r>
          </a:p>
          <a:p>
            <a:pPr marL="800100" lvl="1" indent="-342900">
              <a:spcBef>
                <a:spcPts val="600"/>
              </a:spcBef>
              <a:buFont typeface="Wingdings" panose="05000000000000000000" pitchFamily="2" charset="2"/>
              <a:buChar char="§"/>
            </a:pPr>
            <a:r>
              <a:rPr lang="en-US" sz="1400" dirty="0">
                <a:latin typeface="Aptos" panose="020B0004020202020204" pitchFamily="34" charset="0"/>
              </a:rPr>
              <a:t>Allows incremental development: small, verified code changes are keeping the whole project stable.</a:t>
            </a:r>
          </a:p>
          <a:p>
            <a:pPr marL="800100" lvl="1" indent="-342900">
              <a:spcBef>
                <a:spcPts val="600"/>
              </a:spcBef>
              <a:buFont typeface="Wingdings" panose="05000000000000000000" pitchFamily="2" charset="2"/>
              <a:buChar char="§"/>
            </a:pPr>
            <a:r>
              <a:rPr lang="en-US" sz="1400" dirty="0">
                <a:latin typeface="Aptos" panose="020B0004020202020204" pitchFamily="34" charset="0"/>
              </a:rPr>
              <a:t>Allows team collaboration: multiple people contributed to same code base </a:t>
            </a:r>
            <a:r>
              <a:rPr lang="en-US" sz="1400" dirty="0">
                <a:latin typeface="Aptos" panose="020B0004020202020204" pitchFamily="34" charset="0"/>
                <a:sym typeface="Wingdings" panose="05000000000000000000" pitchFamily="2" charset="2"/>
              </a:rPr>
              <a:t> open source projects.</a:t>
            </a:r>
          </a:p>
          <a:p>
            <a:pPr marL="342900" indent="-342900">
              <a:spcBef>
                <a:spcPts val="600"/>
              </a:spcBef>
              <a:buFont typeface="Wingdings" panose="05000000000000000000" pitchFamily="2" charset="2"/>
              <a:buChar char="§"/>
            </a:pPr>
            <a:r>
              <a:rPr lang="en-US" sz="2000" dirty="0">
                <a:solidFill>
                  <a:schemeClr val="accent1"/>
                </a:solidFill>
                <a:latin typeface="Aptos" panose="020B0004020202020204" pitchFamily="34" charset="0"/>
                <a:hlinkClick r:id="rId6"/>
              </a:rPr>
              <a:t>GitHub</a:t>
            </a:r>
            <a:endParaRPr lang="en-US" sz="2000" dirty="0">
              <a:solidFill>
                <a:schemeClr val="accent1"/>
              </a:solidFill>
              <a:latin typeface="Aptos" panose="020B0004020202020204" pitchFamily="34" charset="0"/>
            </a:endParaRPr>
          </a:p>
          <a:p>
            <a:pPr marL="800100" lvl="1" indent="-342900">
              <a:spcBef>
                <a:spcPts val="600"/>
              </a:spcBef>
              <a:buFont typeface="Wingdings" panose="05000000000000000000" pitchFamily="2" charset="2"/>
              <a:buChar char="§"/>
            </a:pPr>
            <a:r>
              <a:rPr lang="en-US" sz="1400" dirty="0">
                <a:latin typeface="Aptos" panose="020B0004020202020204" pitchFamily="34" charset="0"/>
              </a:rPr>
              <a:t>Cloud storage with a web-portal and functionality deeply integrated with git.</a:t>
            </a:r>
          </a:p>
          <a:p>
            <a:pPr marL="800100" lvl="1" indent="-342900">
              <a:spcBef>
                <a:spcPts val="600"/>
              </a:spcBef>
              <a:buFont typeface="Wingdings" panose="05000000000000000000" pitchFamily="2" charset="2"/>
              <a:buChar char="§"/>
            </a:pPr>
            <a:r>
              <a:rPr lang="en-US" sz="1400" dirty="0">
                <a:latin typeface="Aptos" panose="020B0004020202020204" pitchFamily="34" charset="0"/>
              </a:rPr>
              <a:t>Create an account, no additional software necessary.</a:t>
            </a:r>
          </a:p>
          <a:p>
            <a:pPr marL="800100" lvl="1" indent="-342900">
              <a:buFont typeface="Wingdings" panose="05000000000000000000" pitchFamily="2" charset="2"/>
              <a:buChar char="§"/>
            </a:pPr>
            <a:endParaRPr lang="en-US" sz="2000" dirty="0">
              <a:solidFill>
                <a:schemeClr val="accent1"/>
              </a:solidFill>
              <a:latin typeface="Aptos" panose="020B0004020202020204" pitchFamily="34" charset="0"/>
            </a:endParaRP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800219"/>
          </a:xfrm>
          <a:prstGeom prst="rect">
            <a:avLst/>
          </a:prstGeom>
          <a:noFill/>
        </p:spPr>
        <p:txBody>
          <a:bodyPr wrap="square" rtlCol="0">
            <a:spAutoFit/>
          </a:bodyPr>
          <a:lstStyle/>
          <a:p>
            <a:r>
              <a:rPr lang="en-US" sz="3200" dirty="0">
                <a:solidFill>
                  <a:schemeClr val="accent1"/>
                </a:solidFill>
                <a:latin typeface="Aptos" panose="020B0004020202020204" pitchFamily="34" charset="0"/>
              </a:rPr>
              <a:t>Required software packages</a:t>
            </a:r>
          </a:p>
          <a:p>
            <a:r>
              <a:rPr lang="en-US" sz="1400" dirty="0">
                <a:solidFill>
                  <a:schemeClr val="tx1">
                    <a:lumMod val="40000"/>
                    <a:lumOff val="60000"/>
                  </a:schemeClr>
                </a:solidFill>
                <a:latin typeface="Aptos" panose="020B0004020202020204" pitchFamily="34" charset="0"/>
              </a:rPr>
              <a:t>Monday July 22: 9am – 1pm</a:t>
            </a:r>
          </a:p>
        </p:txBody>
      </p:sp>
    </p:spTree>
    <p:extLst>
      <p:ext uri="{BB962C8B-B14F-4D97-AF65-F5344CB8AC3E}">
        <p14:creationId xmlns:p14="http://schemas.microsoft.com/office/powerpoint/2010/main" val="102298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Basics</a:t>
            </a:r>
          </a:p>
        </p:txBody>
      </p:sp>
      <p:sp>
        <p:nvSpPr>
          <p:cNvPr id="3" name="TextBox 2">
            <a:extLst>
              <a:ext uri="{FF2B5EF4-FFF2-40B4-BE49-F238E27FC236}">
                <a16:creationId xmlns:a16="http://schemas.microsoft.com/office/drawing/2014/main" id="{238AD35A-F3C0-CF51-0B64-4DDFB2285514}"/>
              </a:ext>
            </a:extLst>
          </p:cNvPr>
          <p:cNvSpPr txBox="1"/>
          <p:nvPr/>
        </p:nvSpPr>
        <p:spPr>
          <a:xfrm>
            <a:off x="1102461" y="1629820"/>
            <a:ext cx="8965096" cy="4555093"/>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accent1"/>
                </a:solidFill>
                <a:latin typeface="Aptos" panose="020B0004020202020204" pitchFamily="34" charset="0"/>
              </a:rPr>
              <a:t>Create a </a:t>
            </a:r>
            <a:r>
              <a:rPr lang="en-US" sz="2000" dirty="0">
                <a:solidFill>
                  <a:schemeClr val="accent1"/>
                </a:solidFill>
                <a:latin typeface="Aptos" panose="020B0004020202020204" pitchFamily="34" charset="0"/>
                <a:hlinkClick r:id="rId2"/>
              </a:rPr>
              <a:t>GitHub</a:t>
            </a:r>
            <a:r>
              <a:rPr lang="en-US" sz="2000" dirty="0">
                <a:solidFill>
                  <a:schemeClr val="accent1"/>
                </a:solidFill>
                <a:latin typeface="Aptos" panose="020B0004020202020204" pitchFamily="34" charset="0"/>
              </a:rPr>
              <a:t> account </a:t>
            </a:r>
            <a:r>
              <a:rPr lang="en-US" sz="1200" dirty="0">
                <a:solidFill>
                  <a:schemeClr val="tx2">
                    <a:lumMod val="20000"/>
                    <a:lumOff val="80000"/>
                  </a:schemeClr>
                </a:solidFill>
                <a:latin typeface="Aptos" panose="020B0004020202020204" pitchFamily="34" charset="0"/>
              </a:rPr>
              <a:t>(if you don’t have one already)</a:t>
            </a:r>
          </a:p>
          <a:p>
            <a:pPr marL="800100" lvl="1" indent="-342900">
              <a:spcBef>
                <a:spcPts val="600"/>
              </a:spcBef>
              <a:buFont typeface="Wingdings" panose="05000000000000000000" pitchFamily="2" charset="2"/>
              <a:buChar char="§"/>
            </a:pPr>
            <a:r>
              <a:rPr lang="en-US" sz="1400" dirty="0">
                <a:latin typeface="Aptos" panose="020B0004020202020204" pitchFamily="34" charset="0"/>
              </a:rPr>
              <a:t>Enter a valid email address ⟩ You’ll need to confirm a code sent to that email.</a:t>
            </a:r>
          </a:p>
          <a:p>
            <a:pPr marL="800100" lvl="1" indent="-342900">
              <a:spcBef>
                <a:spcPts val="600"/>
              </a:spcBef>
              <a:buFont typeface="Wingdings" panose="05000000000000000000" pitchFamily="2" charset="2"/>
              <a:buChar char="§"/>
            </a:pPr>
            <a:r>
              <a:rPr lang="en-US" sz="1400" dirty="0">
                <a:latin typeface="Aptos" panose="020B0004020202020204" pitchFamily="34" charset="0"/>
              </a:rPr>
              <a:t>Answer to “</a:t>
            </a:r>
            <a:r>
              <a:rPr lang="en-US" sz="1400" i="1" dirty="0">
                <a:latin typeface="Aptos" panose="020B0004020202020204" pitchFamily="34" charset="0"/>
              </a:rPr>
              <a:t>How many team members will be working with you?</a:t>
            </a:r>
            <a:r>
              <a:rPr lang="en-US" sz="1400" dirty="0">
                <a:latin typeface="Aptos" panose="020B0004020202020204" pitchFamily="34" charset="0"/>
              </a:rPr>
              <a:t>” ⟩  Just me</a:t>
            </a:r>
          </a:p>
          <a:p>
            <a:pPr marL="342900" indent="-342900">
              <a:spcBef>
                <a:spcPts val="1200"/>
              </a:spcBef>
              <a:buFont typeface="Wingdings" panose="05000000000000000000" pitchFamily="2" charset="2"/>
              <a:buChar char="§"/>
            </a:pPr>
            <a:r>
              <a:rPr lang="en-US" sz="2000" dirty="0">
                <a:solidFill>
                  <a:schemeClr val="accent1"/>
                </a:solidFill>
                <a:latin typeface="Aptos" panose="020B0004020202020204" pitchFamily="34" charset="0"/>
              </a:rPr>
              <a:t>Create your own work repository</a:t>
            </a:r>
          </a:p>
          <a:p>
            <a:pPr marL="800100" lvl="1" indent="-342900">
              <a:spcBef>
                <a:spcPts val="600"/>
              </a:spcBef>
              <a:buFont typeface="Wingdings" panose="05000000000000000000" pitchFamily="2" charset="2"/>
              <a:buChar char="§"/>
            </a:pPr>
            <a:r>
              <a:rPr lang="en-US" sz="1400" dirty="0">
                <a:latin typeface="Aptos" panose="020B0004020202020204" pitchFamily="34" charset="0"/>
              </a:rPr>
              <a:t>In GitHub navigate to your </a:t>
            </a:r>
            <a:r>
              <a:rPr lang="en-US" sz="1400" i="1" dirty="0">
                <a:latin typeface="Aptos" panose="020B0004020202020204" pitchFamily="34" charset="0"/>
              </a:rPr>
              <a:t>account icon</a:t>
            </a:r>
            <a:r>
              <a:rPr lang="en-US" sz="1400" dirty="0">
                <a:latin typeface="Aptos" panose="020B0004020202020204" pitchFamily="34" charset="0"/>
              </a:rPr>
              <a:t> (upper right) ⟩ </a:t>
            </a:r>
            <a:r>
              <a:rPr lang="en-US" sz="1400" i="1" dirty="0">
                <a:latin typeface="Aptos" panose="020B0004020202020204" pitchFamily="34" charset="0"/>
              </a:rPr>
              <a:t>Your repositories</a:t>
            </a:r>
            <a:r>
              <a:rPr lang="en-US" sz="1400" dirty="0">
                <a:latin typeface="Aptos" panose="020B0004020202020204" pitchFamily="34" charset="0"/>
              </a:rPr>
              <a:t> ⟩ </a:t>
            </a:r>
            <a:r>
              <a:rPr lang="en-US" sz="1400" i="1" dirty="0">
                <a:latin typeface="Aptos" panose="020B0004020202020204" pitchFamily="34" charset="0"/>
              </a:rPr>
              <a:t>New</a:t>
            </a:r>
          </a:p>
          <a:p>
            <a:pPr marL="800100" lvl="1" indent="-342900">
              <a:spcBef>
                <a:spcPts val="600"/>
              </a:spcBef>
              <a:buFont typeface="Wingdings" panose="05000000000000000000" pitchFamily="2" charset="2"/>
              <a:buChar char="§"/>
            </a:pPr>
            <a:r>
              <a:rPr lang="en-US" sz="1400" dirty="0">
                <a:latin typeface="Aptos" panose="020B0004020202020204" pitchFamily="34" charset="0"/>
              </a:rPr>
              <a:t>Choose a name ⟩ choose </a:t>
            </a:r>
            <a:r>
              <a:rPr lang="en-US" sz="1400" i="1" dirty="0">
                <a:latin typeface="Aptos" panose="020B0004020202020204" pitchFamily="34" charset="0"/>
              </a:rPr>
              <a:t>Private</a:t>
            </a:r>
            <a:r>
              <a:rPr lang="en-US" sz="1400" dirty="0">
                <a:latin typeface="Aptos" panose="020B0004020202020204" pitchFamily="34" charset="0"/>
              </a:rPr>
              <a:t> ⟩ click </a:t>
            </a:r>
            <a:r>
              <a:rPr lang="en-US" sz="1400" i="1" dirty="0">
                <a:latin typeface="Aptos" panose="020B0004020202020204" pitchFamily="34" charset="0"/>
              </a:rPr>
              <a:t>Add a README file </a:t>
            </a:r>
            <a:r>
              <a:rPr lang="en-US" sz="1400" dirty="0">
                <a:latin typeface="Aptos" panose="020B0004020202020204" pitchFamily="34" charset="0"/>
              </a:rPr>
              <a:t>⟩ click </a:t>
            </a:r>
          </a:p>
          <a:p>
            <a:pPr marL="800100" lvl="1" indent="-342900">
              <a:spcBef>
                <a:spcPts val="600"/>
              </a:spcBef>
              <a:buFont typeface="Wingdings" panose="05000000000000000000" pitchFamily="2" charset="2"/>
              <a:buChar char="§"/>
            </a:pPr>
            <a:r>
              <a:rPr lang="en-US" sz="1400" dirty="0">
                <a:latin typeface="Aptos" panose="020B0004020202020204" pitchFamily="34" charset="0"/>
              </a:rPr>
              <a:t>In the repository dashboard click on                         to locate the URL (identification) for this repository.</a:t>
            </a:r>
          </a:p>
          <a:p>
            <a:pPr marL="342900" indent="-342900">
              <a:spcBef>
                <a:spcPts val="1200"/>
              </a:spcBef>
              <a:buFont typeface="Wingdings" panose="05000000000000000000" pitchFamily="2" charset="2"/>
              <a:buChar char="§"/>
            </a:pPr>
            <a:r>
              <a:rPr lang="en-US" sz="2000" dirty="0">
                <a:solidFill>
                  <a:schemeClr val="accent1"/>
                </a:solidFill>
                <a:latin typeface="Aptos" panose="020B0004020202020204" pitchFamily="34" charset="0"/>
              </a:rPr>
              <a:t>Clone your work repository into </a:t>
            </a:r>
            <a:r>
              <a:rPr lang="en-US" sz="2000" dirty="0" err="1">
                <a:solidFill>
                  <a:schemeClr val="accent1"/>
                </a:solidFill>
                <a:latin typeface="Aptos" panose="020B0004020202020204" pitchFamily="34" charset="0"/>
              </a:rPr>
              <a:t>VSCode</a:t>
            </a:r>
            <a:endParaRPr lang="en-US" sz="2000" dirty="0">
              <a:solidFill>
                <a:schemeClr val="accent1"/>
              </a:solidFill>
              <a:latin typeface="Aptos" panose="020B0004020202020204" pitchFamily="34" charset="0"/>
            </a:endParaRPr>
          </a:p>
          <a:p>
            <a:pPr marL="800100" lvl="1" indent="-342900">
              <a:spcBef>
                <a:spcPts val="600"/>
              </a:spcBef>
              <a:buFont typeface="Wingdings" panose="05000000000000000000" pitchFamily="2" charset="2"/>
              <a:buChar char="§"/>
            </a:pPr>
            <a:r>
              <a:rPr lang="en-US" sz="1400" dirty="0">
                <a:latin typeface="Aptos" panose="020B0004020202020204" pitchFamily="34" charset="0"/>
              </a:rPr>
              <a:t>Open </a:t>
            </a:r>
            <a:r>
              <a:rPr lang="en-US" sz="1400" dirty="0" err="1">
                <a:latin typeface="Aptos" panose="020B0004020202020204" pitchFamily="34" charset="0"/>
              </a:rPr>
              <a:t>VSCode</a:t>
            </a:r>
            <a:r>
              <a:rPr lang="en-US" sz="1400" dirty="0">
                <a:latin typeface="Aptos" panose="020B0004020202020204" pitchFamily="34" charset="0"/>
              </a:rPr>
              <a:t>. If you have any folder opened: </a:t>
            </a:r>
            <a:r>
              <a:rPr lang="en-US" sz="1400" i="1" dirty="0">
                <a:latin typeface="Aptos" panose="020B0004020202020204" pitchFamily="34" charset="0"/>
              </a:rPr>
              <a:t>File</a:t>
            </a:r>
            <a:r>
              <a:rPr lang="en-US" sz="1400" dirty="0">
                <a:latin typeface="Aptos" panose="020B0004020202020204" pitchFamily="34" charset="0"/>
              </a:rPr>
              <a:t> ⟩ </a:t>
            </a:r>
            <a:r>
              <a:rPr lang="en-US" sz="1400" i="1" dirty="0">
                <a:latin typeface="Aptos" panose="020B0004020202020204" pitchFamily="34" charset="0"/>
              </a:rPr>
              <a:t>Close Folder</a:t>
            </a:r>
          </a:p>
          <a:p>
            <a:pPr marL="800100" lvl="1" indent="-342900">
              <a:spcBef>
                <a:spcPts val="600"/>
              </a:spcBef>
              <a:buFont typeface="Wingdings" panose="05000000000000000000" pitchFamily="2" charset="2"/>
              <a:buChar char="§"/>
            </a:pPr>
            <a:r>
              <a:rPr lang="en-US" sz="1400" dirty="0">
                <a:latin typeface="Aptos" panose="020B0004020202020204" pitchFamily="34" charset="0"/>
              </a:rPr>
              <a:t>Click on Git (       ) pane from the left icon bar, then </a:t>
            </a:r>
          </a:p>
          <a:p>
            <a:pPr marL="800100" lvl="1" indent="-342900">
              <a:spcBef>
                <a:spcPts val="600"/>
              </a:spcBef>
              <a:buFont typeface="Wingdings" panose="05000000000000000000" pitchFamily="2" charset="2"/>
              <a:buChar char="§"/>
            </a:pPr>
            <a:endParaRPr lang="en-US" sz="1400" dirty="0">
              <a:latin typeface="Aptos" panose="020B0004020202020204" pitchFamily="34" charset="0"/>
            </a:endParaRPr>
          </a:p>
          <a:p>
            <a:pPr marL="800100" lvl="1" indent="-342900">
              <a:spcBef>
                <a:spcPts val="600"/>
              </a:spcBef>
              <a:buFont typeface="Wingdings" panose="05000000000000000000" pitchFamily="2" charset="2"/>
              <a:buChar char="§"/>
            </a:pPr>
            <a:r>
              <a:rPr lang="en-US" sz="1400" dirty="0">
                <a:latin typeface="Aptos" panose="020B0004020202020204" pitchFamily="34" charset="0"/>
              </a:rPr>
              <a:t>Enter the URL of your repository</a:t>
            </a:r>
          </a:p>
          <a:p>
            <a:pPr marL="800100" lvl="1" indent="-342900">
              <a:spcBef>
                <a:spcPts val="600"/>
              </a:spcBef>
              <a:buFont typeface="Wingdings" panose="05000000000000000000" pitchFamily="2" charset="2"/>
              <a:buChar char="§"/>
            </a:pPr>
            <a:r>
              <a:rPr lang="en-US" sz="1400" dirty="0">
                <a:latin typeface="Aptos" panose="020B0004020202020204" pitchFamily="34" charset="0"/>
              </a:rPr>
              <a:t>Choose a location on your computer where the repository should synchronize. </a:t>
            </a:r>
          </a:p>
          <a:p>
            <a:pPr lvl="1"/>
            <a:endParaRPr lang="en-US" sz="2000" dirty="0">
              <a:solidFill>
                <a:schemeClr val="accent1"/>
              </a:solidFill>
              <a:latin typeface="Aptos" panose="020B0004020202020204" pitchFamily="34" charset="0"/>
            </a:endParaRP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800219"/>
          </a:xfrm>
          <a:prstGeom prst="rect">
            <a:avLst/>
          </a:prstGeom>
          <a:noFill/>
        </p:spPr>
        <p:txBody>
          <a:bodyPr wrap="square" rtlCol="0">
            <a:spAutoFit/>
          </a:bodyPr>
          <a:lstStyle/>
          <a:p>
            <a:r>
              <a:rPr lang="en-US" sz="3200" dirty="0">
                <a:solidFill>
                  <a:schemeClr val="accent1"/>
                </a:solidFill>
                <a:latin typeface="Aptos" panose="020B0004020202020204" pitchFamily="34" charset="0"/>
              </a:rPr>
              <a:t>Git &amp; GitHub setup</a:t>
            </a:r>
          </a:p>
          <a:p>
            <a:r>
              <a:rPr lang="en-US" sz="1400" dirty="0">
                <a:solidFill>
                  <a:schemeClr val="tx1">
                    <a:lumMod val="40000"/>
                    <a:lumOff val="60000"/>
                  </a:schemeClr>
                </a:solidFill>
                <a:latin typeface="Aptos" panose="020B0004020202020204" pitchFamily="34" charset="0"/>
              </a:rPr>
              <a:t>Monday July 22: 9am – 1pm</a:t>
            </a:r>
          </a:p>
        </p:txBody>
      </p:sp>
      <p:pic>
        <p:nvPicPr>
          <p:cNvPr id="6" name="Picture 5">
            <a:extLst>
              <a:ext uri="{FF2B5EF4-FFF2-40B4-BE49-F238E27FC236}">
                <a16:creationId xmlns:a16="http://schemas.microsoft.com/office/drawing/2014/main" id="{89D4D99D-FF23-2408-93EB-92532F000C21}"/>
              </a:ext>
            </a:extLst>
          </p:cNvPr>
          <p:cNvPicPr>
            <a:picLocks noChangeAspect="1"/>
          </p:cNvPicPr>
          <p:nvPr/>
        </p:nvPicPr>
        <p:blipFill>
          <a:blip r:embed="rId3"/>
          <a:stretch>
            <a:fillRect/>
          </a:stretch>
        </p:blipFill>
        <p:spPr>
          <a:xfrm>
            <a:off x="6999665" y="3383718"/>
            <a:ext cx="978923" cy="219162"/>
          </a:xfrm>
          <a:prstGeom prst="rect">
            <a:avLst/>
          </a:prstGeom>
        </p:spPr>
      </p:pic>
      <p:pic>
        <p:nvPicPr>
          <p:cNvPr id="8" name="Picture 7">
            <a:extLst>
              <a:ext uri="{FF2B5EF4-FFF2-40B4-BE49-F238E27FC236}">
                <a16:creationId xmlns:a16="http://schemas.microsoft.com/office/drawing/2014/main" id="{A0D85854-F510-48A0-68FE-B8EF19F37CAE}"/>
              </a:ext>
            </a:extLst>
          </p:cNvPr>
          <p:cNvPicPr>
            <a:picLocks noChangeAspect="1"/>
          </p:cNvPicPr>
          <p:nvPr/>
        </p:nvPicPr>
        <p:blipFill>
          <a:blip r:embed="rId4"/>
          <a:stretch>
            <a:fillRect/>
          </a:stretch>
        </p:blipFill>
        <p:spPr>
          <a:xfrm>
            <a:off x="4802400" y="3673055"/>
            <a:ext cx="772900" cy="212942"/>
          </a:xfrm>
          <a:prstGeom prst="rect">
            <a:avLst/>
          </a:prstGeom>
        </p:spPr>
      </p:pic>
      <p:pic>
        <p:nvPicPr>
          <p:cNvPr id="10" name="Picture 9">
            <a:extLst>
              <a:ext uri="{FF2B5EF4-FFF2-40B4-BE49-F238E27FC236}">
                <a16:creationId xmlns:a16="http://schemas.microsoft.com/office/drawing/2014/main" id="{1B9CCD1A-8FF2-D356-BE1D-AB6AB323AD48}"/>
              </a:ext>
            </a:extLst>
          </p:cNvPr>
          <p:cNvPicPr>
            <a:picLocks noChangeAspect="1"/>
          </p:cNvPicPr>
          <p:nvPr/>
        </p:nvPicPr>
        <p:blipFill>
          <a:blip r:embed="rId5"/>
          <a:stretch>
            <a:fillRect/>
          </a:stretch>
        </p:blipFill>
        <p:spPr>
          <a:xfrm>
            <a:off x="2986065" y="4705329"/>
            <a:ext cx="223858" cy="245522"/>
          </a:xfrm>
          <a:prstGeom prst="rect">
            <a:avLst/>
          </a:prstGeom>
        </p:spPr>
      </p:pic>
      <p:pic>
        <p:nvPicPr>
          <p:cNvPr id="12" name="Picture 11">
            <a:extLst>
              <a:ext uri="{FF2B5EF4-FFF2-40B4-BE49-F238E27FC236}">
                <a16:creationId xmlns:a16="http://schemas.microsoft.com/office/drawing/2014/main" id="{E5F2D85B-196E-8A27-F8C4-48198AAE6E85}"/>
              </a:ext>
            </a:extLst>
          </p:cNvPr>
          <p:cNvPicPr>
            <a:picLocks noChangeAspect="1"/>
          </p:cNvPicPr>
          <p:nvPr/>
        </p:nvPicPr>
        <p:blipFill>
          <a:blip r:embed="rId6"/>
          <a:stretch>
            <a:fillRect/>
          </a:stretch>
        </p:blipFill>
        <p:spPr>
          <a:xfrm>
            <a:off x="5805292" y="4731745"/>
            <a:ext cx="2791215" cy="219106"/>
          </a:xfrm>
          <a:prstGeom prst="rect">
            <a:avLst/>
          </a:prstGeom>
        </p:spPr>
      </p:pic>
      <p:pic>
        <p:nvPicPr>
          <p:cNvPr id="14" name="Picture 13">
            <a:extLst>
              <a:ext uri="{FF2B5EF4-FFF2-40B4-BE49-F238E27FC236}">
                <a16:creationId xmlns:a16="http://schemas.microsoft.com/office/drawing/2014/main" id="{EC6A2EFA-6015-783E-C7E8-608342F9D876}"/>
              </a:ext>
            </a:extLst>
          </p:cNvPr>
          <p:cNvPicPr>
            <a:picLocks noChangeAspect="1"/>
          </p:cNvPicPr>
          <p:nvPr/>
        </p:nvPicPr>
        <p:blipFill>
          <a:blip r:embed="rId7"/>
          <a:stretch>
            <a:fillRect/>
          </a:stretch>
        </p:blipFill>
        <p:spPr>
          <a:xfrm>
            <a:off x="4482680" y="5082316"/>
            <a:ext cx="1955659" cy="422011"/>
          </a:xfrm>
          <a:prstGeom prst="rect">
            <a:avLst/>
          </a:prstGeom>
        </p:spPr>
      </p:pic>
      <p:sp>
        <p:nvSpPr>
          <p:cNvPr id="15" name="TextBox 14">
            <a:extLst>
              <a:ext uri="{FF2B5EF4-FFF2-40B4-BE49-F238E27FC236}">
                <a16:creationId xmlns:a16="http://schemas.microsoft.com/office/drawing/2014/main" id="{9FF293A4-BE69-4A41-FCEB-F639284469ED}"/>
              </a:ext>
            </a:extLst>
          </p:cNvPr>
          <p:cNvSpPr txBox="1"/>
          <p:nvPr/>
        </p:nvSpPr>
        <p:spPr>
          <a:xfrm>
            <a:off x="5575300" y="5952565"/>
            <a:ext cx="6141573" cy="369332"/>
          </a:xfrm>
          <a:prstGeom prst="rect">
            <a:avLst/>
          </a:prstGeom>
          <a:noFill/>
        </p:spPr>
        <p:txBody>
          <a:bodyPr wrap="square" rtlCol="0">
            <a:spAutoFit/>
          </a:bodyPr>
          <a:lstStyle/>
          <a:p>
            <a:r>
              <a:rPr lang="en-US" dirty="0">
                <a:solidFill>
                  <a:srgbClr val="0070C0"/>
                </a:solidFill>
                <a:latin typeface="Aptos" panose="020B0004020202020204" pitchFamily="34" charset="0"/>
              </a:rPr>
              <a:t>Congratulations! You are all setup and ready to start coding!</a:t>
            </a:r>
          </a:p>
        </p:txBody>
      </p:sp>
    </p:spTree>
    <p:extLst>
      <p:ext uri="{BB962C8B-B14F-4D97-AF65-F5344CB8AC3E}">
        <p14:creationId xmlns:p14="http://schemas.microsoft.com/office/powerpoint/2010/main" val="3956300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Basics</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892552"/>
          </a:xfrm>
          <a:prstGeom prst="rect">
            <a:avLst/>
          </a:prstGeom>
          <a:noFill/>
        </p:spPr>
        <p:txBody>
          <a:bodyPr wrap="square" rtlCol="0">
            <a:spAutoFit/>
          </a:bodyPr>
          <a:lstStyle/>
          <a:p>
            <a:r>
              <a:rPr lang="en-US" sz="3200" dirty="0">
                <a:solidFill>
                  <a:schemeClr val="accent1"/>
                </a:solidFill>
                <a:latin typeface="Aptos" panose="020B0004020202020204" pitchFamily="34" charset="0"/>
              </a:rPr>
              <a:t>Write your first JavaScript program</a:t>
            </a:r>
          </a:p>
          <a:p>
            <a:r>
              <a:rPr lang="en-US" sz="2000" dirty="0">
                <a:solidFill>
                  <a:schemeClr val="accent1"/>
                </a:solidFill>
                <a:latin typeface="Aptos" panose="020B0004020202020204" pitchFamily="34" charset="0"/>
              </a:rPr>
              <a:t>the Setup</a:t>
            </a:r>
          </a:p>
        </p:txBody>
      </p:sp>
      <p:sp>
        <p:nvSpPr>
          <p:cNvPr id="7" name="TextBox 6">
            <a:extLst>
              <a:ext uri="{FF2B5EF4-FFF2-40B4-BE49-F238E27FC236}">
                <a16:creationId xmlns:a16="http://schemas.microsoft.com/office/drawing/2014/main" id="{256A178D-2A40-1C86-3595-EC36D50CA5A0}"/>
              </a:ext>
            </a:extLst>
          </p:cNvPr>
          <p:cNvSpPr txBox="1"/>
          <p:nvPr/>
        </p:nvSpPr>
        <p:spPr>
          <a:xfrm>
            <a:off x="1134481" y="1844269"/>
            <a:ext cx="8965096" cy="2785378"/>
          </a:xfrm>
          <a:prstGeom prst="rect">
            <a:avLst/>
          </a:prstGeom>
          <a:noFill/>
        </p:spPr>
        <p:txBody>
          <a:bodyPr wrap="square" rtlCol="0">
            <a:spAutoFit/>
          </a:bodyPr>
          <a:lstStyle/>
          <a:p>
            <a:pPr marL="285750" indent="-285750">
              <a:buFont typeface="Aptos" panose="020B0004020202020204" pitchFamily="34" charset="0"/>
              <a:buChar char="☐"/>
            </a:pPr>
            <a:r>
              <a:rPr lang="en-US" sz="2000" dirty="0">
                <a:latin typeface="Aptos" panose="020B0004020202020204" pitchFamily="34" charset="0"/>
              </a:rPr>
              <a:t>In your work repository in </a:t>
            </a:r>
            <a:r>
              <a:rPr lang="en-US" sz="2000" dirty="0" err="1">
                <a:latin typeface="Aptos" panose="020B0004020202020204" pitchFamily="34" charset="0"/>
              </a:rPr>
              <a:t>VSCode</a:t>
            </a:r>
            <a:r>
              <a:rPr lang="en-US" sz="2000" dirty="0">
                <a:latin typeface="Aptos" panose="020B0004020202020204" pitchFamily="34" charset="0"/>
              </a:rPr>
              <a:t> create a “</a:t>
            </a:r>
            <a:r>
              <a:rPr lang="en-US" sz="2000" dirty="0" err="1">
                <a:latin typeface="Aptos" panose="020B0004020202020204" pitchFamily="34" charset="0"/>
              </a:rPr>
              <a:t>HelloJS</a:t>
            </a:r>
            <a:r>
              <a:rPr lang="en-US" sz="2000" dirty="0">
                <a:latin typeface="Aptos" panose="020B0004020202020204" pitchFamily="34" charset="0"/>
              </a:rPr>
              <a:t>” directory</a:t>
            </a:r>
          </a:p>
          <a:p>
            <a:pPr marL="285750" indent="-285750">
              <a:buFont typeface="Aptos" panose="020B0004020202020204" pitchFamily="34" charset="0"/>
              <a:buChar char="☐"/>
            </a:pPr>
            <a:r>
              <a:rPr lang="en-US" sz="2000" dirty="0">
                <a:latin typeface="Aptos" panose="020B0004020202020204" pitchFamily="34" charset="0"/>
              </a:rPr>
              <a:t>Create three files in that directory:</a:t>
            </a:r>
          </a:p>
          <a:p>
            <a:pPr marL="742950" lvl="1" indent="-285750">
              <a:buFont typeface="Aptos" panose="020B0004020202020204" pitchFamily="34" charset="0"/>
              <a:buChar char="☐"/>
            </a:pPr>
            <a:r>
              <a:rPr lang="en-US" sz="2000" dirty="0">
                <a:latin typeface="Aptos" panose="020B0004020202020204" pitchFamily="34" charset="0"/>
              </a:rPr>
              <a:t>Create </a:t>
            </a:r>
            <a:r>
              <a:rPr lang="en-US" sz="2000" b="1" dirty="0">
                <a:latin typeface="Aptos" panose="020B0004020202020204" pitchFamily="34" charset="0"/>
              </a:rPr>
              <a:t>index.html</a:t>
            </a:r>
            <a:r>
              <a:rPr lang="en-US" sz="2000" dirty="0">
                <a:latin typeface="Aptos" panose="020B0004020202020204" pitchFamily="34" charset="0"/>
              </a:rPr>
              <a:t> </a:t>
            </a:r>
            <a:r>
              <a:rPr lang="en-US" sz="2000" dirty="0">
                <a:latin typeface="Aptos" panose="020B0004020202020204" pitchFamily="34" charset="0"/>
                <a:sym typeface="Wingdings" panose="05000000000000000000" pitchFamily="2" charset="2"/>
              </a:rPr>
              <a:t> copy in it the content from </a:t>
            </a:r>
            <a:r>
              <a:rPr lang="en-US" sz="2000" dirty="0">
                <a:latin typeface="Aptos" panose="020B0004020202020204" pitchFamily="34" charset="0"/>
                <a:sym typeface="Wingdings" panose="05000000000000000000" pitchFamily="2" charset="2"/>
                <a:hlinkClick r:id="rId2"/>
              </a:rPr>
              <a:t>Index.html</a:t>
            </a:r>
            <a:r>
              <a:rPr lang="en-US" sz="2000" dirty="0">
                <a:latin typeface="Aptos" panose="020B0004020202020204" pitchFamily="34" charset="0"/>
                <a:sym typeface="Wingdings" panose="05000000000000000000" pitchFamily="2" charset="2"/>
              </a:rPr>
              <a:t>.</a:t>
            </a:r>
          </a:p>
          <a:p>
            <a:pPr marL="742950" lvl="1" indent="-285750">
              <a:buFont typeface="Aptos" panose="020B0004020202020204" pitchFamily="34" charset="0"/>
              <a:buChar char="☐"/>
            </a:pPr>
            <a:r>
              <a:rPr lang="en-US" sz="2000" dirty="0">
                <a:latin typeface="Aptos" panose="020B0004020202020204" pitchFamily="34" charset="0"/>
                <a:sym typeface="Wingdings" panose="05000000000000000000" pitchFamily="2" charset="2"/>
              </a:rPr>
              <a:t>Create </a:t>
            </a:r>
            <a:r>
              <a:rPr lang="en-US" sz="2000" b="1" dirty="0">
                <a:latin typeface="Aptos" panose="020B0004020202020204" pitchFamily="34" charset="0"/>
                <a:sym typeface="Wingdings" panose="05000000000000000000" pitchFamily="2" charset="2"/>
              </a:rPr>
              <a:t>index.css</a:t>
            </a:r>
            <a:r>
              <a:rPr lang="en-US" sz="2000" dirty="0">
                <a:latin typeface="Aptos" panose="020B0004020202020204" pitchFamily="34" charset="0"/>
                <a:sym typeface="Wingdings" panose="05000000000000000000" pitchFamily="2" charset="2"/>
              </a:rPr>
              <a:t>  copy in it the content from </a:t>
            </a:r>
            <a:r>
              <a:rPr lang="en-US" sz="2000" dirty="0">
                <a:latin typeface="Aptos" panose="020B0004020202020204" pitchFamily="34" charset="0"/>
                <a:sym typeface="Wingdings" panose="05000000000000000000" pitchFamily="2" charset="2"/>
                <a:hlinkClick r:id="rId3"/>
              </a:rPr>
              <a:t>Index.css</a:t>
            </a:r>
            <a:r>
              <a:rPr lang="en-US" sz="2000" dirty="0">
                <a:latin typeface="Aptos" panose="020B0004020202020204" pitchFamily="34" charset="0"/>
                <a:sym typeface="Wingdings" panose="05000000000000000000" pitchFamily="2" charset="2"/>
              </a:rPr>
              <a:t>.</a:t>
            </a:r>
          </a:p>
          <a:p>
            <a:pPr marL="742950" lvl="1" indent="-285750">
              <a:buFont typeface="Aptos" panose="020B0004020202020204" pitchFamily="34" charset="0"/>
              <a:buChar char="☐"/>
            </a:pPr>
            <a:r>
              <a:rPr lang="en-US" sz="2000" dirty="0">
                <a:latin typeface="Aptos" panose="020B0004020202020204" pitchFamily="34" charset="0"/>
                <a:sym typeface="Wingdings" panose="05000000000000000000" pitchFamily="2" charset="2"/>
              </a:rPr>
              <a:t>Create </a:t>
            </a:r>
            <a:r>
              <a:rPr lang="en-US" sz="2000" b="1" dirty="0">
                <a:latin typeface="Aptos" panose="020B0004020202020204" pitchFamily="34" charset="0"/>
                <a:sym typeface="Wingdings" panose="05000000000000000000" pitchFamily="2" charset="2"/>
              </a:rPr>
              <a:t>main.js</a:t>
            </a:r>
            <a:r>
              <a:rPr lang="en-US" sz="2000" dirty="0">
                <a:latin typeface="Aptos" panose="020B0004020202020204" pitchFamily="34" charset="0"/>
                <a:sym typeface="Wingdings" panose="05000000000000000000" pitchFamily="2" charset="2"/>
              </a:rPr>
              <a:t>  copy in it the content from </a:t>
            </a:r>
            <a:r>
              <a:rPr lang="en-US" sz="2000" dirty="0">
                <a:latin typeface="Aptos" panose="020B0004020202020204" pitchFamily="34" charset="0"/>
                <a:sym typeface="Wingdings" panose="05000000000000000000" pitchFamily="2" charset="2"/>
                <a:hlinkClick r:id="rId4"/>
              </a:rPr>
              <a:t>main.js</a:t>
            </a:r>
            <a:r>
              <a:rPr lang="en-US" sz="2000" dirty="0">
                <a:latin typeface="Aptos" panose="020B0004020202020204" pitchFamily="34" charset="0"/>
                <a:sym typeface="Wingdings" panose="05000000000000000000" pitchFamily="2" charset="2"/>
              </a:rPr>
              <a:t>.</a:t>
            </a:r>
            <a:endParaRPr lang="en-US" sz="2000" dirty="0">
              <a:latin typeface="Aptos" panose="020B0004020202020204" pitchFamily="34" charset="0"/>
            </a:endParaRPr>
          </a:p>
          <a:p>
            <a:pPr marL="285750" indent="-285750">
              <a:spcBef>
                <a:spcPts val="600"/>
              </a:spcBef>
              <a:buFont typeface="Aptos" panose="020B0004020202020204" pitchFamily="34" charset="0"/>
              <a:buChar char="☐"/>
            </a:pPr>
            <a:r>
              <a:rPr lang="en-US" sz="2000" dirty="0">
                <a:latin typeface="Aptos" panose="020B0004020202020204" pitchFamily="34" charset="0"/>
              </a:rPr>
              <a:t>Open your </a:t>
            </a:r>
            <a:r>
              <a:rPr lang="en-US" sz="2000" b="1" dirty="0">
                <a:latin typeface="Aptos" panose="020B0004020202020204" pitchFamily="34" charset="0"/>
              </a:rPr>
              <a:t>index.html</a:t>
            </a:r>
            <a:r>
              <a:rPr lang="en-US" sz="2000" dirty="0">
                <a:latin typeface="Aptos" panose="020B0004020202020204" pitchFamily="34" charset="0"/>
              </a:rPr>
              <a:t> file in your editor window.</a:t>
            </a:r>
          </a:p>
          <a:p>
            <a:pPr marL="285750" indent="-285750">
              <a:spcBef>
                <a:spcPts val="600"/>
              </a:spcBef>
              <a:buFont typeface="Aptos" panose="020B0004020202020204" pitchFamily="34" charset="0"/>
              <a:buChar char="☐"/>
            </a:pPr>
            <a:r>
              <a:rPr lang="en-US" sz="2000" dirty="0">
                <a:latin typeface="Aptos" panose="020B0004020202020204" pitchFamily="34" charset="0"/>
              </a:rPr>
              <a:t>Launch </a:t>
            </a:r>
            <a:r>
              <a:rPr lang="en-US" sz="2000" i="1" dirty="0">
                <a:latin typeface="Aptos" panose="020B0004020202020204" pitchFamily="34" charset="0"/>
              </a:rPr>
              <a:t>Live Server</a:t>
            </a:r>
            <a:r>
              <a:rPr lang="en-US" sz="2000" dirty="0">
                <a:latin typeface="Aptos" panose="020B0004020202020204" pitchFamily="34" charset="0"/>
              </a:rPr>
              <a:t> from the lower right corner of </a:t>
            </a:r>
            <a:r>
              <a:rPr lang="en-US" sz="2000" dirty="0" err="1">
                <a:latin typeface="Aptos" panose="020B0004020202020204" pitchFamily="34" charset="0"/>
              </a:rPr>
              <a:t>VSCode</a:t>
            </a:r>
            <a:r>
              <a:rPr lang="en-US" sz="2000" dirty="0">
                <a:latin typeface="Aptos" panose="020B0004020202020204" pitchFamily="34" charset="0"/>
              </a:rPr>
              <a:t>: </a:t>
            </a:r>
          </a:p>
          <a:p>
            <a:pPr marL="285750" indent="-285750">
              <a:spcBef>
                <a:spcPts val="600"/>
              </a:spcBef>
              <a:buFont typeface="Aptos" panose="020B0004020202020204" pitchFamily="34" charset="0"/>
              <a:buChar char="☐"/>
            </a:pPr>
            <a:r>
              <a:rPr lang="en-US" sz="2000" dirty="0">
                <a:latin typeface="Aptos" panose="020B0004020202020204" pitchFamily="34" charset="0"/>
              </a:rPr>
              <a:t>A browser window should appear, with the title “Hello JavaScript”.</a:t>
            </a:r>
          </a:p>
        </p:txBody>
      </p:sp>
      <p:pic>
        <p:nvPicPr>
          <p:cNvPr id="16" name="Picture 15">
            <a:extLst>
              <a:ext uri="{FF2B5EF4-FFF2-40B4-BE49-F238E27FC236}">
                <a16:creationId xmlns:a16="http://schemas.microsoft.com/office/drawing/2014/main" id="{6EB74A4A-5D7E-CC6A-23D3-AA000B3EC7AB}"/>
              </a:ext>
            </a:extLst>
          </p:cNvPr>
          <p:cNvPicPr>
            <a:picLocks noChangeAspect="1"/>
          </p:cNvPicPr>
          <p:nvPr/>
        </p:nvPicPr>
        <p:blipFill>
          <a:blip r:embed="rId5"/>
          <a:stretch>
            <a:fillRect/>
          </a:stretch>
        </p:blipFill>
        <p:spPr>
          <a:xfrm>
            <a:off x="8783348" y="4316620"/>
            <a:ext cx="895475" cy="285790"/>
          </a:xfrm>
          <a:prstGeom prst="rect">
            <a:avLst/>
          </a:prstGeom>
        </p:spPr>
      </p:pic>
      <p:sp>
        <p:nvSpPr>
          <p:cNvPr id="17" name="TextBox 16">
            <a:extLst>
              <a:ext uri="{FF2B5EF4-FFF2-40B4-BE49-F238E27FC236}">
                <a16:creationId xmlns:a16="http://schemas.microsoft.com/office/drawing/2014/main" id="{1691D586-3296-F32D-2235-2F8E87CA4AC0}"/>
              </a:ext>
            </a:extLst>
          </p:cNvPr>
          <p:cNvSpPr txBox="1"/>
          <p:nvPr/>
        </p:nvSpPr>
        <p:spPr>
          <a:xfrm>
            <a:off x="5588001" y="4645036"/>
            <a:ext cx="5983730" cy="369332"/>
          </a:xfrm>
          <a:prstGeom prst="rect">
            <a:avLst/>
          </a:prstGeom>
          <a:noFill/>
        </p:spPr>
        <p:txBody>
          <a:bodyPr wrap="square" rtlCol="0">
            <a:spAutoFit/>
          </a:bodyPr>
          <a:lstStyle/>
          <a:p>
            <a:r>
              <a:rPr lang="en-US" dirty="0">
                <a:solidFill>
                  <a:srgbClr val="0070C0"/>
                </a:solidFill>
                <a:latin typeface="Aptos" panose="020B0004020202020204" pitchFamily="34" charset="0"/>
              </a:rPr>
              <a:t>Congratulations! Your startup web application is running!</a:t>
            </a:r>
          </a:p>
        </p:txBody>
      </p:sp>
      <p:sp>
        <p:nvSpPr>
          <p:cNvPr id="18" name="TextBox 17">
            <a:extLst>
              <a:ext uri="{FF2B5EF4-FFF2-40B4-BE49-F238E27FC236}">
                <a16:creationId xmlns:a16="http://schemas.microsoft.com/office/drawing/2014/main" id="{82BE2B97-EA69-2291-6865-79A285A654A8}"/>
              </a:ext>
            </a:extLst>
          </p:cNvPr>
          <p:cNvSpPr txBox="1"/>
          <p:nvPr/>
        </p:nvSpPr>
        <p:spPr>
          <a:xfrm>
            <a:off x="1134480" y="5040769"/>
            <a:ext cx="10128605" cy="1092607"/>
          </a:xfrm>
          <a:prstGeom prst="rect">
            <a:avLst/>
          </a:prstGeom>
          <a:noFill/>
        </p:spPr>
        <p:txBody>
          <a:bodyPr wrap="square" rtlCol="0">
            <a:spAutoFit/>
          </a:bodyPr>
          <a:lstStyle/>
          <a:p>
            <a:pPr marL="285750" indent="-285750">
              <a:spcBef>
                <a:spcPts val="600"/>
              </a:spcBef>
              <a:buFont typeface="Aptos" panose="020B0004020202020204" pitchFamily="34" charset="0"/>
              <a:buChar char="☐"/>
            </a:pPr>
            <a:r>
              <a:rPr lang="en-US" sz="2000" dirty="0">
                <a:latin typeface="Aptos" panose="020B0004020202020204" pitchFamily="34" charset="0"/>
              </a:rPr>
              <a:t>You can always re-launch the app by going into any browser to this URL: </a:t>
            </a:r>
            <a:r>
              <a:rPr lang="en-US" sz="2000" dirty="0">
                <a:latin typeface="Aptos" panose="020B0004020202020204" pitchFamily="34" charset="0"/>
                <a:hlinkClick r:id="rId6"/>
              </a:rPr>
              <a:t>http://127.0.01:5501/HelloJS/index.html</a:t>
            </a:r>
            <a:endParaRPr lang="en-US" sz="2000" dirty="0">
              <a:latin typeface="Aptos" panose="020B0004020202020204" pitchFamily="34" charset="0"/>
            </a:endParaRPr>
          </a:p>
          <a:p>
            <a:pPr marL="285750" indent="-285750">
              <a:spcBef>
                <a:spcPts val="600"/>
              </a:spcBef>
              <a:buFont typeface="Aptos" panose="020B0004020202020204" pitchFamily="34" charset="0"/>
              <a:buChar char="☐"/>
            </a:pPr>
            <a:r>
              <a:rPr lang="en-US" sz="2000" dirty="0">
                <a:latin typeface="Aptos" panose="020B0004020202020204" pitchFamily="34" charset="0"/>
              </a:rPr>
              <a:t>When </a:t>
            </a:r>
            <a:r>
              <a:rPr lang="en-US" sz="2000" i="1" dirty="0">
                <a:latin typeface="Aptos" panose="020B0004020202020204" pitchFamily="34" charset="0"/>
              </a:rPr>
              <a:t>Live Server</a:t>
            </a:r>
            <a:r>
              <a:rPr lang="en-US" sz="2000" dirty="0">
                <a:latin typeface="Aptos" panose="020B0004020202020204" pitchFamily="34" charset="0"/>
              </a:rPr>
              <a:t> is running, </a:t>
            </a:r>
            <a:r>
              <a:rPr lang="en-US" sz="2000" dirty="0" err="1">
                <a:latin typeface="Aptos" panose="020B0004020202020204" pitchFamily="34" charset="0"/>
              </a:rPr>
              <a:t>VSCode</a:t>
            </a:r>
            <a:r>
              <a:rPr lang="en-US" sz="2000" dirty="0">
                <a:latin typeface="Aptos" panose="020B0004020202020204" pitchFamily="34" charset="0"/>
              </a:rPr>
              <a:t> shows its port in lower right corner: </a:t>
            </a:r>
          </a:p>
        </p:txBody>
      </p:sp>
      <p:pic>
        <p:nvPicPr>
          <p:cNvPr id="20" name="Picture 19">
            <a:extLst>
              <a:ext uri="{FF2B5EF4-FFF2-40B4-BE49-F238E27FC236}">
                <a16:creationId xmlns:a16="http://schemas.microsoft.com/office/drawing/2014/main" id="{B6A807EE-0232-C0DB-9B77-8CEA33424486}"/>
              </a:ext>
            </a:extLst>
          </p:cNvPr>
          <p:cNvPicPr>
            <a:picLocks noChangeAspect="1"/>
          </p:cNvPicPr>
          <p:nvPr/>
        </p:nvPicPr>
        <p:blipFill>
          <a:blip r:embed="rId7"/>
          <a:stretch>
            <a:fillRect/>
          </a:stretch>
        </p:blipFill>
        <p:spPr>
          <a:xfrm>
            <a:off x="9498520" y="5791863"/>
            <a:ext cx="1086002" cy="238158"/>
          </a:xfrm>
          <a:prstGeom prst="rect">
            <a:avLst/>
          </a:prstGeom>
        </p:spPr>
      </p:pic>
    </p:spTree>
    <p:extLst>
      <p:ext uri="{BB962C8B-B14F-4D97-AF65-F5344CB8AC3E}">
        <p14:creationId xmlns:p14="http://schemas.microsoft.com/office/powerpoint/2010/main" val="278098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Basics</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892552"/>
          </a:xfrm>
          <a:prstGeom prst="rect">
            <a:avLst/>
          </a:prstGeom>
          <a:noFill/>
        </p:spPr>
        <p:txBody>
          <a:bodyPr wrap="square" rtlCol="0">
            <a:spAutoFit/>
          </a:bodyPr>
          <a:lstStyle/>
          <a:p>
            <a:r>
              <a:rPr lang="en-US" sz="3200" dirty="0">
                <a:solidFill>
                  <a:schemeClr val="accent1"/>
                </a:solidFill>
                <a:latin typeface="Aptos" panose="020B0004020202020204" pitchFamily="34" charset="0"/>
              </a:rPr>
              <a:t>Write your first JavaScript program</a:t>
            </a:r>
          </a:p>
          <a:p>
            <a:r>
              <a:rPr lang="en-US" sz="2000" dirty="0">
                <a:solidFill>
                  <a:schemeClr val="accent1"/>
                </a:solidFill>
                <a:latin typeface="Aptos" panose="020B0004020202020204" pitchFamily="34" charset="0"/>
              </a:rPr>
              <a:t>the Code</a:t>
            </a:r>
          </a:p>
        </p:txBody>
      </p:sp>
      <p:sp>
        <p:nvSpPr>
          <p:cNvPr id="3" name="TextBox 2">
            <a:extLst>
              <a:ext uri="{FF2B5EF4-FFF2-40B4-BE49-F238E27FC236}">
                <a16:creationId xmlns:a16="http://schemas.microsoft.com/office/drawing/2014/main" id="{827D58F6-0178-E4EF-3AA1-366E05EA1F7D}"/>
              </a:ext>
            </a:extLst>
          </p:cNvPr>
          <p:cNvSpPr txBox="1"/>
          <p:nvPr/>
        </p:nvSpPr>
        <p:spPr>
          <a:xfrm>
            <a:off x="1102461" y="1850800"/>
            <a:ext cx="8965096" cy="400110"/>
          </a:xfrm>
          <a:prstGeom prst="rect">
            <a:avLst/>
          </a:prstGeom>
          <a:noFill/>
        </p:spPr>
        <p:txBody>
          <a:bodyPr wrap="square" rtlCol="0">
            <a:spAutoFit/>
          </a:bodyPr>
          <a:lstStyle/>
          <a:p>
            <a:pPr marL="342900" indent="-342900">
              <a:buFont typeface="Wingdings" panose="05000000000000000000" pitchFamily="2" charset="2"/>
              <a:buChar char="§"/>
            </a:pPr>
            <a:r>
              <a:rPr lang="en-US" sz="2000" dirty="0" err="1">
                <a:solidFill>
                  <a:schemeClr val="accent1"/>
                </a:solidFill>
                <a:latin typeface="Aptos" panose="020B0004020202020204" pitchFamily="34" charset="0"/>
              </a:rPr>
              <a:t>HelloJS</a:t>
            </a:r>
            <a:r>
              <a:rPr lang="en-US" sz="2000" dirty="0">
                <a:solidFill>
                  <a:schemeClr val="accent1"/>
                </a:solidFill>
                <a:latin typeface="Aptos" panose="020B0004020202020204" pitchFamily="34" charset="0"/>
              </a:rPr>
              <a:t> </a:t>
            </a:r>
            <a:r>
              <a:rPr lang="en-US" sz="1400" dirty="0">
                <a:latin typeface="Aptos" panose="020B0004020202020204" pitchFamily="34" charset="0"/>
              </a:rPr>
              <a:t>web application:</a:t>
            </a:r>
          </a:p>
        </p:txBody>
      </p:sp>
      <p:pic>
        <p:nvPicPr>
          <p:cNvPr id="11" name="Picture 10">
            <a:extLst>
              <a:ext uri="{FF2B5EF4-FFF2-40B4-BE49-F238E27FC236}">
                <a16:creationId xmlns:a16="http://schemas.microsoft.com/office/drawing/2014/main" id="{C0C72C47-9FC4-F173-B5C0-595FF4D246E3}"/>
              </a:ext>
            </a:extLst>
          </p:cNvPr>
          <p:cNvPicPr>
            <a:picLocks noChangeAspect="1"/>
          </p:cNvPicPr>
          <p:nvPr/>
        </p:nvPicPr>
        <p:blipFill>
          <a:blip r:embed="rId2"/>
          <a:stretch>
            <a:fillRect/>
          </a:stretch>
        </p:blipFill>
        <p:spPr>
          <a:xfrm>
            <a:off x="3251592" y="2611105"/>
            <a:ext cx="6834748" cy="2424187"/>
          </a:xfrm>
          <a:prstGeom prst="rect">
            <a:avLst/>
          </a:prstGeom>
        </p:spPr>
      </p:pic>
      <p:sp>
        <p:nvSpPr>
          <p:cNvPr id="13" name="Rectangle: Rounded Corners 12">
            <a:extLst>
              <a:ext uri="{FF2B5EF4-FFF2-40B4-BE49-F238E27FC236}">
                <a16:creationId xmlns:a16="http://schemas.microsoft.com/office/drawing/2014/main" id="{CD126E9B-384C-4008-914C-D3729862C992}"/>
              </a:ext>
            </a:extLst>
          </p:cNvPr>
          <p:cNvSpPr/>
          <p:nvPr/>
        </p:nvSpPr>
        <p:spPr>
          <a:xfrm>
            <a:off x="1102461" y="2420620"/>
            <a:ext cx="1913011" cy="305699"/>
          </a:xfrm>
          <a:prstGeom prst="roundRect">
            <a:avLst/>
          </a:prstGeom>
          <a:solidFill>
            <a:schemeClr val="accent3">
              <a:lumMod val="20000"/>
              <a:lumOff val="80000"/>
            </a:schemeClr>
          </a:solidFill>
          <a:ln w="95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tx1">
                    <a:lumMod val="50000"/>
                  </a:schemeClr>
                </a:solidFill>
                <a:latin typeface="Aptos" panose="020B0004020202020204" pitchFamily="34" charset="0"/>
              </a:rPr>
              <a:t>Input any text here</a:t>
            </a:r>
          </a:p>
        </p:txBody>
      </p:sp>
      <p:cxnSp>
        <p:nvCxnSpPr>
          <p:cNvPr id="15" name="Straight Connector 14">
            <a:extLst>
              <a:ext uri="{FF2B5EF4-FFF2-40B4-BE49-F238E27FC236}">
                <a16:creationId xmlns:a16="http://schemas.microsoft.com/office/drawing/2014/main" id="{6CE1706E-D27D-BB8E-7DC9-9F0DCAB1DCB2}"/>
              </a:ext>
            </a:extLst>
          </p:cNvPr>
          <p:cNvCxnSpPr>
            <a:cxnSpLocks/>
            <a:stCxn id="13" idx="3"/>
          </p:cNvCxnSpPr>
          <p:nvPr/>
        </p:nvCxnSpPr>
        <p:spPr>
          <a:xfrm>
            <a:off x="3015472" y="2573470"/>
            <a:ext cx="883428" cy="1233990"/>
          </a:xfrm>
          <a:prstGeom prst="line">
            <a:avLst/>
          </a:prstGeom>
          <a:ln>
            <a:solidFill>
              <a:schemeClr val="accent3">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2A3E7E2-2EA1-0BDD-70F2-F89FF0CAC777}"/>
              </a:ext>
            </a:extLst>
          </p:cNvPr>
          <p:cNvSpPr/>
          <p:nvPr/>
        </p:nvSpPr>
        <p:spPr>
          <a:xfrm>
            <a:off x="5310741" y="5201384"/>
            <a:ext cx="1570518" cy="305699"/>
          </a:xfrm>
          <a:prstGeom prst="roundRect">
            <a:avLst/>
          </a:prstGeom>
          <a:solidFill>
            <a:schemeClr val="accent3">
              <a:lumMod val="20000"/>
              <a:lumOff val="80000"/>
            </a:schemeClr>
          </a:solidFill>
          <a:ln w="95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tx1">
                    <a:lumMod val="50000"/>
                  </a:schemeClr>
                </a:solidFill>
                <a:latin typeface="Aptos" panose="020B0004020202020204" pitchFamily="34" charset="0"/>
              </a:rPr>
              <a:t>Click this button</a:t>
            </a:r>
          </a:p>
        </p:txBody>
      </p:sp>
      <p:cxnSp>
        <p:nvCxnSpPr>
          <p:cNvPr id="21" name="Straight Connector 20">
            <a:extLst>
              <a:ext uri="{FF2B5EF4-FFF2-40B4-BE49-F238E27FC236}">
                <a16:creationId xmlns:a16="http://schemas.microsoft.com/office/drawing/2014/main" id="{E907649E-4F68-E96D-3908-24BDC169244A}"/>
              </a:ext>
            </a:extLst>
          </p:cNvPr>
          <p:cNvCxnSpPr>
            <a:cxnSpLocks/>
            <a:stCxn id="19" idx="0"/>
          </p:cNvCxnSpPr>
          <p:nvPr/>
        </p:nvCxnSpPr>
        <p:spPr>
          <a:xfrm flipV="1">
            <a:off x="6096000" y="4732020"/>
            <a:ext cx="571500" cy="469364"/>
          </a:xfrm>
          <a:prstGeom prst="line">
            <a:avLst/>
          </a:prstGeom>
          <a:ln>
            <a:solidFill>
              <a:schemeClr val="accent3">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3EEB2311-48FB-DB53-9CC8-6839E9F58CDB}"/>
              </a:ext>
            </a:extLst>
          </p:cNvPr>
          <p:cNvSpPr/>
          <p:nvPr/>
        </p:nvSpPr>
        <p:spPr>
          <a:xfrm>
            <a:off x="8064500" y="2166912"/>
            <a:ext cx="2679699" cy="634693"/>
          </a:xfrm>
          <a:prstGeom prst="roundRect">
            <a:avLst/>
          </a:prstGeom>
          <a:solidFill>
            <a:schemeClr val="accent3">
              <a:lumMod val="20000"/>
              <a:lumOff val="80000"/>
            </a:schemeClr>
          </a:solidFill>
          <a:ln w="95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tx1">
                    <a:lumMod val="50000"/>
                  </a:schemeClr>
                </a:solidFill>
                <a:latin typeface="Aptos" panose="020B0004020202020204" pitchFamily="34" charset="0"/>
              </a:rPr>
              <a:t>The text you entered should be added as a new line here.</a:t>
            </a:r>
          </a:p>
        </p:txBody>
      </p:sp>
      <p:cxnSp>
        <p:nvCxnSpPr>
          <p:cNvPr id="26" name="Straight Connector 25">
            <a:extLst>
              <a:ext uri="{FF2B5EF4-FFF2-40B4-BE49-F238E27FC236}">
                <a16:creationId xmlns:a16="http://schemas.microsoft.com/office/drawing/2014/main" id="{423BCE1B-0C1C-2542-2008-3A5BB8339E13}"/>
              </a:ext>
            </a:extLst>
          </p:cNvPr>
          <p:cNvCxnSpPr>
            <a:cxnSpLocks/>
            <a:stCxn id="25" idx="2"/>
          </p:cNvCxnSpPr>
          <p:nvPr/>
        </p:nvCxnSpPr>
        <p:spPr>
          <a:xfrm flipH="1">
            <a:off x="9115033" y="2801605"/>
            <a:ext cx="289317" cy="840755"/>
          </a:xfrm>
          <a:prstGeom prst="line">
            <a:avLst/>
          </a:prstGeom>
          <a:ln>
            <a:solidFill>
              <a:schemeClr val="accent3">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BD668225-5A7E-2D41-D6A8-B98350157B6D}"/>
              </a:ext>
            </a:extLst>
          </p:cNvPr>
          <p:cNvSpPr/>
          <p:nvPr/>
        </p:nvSpPr>
        <p:spPr>
          <a:xfrm>
            <a:off x="284481" y="2801605"/>
            <a:ext cx="2763520" cy="1647615"/>
          </a:xfrm>
          <a:prstGeom prst="roundRect">
            <a:avLst>
              <a:gd name="adj" fmla="val 6216"/>
            </a:avLst>
          </a:prstGeom>
          <a:solidFill>
            <a:schemeClr val="bg1">
              <a:lumMod val="95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tx1">
                    <a:lumMod val="50000"/>
                  </a:schemeClr>
                </a:solidFill>
                <a:latin typeface="Aptos" panose="020B0004020202020204" pitchFamily="34" charset="0"/>
              </a:rPr>
              <a:t>The page is organized as a table covering 100% of the page area. It contains one row and two columns:</a:t>
            </a:r>
          </a:p>
          <a:p>
            <a:pPr marL="285750" indent="-285750">
              <a:buFont typeface="Arial" panose="020B0604020202020204" pitchFamily="34" charset="0"/>
              <a:buChar char="•"/>
            </a:pPr>
            <a:r>
              <a:rPr lang="en-US" sz="1400" dirty="0">
                <a:solidFill>
                  <a:schemeClr val="tx1">
                    <a:lumMod val="50000"/>
                  </a:schemeClr>
                </a:solidFill>
                <a:latin typeface="Aptos" panose="020B0004020202020204" pitchFamily="34" charset="0"/>
              </a:rPr>
              <a:t>First column: input area</a:t>
            </a:r>
          </a:p>
          <a:p>
            <a:pPr marL="285750" indent="-285750">
              <a:buFont typeface="Arial" panose="020B0604020202020204" pitchFamily="34" charset="0"/>
              <a:buChar char="•"/>
            </a:pPr>
            <a:r>
              <a:rPr lang="en-US" sz="1400" dirty="0">
                <a:solidFill>
                  <a:schemeClr val="tx1">
                    <a:lumMod val="50000"/>
                  </a:schemeClr>
                </a:solidFill>
                <a:latin typeface="Aptos" panose="020B0004020202020204" pitchFamily="34" charset="0"/>
              </a:rPr>
              <a:t>Second column: output, followed by the Run button.</a:t>
            </a:r>
          </a:p>
          <a:p>
            <a:endParaRPr lang="en-US" sz="1400" dirty="0">
              <a:solidFill>
                <a:schemeClr val="tx1">
                  <a:lumMod val="50000"/>
                </a:schemeClr>
              </a:solidFill>
              <a:latin typeface="Aptos" panose="020B0004020202020204" pitchFamily="34" charset="0"/>
            </a:endParaRPr>
          </a:p>
        </p:txBody>
      </p:sp>
      <p:sp>
        <p:nvSpPr>
          <p:cNvPr id="32" name="Rectangle: Rounded Corners 31">
            <a:extLst>
              <a:ext uri="{FF2B5EF4-FFF2-40B4-BE49-F238E27FC236}">
                <a16:creationId xmlns:a16="http://schemas.microsoft.com/office/drawing/2014/main" id="{AC264ADE-990E-2251-9412-C81BFAB93FB9}"/>
              </a:ext>
            </a:extLst>
          </p:cNvPr>
          <p:cNvSpPr/>
          <p:nvPr/>
        </p:nvSpPr>
        <p:spPr>
          <a:xfrm>
            <a:off x="7929329" y="4757916"/>
            <a:ext cx="3592675" cy="750027"/>
          </a:xfrm>
          <a:prstGeom prst="roundRect">
            <a:avLst/>
          </a:prstGeom>
          <a:solidFill>
            <a:schemeClr val="bg1">
              <a:lumMod val="95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tx1">
                    <a:lumMod val="50000"/>
                  </a:schemeClr>
                </a:solidFill>
                <a:latin typeface="Aptos" panose="020B0004020202020204" pitchFamily="34" charset="0"/>
              </a:rPr>
              <a:t>The Run button area is 40 pixels tall, the output area covers the rest of the column width and height.</a:t>
            </a:r>
          </a:p>
        </p:txBody>
      </p:sp>
      <p:sp>
        <p:nvSpPr>
          <p:cNvPr id="35" name="TextBox 34">
            <a:extLst>
              <a:ext uri="{FF2B5EF4-FFF2-40B4-BE49-F238E27FC236}">
                <a16:creationId xmlns:a16="http://schemas.microsoft.com/office/drawing/2014/main" id="{3F396FD1-85F8-51A3-A314-470162CD8A24}"/>
              </a:ext>
            </a:extLst>
          </p:cNvPr>
          <p:cNvSpPr txBox="1"/>
          <p:nvPr/>
        </p:nvSpPr>
        <p:spPr>
          <a:xfrm>
            <a:off x="4013200" y="5743709"/>
            <a:ext cx="7721599" cy="369332"/>
          </a:xfrm>
          <a:prstGeom prst="rect">
            <a:avLst/>
          </a:prstGeom>
          <a:noFill/>
        </p:spPr>
        <p:txBody>
          <a:bodyPr wrap="square" rtlCol="0">
            <a:spAutoFit/>
          </a:bodyPr>
          <a:lstStyle/>
          <a:p>
            <a:pPr algn="r"/>
            <a:r>
              <a:rPr lang="en-US" dirty="0">
                <a:solidFill>
                  <a:srgbClr val="0070C0"/>
                </a:solidFill>
                <a:latin typeface="Aptos" panose="020B0004020202020204" pitchFamily="34" charset="0"/>
              </a:rPr>
              <a:t>Can you identify which parts of the code are controlling the web page layout?</a:t>
            </a:r>
          </a:p>
        </p:txBody>
      </p:sp>
    </p:spTree>
    <p:extLst>
      <p:ext uri="{BB962C8B-B14F-4D97-AF65-F5344CB8AC3E}">
        <p14:creationId xmlns:p14="http://schemas.microsoft.com/office/powerpoint/2010/main" val="4800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Basics</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892552"/>
          </a:xfrm>
          <a:prstGeom prst="rect">
            <a:avLst/>
          </a:prstGeom>
          <a:noFill/>
        </p:spPr>
        <p:txBody>
          <a:bodyPr wrap="square" rtlCol="0">
            <a:spAutoFit/>
          </a:bodyPr>
          <a:lstStyle/>
          <a:p>
            <a:r>
              <a:rPr lang="en-US" sz="3200" dirty="0">
                <a:solidFill>
                  <a:schemeClr val="accent1"/>
                </a:solidFill>
                <a:latin typeface="Aptos" panose="020B0004020202020204" pitchFamily="34" charset="0"/>
              </a:rPr>
              <a:t>Write your first JavaScript program</a:t>
            </a:r>
          </a:p>
          <a:p>
            <a:r>
              <a:rPr lang="en-US" sz="2000" dirty="0">
                <a:solidFill>
                  <a:schemeClr val="accent1"/>
                </a:solidFill>
                <a:latin typeface="Aptos" panose="020B0004020202020204" pitchFamily="34" charset="0"/>
              </a:rPr>
              <a:t>debugging with the Browser IDE</a:t>
            </a:r>
          </a:p>
        </p:txBody>
      </p:sp>
      <p:pic>
        <p:nvPicPr>
          <p:cNvPr id="6" name="Picture 5">
            <a:extLst>
              <a:ext uri="{FF2B5EF4-FFF2-40B4-BE49-F238E27FC236}">
                <a16:creationId xmlns:a16="http://schemas.microsoft.com/office/drawing/2014/main" id="{EAC96A96-85AF-6001-A4CA-A4AF3E44366D}"/>
              </a:ext>
            </a:extLst>
          </p:cNvPr>
          <p:cNvPicPr>
            <a:picLocks noChangeAspect="1"/>
          </p:cNvPicPr>
          <p:nvPr/>
        </p:nvPicPr>
        <p:blipFill>
          <a:blip r:embed="rId2"/>
          <a:stretch>
            <a:fillRect/>
          </a:stretch>
        </p:blipFill>
        <p:spPr>
          <a:xfrm>
            <a:off x="4595271" y="2291704"/>
            <a:ext cx="7437696" cy="2756291"/>
          </a:xfrm>
          <a:prstGeom prst="rect">
            <a:avLst/>
          </a:prstGeom>
        </p:spPr>
      </p:pic>
      <p:sp>
        <p:nvSpPr>
          <p:cNvPr id="8" name="TextBox 7">
            <a:extLst>
              <a:ext uri="{FF2B5EF4-FFF2-40B4-BE49-F238E27FC236}">
                <a16:creationId xmlns:a16="http://schemas.microsoft.com/office/drawing/2014/main" id="{A194AD42-7165-F509-2CFA-AB9B30288149}"/>
              </a:ext>
            </a:extLst>
          </p:cNvPr>
          <p:cNvSpPr txBox="1"/>
          <p:nvPr/>
        </p:nvSpPr>
        <p:spPr>
          <a:xfrm>
            <a:off x="707572" y="1945867"/>
            <a:ext cx="3887699" cy="2862322"/>
          </a:xfrm>
          <a:prstGeom prst="rect">
            <a:avLst/>
          </a:prstGeom>
          <a:noFill/>
        </p:spPr>
        <p:txBody>
          <a:bodyPr wrap="square">
            <a:spAutoFit/>
          </a:bodyPr>
          <a:lstStyle/>
          <a:p>
            <a:pPr marL="285750" indent="-285750">
              <a:buFont typeface="Aptos" panose="020B0004020202020204" pitchFamily="34" charset="0"/>
              <a:buChar char="☐"/>
            </a:pPr>
            <a:r>
              <a:rPr lang="en-US" sz="1800" dirty="0">
                <a:latin typeface="Aptos" panose="020B0004020202020204" pitchFamily="34" charset="0"/>
              </a:rPr>
              <a:t>In the browser, press the F12 key</a:t>
            </a:r>
          </a:p>
          <a:p>
            <a:pPr marL="285750" indent="-285750">
              <a:buFont typeface="Aptos" panose="020B0004020202020204" pitchFamily="34" charset="0"/>
              <a:buChar char="☐"/>
            </a:pPr>
            <a:r>
              <a:rPr lang="en-US" dirty="0">
                <a:latin typeface="Aptos" panose="020B0004020202020204" pitchFamily="34" charset="0"/>
              </a:rPr>
              <a:t>The Browser IDE opens up</a:t>
            </a:r>
          </a:p>
          <a:p>
            <a:pPr marL="285750" indent="-285750">
              <a:buFont typeface="Aptos" panose="020B0004020202020204" pitchFamily="34" charset="0"/>
              <a:buChar char="☐"/>
            </a:pPr>
            <a:r>
              <a:rPr lang="en-US" sz="1800" dirty="0">
                <a:latin typeface="Aptos" panose="020B0004020202020204" pitchFamily="34" charset="0"/>
              </a:rPr>
              <a:t>Locate the Sources tab, click on the </a:t>
            </a:r>
            <a:r>
              <a:rPr lang="en-US" sz="1800" b="1" dirty="0">
                <a:latin typeface="Aptos" panose="020B0004020202020204" pitchFamily="34" charset="0"/>
              </a:rPr>
              <a:t>main.js</a:t>
            </a:r>
            <a:r>
              <a:rPr lang="en-US" sz="1800" dirty="0">
                <a:latin typeface="Aptos" panose="020B0004020202020204" pitchFamily="34" charset="0"/>
              </a:rPr>
              <a:t> file.</a:t>
            </a:r>
          </a:p>
          <a:p>
            <a:pPr marL="285750" indent="-285750">
              <a:buFont typeface="Aptos" panose="020B0004020202020204" pitchFamily="34" charset="0"/>
              <a:buChar char="☐"/>
            </a:pPr>
            <a:r>
              <a:rPr lang="en-US" dirty="0">
                <a:latin typeface="Aptos" panose="020B0004020202020204" pitchFamily="34" charset="0"/>
              </a:rPr>
              <a:t>Set a breakpoint on line 6.</a:t>
            </a:r>
          </a:p>
          <a:p>
            <a:pPr marL="285750" indent="-285750">
              <a:buFont typeface="Aptos" panose="020B0004020202020204" pitchFamily="34" charset="0"/>
              <a:buChar char="☐"/>
            </a:pPr>
            <a:r>
              <a:rPr lang="en-US" sz="1800" dirty="0">
                <a:latin typeface="Aptos" panose="020B0004020202020204" pitchFamily="34" charset="0"/>
              </a:rPr>
              <a:t>Click the Run button in the app.</a:t>
            </a:r>
          </a:p>
          <a:p>
            <a:pPr marL="285750" indent="-285750">
              <a:buFont typeface="Aptos" panose="020B0004020202020204" pitchFamily="34" charset="0"/>
              <a:buChar char="☐"/>
            </a:pPr>
            <a:r>
              <a:rPr lang="en-US" dirty="0">
                <a:latin typeface="Aptos" panose="020B0004020202020204" pitchFamily="34" charset="0"/>
              </a:rPr>
              <a:t>Go step-by-step through the code.</a:t>
            </a:r>
          </a:p>
          <a:p>
            <a:pPr marL="285750" indent="-285750">
              <a:buFont typeface="Aptos" panose="020B0004020202020204" pitchFamily="34" charset="0"/>
              <a:buChar char="☐"/>
            </a:pPr>
            <a:endParaRPr lang="en-US" dirty="0">
              <a:latin typeface="Aptos" panose="020B0004020202020204" pitchFamily="34" charset="0"/>
            </a:endParaRPr>
          </a:p>
          <a:p>
            <a:pPr marL="285750" indent="-285750">
              <a:buFont typeface="Aptos" panose="020B0004020202020204" pitchFamily="34" charset="0"/>
              <a:buChar char="☐"/>
            </a:pPr>
            <a:r>
              <a:rPr lang="en-US" sz="1800" dirty="0">
                <a:latin typeface="Aptos" panose="020B0004020202020204" pitchFamily="34" charset="0"/>
              </a:rPr>
              <a:t>Click Continue to resume execution.</a:t>
            </a:r>
          </a:p>
        </p:txBody>
      </p:sp>
      <p:sp>
        <p:nvSpPr>
          <p:cNvPr id="10" name="TextBox 9">
            <a:extLst>
              <a:ext uri="{FF2B5EF4-FFF2-40B4-BE49-F238E27FC236}">
                <a16:creationId xmlns:a16="http://schemas.microsoft.com/office/drawing/2014/main" id="{FC3F8322-8AA7-6637-E487-D57941B80ACD}"/>
              </a:ext>
            </a:extLst>
          </p:cNvPr>
          <p:cNvSpPr txBox="1"/>
          <p:nvPr/>
        </p:nvSpPr>
        <p:spPr>
          <a:xfrm>
            <a:off x="4940299" y="5794509"/>
            <a:ext cx="6794501" cy="369332"/>
          </a:xfrm>
          <a:prstGeom prst="rect">
            <a:avLst/>
          </a:prstGeom>
          <a:noFill/>
        </p:spPr>
        <p:txBody>
          <a:bodyPr wrap="square" rtlCol="0">
            <a:spAutoFit/>
          </a:bodyPr>
          <a:lstStyle/>
          <a:p>
            <a:pPr algn="r"/>
            <a:r>
              <a:rPr lang="en-US" dirty="0">
                <a:solidFill>
                  <a:srgbClr val="0070C0"/>
                </a:solidFill>
                <a:latin typeface="Aptos" panose="020B0004020202020204" pitchFamily="34" charset="0"/>
              </a:rPr>
              <a:t>Congratulations! You just completed your first debugging session!</a:t>
            </a:r>
          </a:p>
        </p:txBody>
      </p:sp>
      <p:pic>
        <p:nvPicPr>
          <p:cNvPr id="14" name="Picture 13">
            <a:extLst>
              <a:ext uri="{FF2B5EF4-FFF2-40B4-BE49-F238E27FC236}">
                <a16:creationId xmlns:a16="http://schemas.microsoft.com/office/drawing/2014/main" id="{386D8635-C903-BA42-5665-B728114BD1AF}"/>
              </a:ext>
            </a:extLst>
          </p:cNvPr>
          <p:cNvPicPr>
            <a:picLocks noChangeAspect="1"/>
          </p:cNvPicPr>
          <p:nvPr/>
        </p:nvPicPr>
        <p:blipFill>
          <a:blip r:embed="rId3"/>
          <a:stretch>
            <a:fillRect/>
          </a:stretch>
        </p:blipFill>
        <p:spPr>
          <a:xfrm>
            <a:off x="1023184" y="3929727"/>
            <a:ext cx="1667108" cy="238158"/>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B713F5B-6251-C5D8-3044-F342B9FD5104}"/>
                  </a:ext>
                </a:extLst>
              </p14:cNvPr>
              <p14:cNvContentPartPr/>
              <p14:nvPr/>
            </p14:nvContentPartPr>
            <p14:xfrm>
              <a:off x="1299979" y="3899119"/>
              <a:ext cx="1145520" cy="266040"/>
            </p14:xfrm>
          </p:contentPart>
        </mc:Choice>
        <mc:Fallback xmlns="">
          <p:pic>
            <p:nvPicPr>
              <p:cNvPr id="18" name="Ink 17">
                <a:extLst>
                  <a:ext uri="{FF2B5EF4-FFF2-40B4-BE49-F238E27FC236}">
                    <a16:creationId xmlns:a16="http://schemas.microsoft.com/office/drawing/2014/main" id="{2B713F5B-6251-C5D8-3044-F342B9FD5104}"/>
                  </a:ext>
                </a:extLst>
              </p:cNvPr>
              <p:cNvPicPr/>
              <p:nvPr/>
            </p:nvPicPr>
            <p:blipFill>
              <a:blip r:embed="rId5"/>
              <a:stretch>
                <a:fillRect/>
              </a:stretch>
            </p:blipFill>
            <p:spPr>
              <a:xfrm>
                <a:off x="1291339" y="3890479"/>
                <a:ext cx="1163160" cy="283680"/>
              </a:xfrm>
              <a:prstGeom prst="rect">
                <a:avLst/>
              </a:prstGeom>
            </p:spPr>
          </p:pic>
        </mc:Fallback>
      </mc:AlternateContent>
      <p:pic>
        <p:nvPicPr>
          <p:cNvPr id="20" name="Picture 19">
            <a:extLst>
              <a:ext uri="{FF2B5EF4-FFF2-40B4-BE49-F238E27FC236}">
                <a16:creationId xmlns:a16="http://schemas.microsoft.com/office/drawing/2014/main" id="{77CEE012-9B96-A5B7-C1D2-E7DF547E3BE5}"/>
              </a:ext>
            </a:extLst>
          </p:cNvPr>
          <p:cNvPicPr>
            <a:picLocks noChangeAspect="1"/>
          </p:cNvPicPr>
          <p:nvPr/>
        </p:nvPicPr>
        <p:blipFill>
          <a:blip r:embed="rId3"/>
          <a:stretch>
            <a:fillRect/>
          </a:stretch>
        </p:blipFill>
        <p:spPr>
          <a:xfrm>
            <a:off x="1023184" y="4784178"/>
            <a:ext cx="1667108" cy="238158"/>
          </a:xfrm>
          <a:prstGeom prst="rect">
            <a:avLst/>
          </a:prstGeom>
        </p:spPr>
      </p:pic>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2BC46E02-7BD7-800B-5E42-3B40A936F169}"/>
                  </a:ext>
                </a:extLst>
              </p14:cNvPr>
              <p14:cNvContentPartPr/>
              <p14:nvPr/>
            </p14:nvContentPartPr>
            <p14:xfrm>
              <a:off x="1035340" y="4777635"/>
              <a:ext cx="297000" cy="270360"/>
            </p14:xfrm>
          </p:contentPart>
        </mc:Choice>
        <mc:Fallback xmlns="">
          <p:pic>
            <p:nvPicPr>
              <p:cNvPr id="22" name="Ink 21">
                <a:extLst>
                  <a:ext uri="{FF2B5EF4-FFF2-40B4-BE49-F238E27FC236}">
                    <a16:creationId xmlns:a16="http://schemas.microsoft.com/office/drawing/2014/main" id="{2BC46E02-7BD7-800B-5E42-3B40A936F169}"/>
                  </a:ext>
                </a:extLst>
              </p:cNvPr>
              <p:cNvPicPr/>
              <p:nvPr/>
            </p:nvPicPr>
            <p:blipFill>
              <a:blip r:embed="rId7"/>
              <a:stretch>
                <a:fillRect/>
              </a:stretch>
            </p:blipFill>
            <p:spPr>
              <a:xfrm>
                <a:off x="1026700" y="4768635"/>
                <a:ext cx="314640" cy="288000"/>
              </a:xfrm>
              <a:prstGeom prst="rect">
                <a:avLst/>
              </a:prstGeom>
            </p:spPr>
          </p:pic>
        </mc:Fallback>
      </mc:AlternateContent>
    </p:spTree>
    <p:extLst>
      <p:ext uri="{BB962C8B-B14F-4D97-AF65-F5344CB8AC3E}">
        <p14:creationId xmlns:p14="http://schemas.microsoft.com/office/powerpoint/2010/main" val="28890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Basics</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892552"/>
          </a:xfrm>
          <a:prstGeom prst="rect">
            <a:avLst/>
          </a:prstGeom>
          <a:noFill/>
        </p:spPr>
        <p:txBody>
          <a:bodyPr wrap="square" rtlCol="0">
            <a:spAutoFit/>
          </a:bodyPr>
          <a:lstStyle/>
          <a:p>
            <a:r>
              <a:rPr lang="en-US" sz="3200" dirty="0">
                <a:solidFill>
                  <a:schemeClr val="accent1"/>
                </a:solidFill>
                <a:latin typeface="Aptos" panose="020B0004020202020204" pitchFamily="34" charset="0"/>
              </a:rPr>
              <a:t>Write your first JavaScript program</a:t>
            </a:r>
          </a:p>
          <a:p>
            <a:r>
              <a:rPr lang="en-US" sz="2000" dirty="0">
                <a:solidFill>
                  <a:schemeClr val="accent1"/>
                </a:solidFill>
                <a:latin typeface="Aptos" panose="020B0004020202020204" pitchFamily="34" charset="0"/>
              </a:rPr>
              <a:t>… add your own code!</a:t>
            </a:r>
          </a:p>
        </p:txBody>
      </p:sp>
      <p:sp>
        <p:nvSpPr>
          <p:cNvPr id="3" name="TextBox 2">
            <a:extLst>
              <a:ext uri="{FF2B5EF4-FFF2-40B4-BE49-F238E27FC236}">
                <a16:creationId xmlns:a16="http://schemas.microsoft.com/office/drawing/2014/main" id="{485FFE5D-1E8D-DD90-74DD-D3D08B2CC9B4}"/>
              </a:ext>
            </a:extLst>
          </p:cNvPr>
          <p:cNvSpPr txBox="1"/>
          <p:nvPr/>
        </p:nvSpPr>
        <p:spPr>
          <a:xfrm>
            <a:off x="1023184" y="2134122"/>
            <a:ext cx="10218557" cy="3385542"/>
          </a:xfrm>
          <a:prstGeom prst="rect">
            <a:avLst/>
          </a:prstGeom>
          <a:noFill/>
        </p:spPr>
        <p:txBody>
          <a:bodyPr wrap="square" rtlCol="0">
            <a:spAutoFit/>
          </a:bodyPr>
          <a:lstStyle/>
          <a:p>
            <a:pPr marL="53975"/>
            <a:r>
              <a:rPr lang="en-US" b="1" i="1" dirty="0">
                <a:latin typeface="Aptos" panose="020B0004020202020204" pitchFamily="34" charset="0"/>
              </a:rPr>
              <a:t>Transfer</a:t>
            </a:r>
            <a:r>
              <a:rPr lang="en-US" b="1" dirty="0">
                <a:latin typeface="Aptos" panose="020B0004020202020204" pitchFamily="34" charset="0"/>
              </a:rPr>
              <a:t> input instead of </a:t>
            </a:r>
            <a:r>
              <a:rPr lang="en-US" b="1" i="1" dirty="0">
                <a:latin typeface="Aptos" panose="020B0004020202020204" pitchFamily="34" charset="0"/>
              </a:rPr>
              <a:t>copy</a:t>
            </a:r>
            <a:r>
              <a:rPr lang="en-US" b="1" dirty="0">
                <a:latin typeface="Aptos" panose="020B0004020202020204" pitchFamily="34" charset="0"/>
              </a:rPr>
              <a:t> to output</a:t>
            </a:r>
            <a:endParaRPr lang="en-US" b="1" i="1" dirty="0">
              <a:latin typeface="Aptos" panose="020B0004020202020204" pitchFamily="34" charset="0"/>
            </a:endParaRPr>
          </a:p>
          <a:p>
            <a:pPr marL="287338"/>
            <a:r>
              <a:rPr lang="en-US" sz="1400" dirty="0">
                <a:latin typeface="Aptos" panose="020B0004020202020204" pitchFamily="34" charset="0"/>
              </a:rPr>
              <a:t>Currently, input is </a:t>
            </a:r>
            <a:r>
              <a:rPr lang="en-US" sz="1400" i="1" dirty="0">
                <a:latin typeface="Aptos" panose="020B0004020202020204" pitchFamily="34" charset="0"/>
              </a:rPr>
              <a:t>copied</a:t>
            </a:r>
            <a:r>
              <a:rPr lang="en-US" sz="1400" dirty="0">
                <a:latin typeface="Aptos" panose="020B0004020202020204" pitchFamily="34" charset="0"/>
              </a:rPr>
              <a:t> to output. Clicking “Run” many times copies the same input as many times. Improve the code such that input is </a:t>
            </a:r>
            <a:r>
              <a:rPr lang="en-US" sz="1400" i="1" dirty="0">
                <a:latin typeface="Aptos" panose="020B0004020202020204" pitchFamily="34" charset="0"/>
              </a:rPr>
              <a:t>transferred</a:t>
            </a:r>
            <a:r>
              <a:rPr lang="en-US" sz="1400" dirty="0">
                <a:latin typeface="Aptos" panose="020B0004020202020204" pitchFamily="34" charset="0"/>
              </a:rPr>
              <a:t> instead of being copied: input area is set to empty once copied</a:t>
            </a:r>
          </a:p>
          <a:p>
            <a:pPr>
              <a:spcBef>
                <a:spcPts val="1200"/>
              </a:spcBef>
            </a:pPr>
            <a:r>
              <a:rPr lang="en-US" b="1" dirty="0">
                <a:latin typeface="Aptos" panose="020B0004020202020204" pitchFamily="34" charset="0"/>
              </a:rPr>
              <a:t>Support for </a:t>
            </a:r>
            <a:r>
              <a:rPr lang="en-US" b="1" i="1" dirty="0">
                <a:latin typeface="Aptos" panose="020B0004020202020204" pitchFamily="34" charset="0"/>
              </a:rPr>
              <a:t>multiple lines</a:t>
            </a:r>
          </a:p>
          <a:p>
            <a:pPr marL="287338"/>
            <a:r>
              <a:rPr lang="en-US" sz="1400" dirty="0">
                <a:latin typeface="Aptos" panose="020B0004020202020204" pitchFamily="34" charset="0"/>
              </a:rPr>
              <a:t>Currently, if you input multiple lines of code, they are appended to the output as one, concatenated string. Improve the code such that such that multiple lines of input are transferred as multiple lines appended to the output.</a:t>
            </a:r>
          </a:p>
          <a:p>
            <a:pPr>
              <a:spcBef>
                <a:spcPts val="1200"/>
              </a:spcBef>
            </a:pPr>
            <a:r>
              <a:rPr lang="en-US" b="1" i="1" dirty="0">
                <a:latin typeface="Aptos" panose="020B0004020202020204" pitchFamily="34" charset="0"/>
              </a:rPr>
              <a:t>Clear</a:t>
            </a:r>
            <a:r>
              <a:rPr lang="en-US" b="1" dirty="0">
                <a:latin typeface="Aptos" panose="020B0004020202020204" pitchFamily="34" charset="0"/>
              </a:rPr>
              <a:t> the output</a:t>
            </a:r>
          </a:p>
          <a:p>
            <a:pPr marL="287338"/>
            <a:r>
              <a:rPr lang="en-US" sz="1400" dirty="0">
                <a:latin typeface="Aptos" panose="020B0004020202020204" pitchFamily="34" charset="0"/>
              </a:rPr>
              <a:t>Currently, output grows indefinitely with each click on “Run”. Add a “Clear” button next to it: when clicking “Clear”, output content gets cleared.</a:t>
            </a:r>
          </a:p>
          <a:p>
            <a:pPr>
              <a:spcBef>
                <a:spcPts val="1200"/>
              </a:spcBef>
            </a:pPr>
            <a:r>
              <a:rPr lang="en-US" b="1" i="1" dirty="0">
                <a:latin typeface="Aptos" panose="020B0004020202020204" pitchFamily="34" charset="0"/>
              </a:rPr>
              <a:t>Prime</a:t>
            </a:r>
            <a:r>
              <a:rPr lang="en-US" b="1" dirty="0">
                <a:latin typeface="Aptos" panose="020B0004020202020204" pitchFamily="34" charset="0"/>
              </a:rPr>
              <a:t> test</a:t>
            </a:r>
          </a:p>
          <a:p>
            <a:pPr marL="287338"/>
            <a:r>
              <a:rPr lang="en-US" sz="1400" dirty="0">
                <a:latin typeface="Aptos" panose="020B0004020202020204" pitchFamily="34" charset="0"/>
              </a:rPr>
              <a:t>When clicking Run, check if the input is a number. If it is not, write “error” to output. If it is, write “prime number” if the number is prime, “not prime number” otherwise</a:t>
            </a:r>
          </a:p>
        </p:txBody>
      </p:sp>
    </p:spTree>
    <p:extLst>
      <p:ext uri="{BB962C8B-B14F-4D97-AF65-F5344CB8AC3E}">
        <p14:creationId xmlns:p14="http://schemas.microsoft.com/office/powerpoint/2010/main" val="176433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023184" y="1169868"/>
            <a:ext cx="9959009" cy="800219"/>
          </a:xfrm>
          <a:prstGeom prst="rect">
            <a:avLst/>
          </a:prstGeom>
          <a:noFill/>
        </p:spPr>
        <p:txBody>
          <a:bodyPr wrap="square" rtlCol="0">
            <a:spAutoFit/>
          </a:bodyPr>
          <a:lstStyle/>
          <a:p>
            <a:r>
              <a:rPr lang="en-US" sz="3200" dirty="0">
                <a:solidFill>
                  <a:schemeClr val="accent1"/>
                </a:solidFill>
                <a:latin typeface="Aptos" panose="020B0004020202020204" pitchFamily="34" charset="0"/>
              </a:rPr>
              <a:t>Coding in JavaScript – The Language</a:t>
            </a:r>
          </a:p>
          <a:p>
            <a:r>
              <a:rPr lang="en-US" sz="1400" dirty="0">
                <a:solidFill>
                  <a:schemeClr val="tx1">
                    <a:lumMod val="40000"/>
                    <a:lumOff val="60000"/>
                  </a:schemeClr>
                </a:solidFill>
                <a:latin typeface="Aptos" panose="020B0004020202020204" pitchFamily="34" charset="0"/>
              </a:rPr>
              <a:t>Monday July 22: </a:t>
            </a:r>
            <a:r>
              <a:rPr lang="ro-RO" sz="1400" dirty="0">
                <a:solidFill>
                  <a:schemeClr val="tx1">
                    <a:lumMod val="40000"/>
                    <a:lumOff val="60000"/>
                  </a:schemeClr>
                </a:solidFill>
                <a:latin typeface="Aptos" panose="020B0004020202020204" pitchFamily="34" charset="0"/>
              </a:rPr>
              <a:t>2p</a:t>
            </a:r>
            <a:r>
              <a:rPr lang="en-US" sz="1400" dirty="0">
                <a:solidFill>
                  <a:schemeClr val="tx1">
                    <a:lumMod val="40000"/>
                    <a:lumOff val="60000"/>
                  </a:schemeClr>
                </a:solidFill>
                <a:latin typeface="Aptos" panose="020B0004020202020204" pitchFamily="34" charset="0"/>
              </a:rPr>
              <a:t>m – </a:t>
            </a:r>
            <a:r>
              <a:rPr lang="ro-RO" sz="1400" dirty="0">
                <a:solidFill>
                  <a:schemeClr val="tx1">
                    <a:lumMod val="40000"/>
                    <a:lumOff val="60000"/>
                  </a:schemeClr>
                </a:solidFill>
                <a:latin typeface="Aptos" panose="020B0004020202020204" pitchFamily="34" charset="0"/>
              </a:rPr>
              <a:t>4:30</a:t>
            </a:r>
            <a:r>
              <a:rPr lang="en-US" sz="1400" dirty="0">
                <a:solidFill>
                  <a:schemeClr val="tx1">
                    <a:lumMod val="40000"/>
                    <a:lumOff val="60000"/>
                  </a:schemeClr>
                </a:solidFill>
                <a:latin typeface="Aptos" panose="020B0004020202020204" pitchFamily="34" charset="0"/>
              </a:rPr>
              <a:t>pm</a:t>
            </a:r>
          </a:p>
        </p:txBody>
      </p:sp>
      <p:sp>
        <p:nvSpPr>
          <p:cNvPr id="3" name="TextBox 2">
            <a:extLst>
              <a:ext uri="{FF2B5EF4-FFF2-40B4-BE49-F238E27FC236}">
                <a16:creationId xmlns:a16="http://schemas.microsoft.com/office/drawing/2014/main" id="{238AD35A-F3C0-CF51-0B64-4DDFB2285514}"/>
              </a:ext>
            </a:extLst>
          </p:cNvPr>
          <p:cNvSpPr txBox="1"/>
          <p:nvPr/>
        </p:nvSpPr>
        <p:spPr>
          <a:xfrm>
            <a:off x="1613452" y="2176669"/>
            <a:ext cx="8965096" cy="1554272"/>
          </a:xfrm>
          <a:prstGeom prst="rect">
            <a:avLst/>
          </a:prstGeom>
          <a:noFill/>
        </p:spPr>
        <p:txBody>
          <a:bodyPr wrap="square" rtlCol="0">
            <a:spAutoFit/>
          </a:bodyPr>
          <a:lstStyle/>
          <a:p>
            <a:pPr marL="285750" indent="-285750">
              <a:buFont typeface="Aptos" panose="020B0004020202020204" pitchFamily="34" charset="0"/>
              <a:buChar char="☐"/>
            </a:pPr>
            <a:r>
              <a:rPr lang="en-US" sz="2000" dirty="0">
                <a:latin typeface="Aptos" panose="020B0004020202020204" pitchFamily="34" charset="0"/>
              </a:rPr>
              <a:t>General structure of JavaScript projects</a:t>
            </a:r>
          </a:p>
          <a:p>
            <a:pPr marL="285750" indent="-285750">
              <a:spcBef>
                <a:spcPts val="600"/>
              </a:spcBef>
              <a:buFont typeface="Aptos" panose="020B0004020202020204" pitchFamily="34" charset="0"/>
              <a:buChar char="☐"/>
            </a:pPr>
            <a:r>
              <a:rPr lang="ro-RO" sz="2000" dirty="0">
                <a:latin typeface="Aptos" panose="020B0004020202020204" pitchFamily="34" charset="0"/>
              </a:rPr>
              <a:t>Similarities with other programming languages: C/C++, Python, Java</a:t>
            </a:r>
            <a:endParaRPr lang="en-US" sz="2000" dirty="0">
              <a:latin typeface="Aptos" panose="020B0004020202020204" pitchFamily="34" charset="0"/>
            </a:endParaRPr>
          </a:p>
          <a:p>
            <a:pPr marL="285750" indent="-285750">
              <a:spcBef>
                <a:spcPts val="600"/>
              </a:spcBef>
              <a:buFont typeface="Aptos" panose="020B0004020202020204" pitchFamily="34" charset="0"/>
              <a:buChar char="☐"/>
            </a:pPr>
            <a:r>
              <a:rPr lang="ro-RO" sz="2000" dirty="0">
                <a:latin typeface="Aptos" panose="020B0004020202020204" pitchFamily="34" charset="0"/>
              </a:rPr>
              <a:t>Particularities of JavaScript</a:t>
            </a:r>
            <a:endParaRPr lang="en-US" sz="2000" dirty="0">
              <a:latin typeface="Aptos" panose="020B0004020202020204" pitchFamily="34" charset="0"/>
            </a:endParaRPr>
          </a:p>
          <a:p>
            <a:pPr marL="285750" indent="-285750">
              <a:spcBef>
                <a:spcPts val="600"/>
              </a:spcBef>
              <a:buFont typeface="Aptos" panose="020B0004020202020204" pitchFamily="34" charset="0"/>
              <a:buChar char="☐"/>
            </a:pPr>
            <a:r>
              <a:rPr lang="ro-RO" sz="2000" dirty="0">
                <a:latin typeface="Aptos" panose="020B0004020202020204" pitchFamily="34" charset="0"/>
              </a:rPr>
              <a:t>What will we be coding this week?</a:t>
            </a:r>
            <a:endParaRPr lang="en-US" sz="2000" dirty="0">
              <a:latin typeface="Aptos" panose="020B0004020202020204" pitchFamily="34" charset="0"/>
            </a:endParaRPr>
          </a:p>
        </p:txBody>
      </p:sp>
    </p:spTree>
    <p:extLst>
      <p:ext uri="{BB962C8B-B14F-4D97-AF65-F5344CB8AC3E}">
        <p14:creationId xmlns:p14="http://schemas.microsoft.com/office/powerpoint/2010/main" val="71652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A22-380C-C291-6642-6EAD013236C0}"/>
              </a:ext>
            </a:extLst>
          </p:cNvPr>
          <p:cNvSpPr txBox="1"/>
          <p:nvPr/>
        </p:nvSpPr>
        <p:spPr>
          <a:xfrm>
            <a:off x="1" y="0"/>
            <a:ext cx="6096000" cy="461665"/>
          </a:xfrm>
          <a:prstGeom prst="rect">
            <a:avLst/>
          </a:prstGeom>
          <a:noFill/>
        </p:spPr>
        <p:txBody>
          <a:bodyPr wrap="square" rtlCol="0">
            <a:spAutoFit/>
          </a:bodyPr>
          <a:lstStyle/>
          <a:p>
            <a:r>
              <a:rPr lang="en-US" sz="2400" dirty="0">
                <a:solidFill>
                  <a:schemeClr val="accent1"/>
                </a:solidFill>
                <a:latin typeface="Aptos" panose="020B0004020202020204" pitchFamily="34" charset="0"/>
              </a:rPr>
              <a:t>Coding in JavaScript – The Language</a:t>
            </a:r>
          </a:p>
        </p:txBody>
      </p:sp>
      <p:sp>
        <p:nvSpPr>
          <p:cNvPr id="4" name="TextBox 3">
            <a:extLst>
              <a:ext uri="{FF2B5EF4-FFF2-40B4-BE49-F238E27FC236}">
                <a16:creationId xmlns:a16="http://schemas.microsoft.com/office/drawing/2014/main" id="{7D598263-1B2A-7470-A5A7-769BF905F28F}"/>
              </a:ext>
            </a:extLst>
          </p:cNvPr>
          <p:cNvSpPr txBox="1"/>
          <p:nvPr/>
        </p:nvSpPr>
        <p:spPr>
          <a:xfrm>
            <a:off x="1023184" y="757490"/>
            <a:ext cx="9959009" cy="584775"/>
          </a:xfrm>
          <a:prstGeom prst="rect">
            <a:avLst/>
          </a:prstGeom>
          <a:noFill/>
        </p:spPr>
        <p:txBody>
          <a:bodyPr wrap="square" rtlCol="0">
            <a:spAutoFit/>
          </a:bodyPr>
          <a:lstStyle/>
          <a:p>
            <a:r>
              <a:rPr lang="en-US" sz="3200" dirty="0">
                <a:solidFill>
                  <a:schemeClr val="accent1"/>
                </a:solidFill>
                <a:latin typeface="Aptos" panose="020B0004020202020204" pitchFamily="34" charset="0"/>
              </a:rPr>
              <a:t>General structure of JavaScript projects</a:t>
            </a:r>
          </a:p>
        </p:txBody>
      </p:sp>
      <p:sp>
        <p:nvSpPr>
          <p:cNvPr id="3" name="TextBox 2">
            <a:extLst>
              <a:ext uri="{FF2B5EF4-FFF2-40B4-BE49-F238E27FC236}">
                <a16:creationId xmlns:a16="http://schemas.microsoft.com/office/drawing/2014/main" id="{EBB04D58-F637-312C-7620-191B1A08E7AE}"/>
              </a:ext>
            </a:extLst>
          </p:cNvPr>
          <p:cNvSpPr txBox="1"/>
          <p:nvPr/>
        </p:nvSpPr>
        <p:spPr>
          <a:xfrm>
            <a:off x="1093496" y="1602925"/>
            <a:ext cx="8965096" cy="2123658"/>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tx1">
                    <a:lumMod val="50000"/>
                  </a:schemeClr>
                </a:solidFill>
                <a:latin typeface="Aptos" panose="020B0004020202020204" pitchFamily="34" charset="0"/>
              </a:rPr>
              <a:t>JavaScript is mostly used for front-end web applications.</a:t>
            </a:r>
          </a:p>
          <a:p>
            <a:pPr marL="342900" indent="-342900">
              <a:spcBef>
                <a:spcPts val="1200"/>
              </a:spcBef>
              <a:buFont typeface="Wingdings" panose="05000000000000000000" pitchFamily="2" charset="2"/>
              <a:buChar char="§"/>
            </a:pPr>
            <a:r>
              <a:rPr lang="en-US" sz="2000" dirty="0">
                <a:solidFill>
                  <a:schemeClr val="tx1">
                    <a:lumMod val="50000"/>
                  </a:schemeClr>
                </a:solidFill>
                <a:latin typeface="Aptos" panose="020B0004020202020204" pitchFamily="34" charset="0"/>
              </a:rPr>
              <a:t>Core components of web applications:</a:t>
            </a:r>
          </a:p>
          <a:p>
            <a:pPr marL="800100" lvl="1" indent="-342900">
              <a:spcBef>
                <a:spcPts val="600"/>
              </a:spcBef>
              <a:buFont typeface="Wingdings" panose="05000000000000000000" pitchFamily="2" charset="2"/>
              <a:buChar char="§"/>
            </a:pPr>
            <a:r>
              <a:rPr lang="en-US" sz="1400" b="1" dirty="0">
                <a:solidFill>
                  <a:schemeClr val="tx1">
                    <a:lumMod val="50000"/>
                  </a:schemeClr>
                </a:solidFill>
                <a:latin typeface="Aptos" panose="020B0004020202020204" pitchFamily="34" charset="0"/>
              </a:rPr>
              <a:t>Layout</a:t>
            </a:r>
            <a:r>
              <a:rPr lang="en-US" sz="1400" dirty="0">
                <a:solidFill>
                  <a:schemeClr val="tx1">
                    <a:lumMod val="50000"/>
                  </a:schemeClr>
                </a:solidFill>
                <a:latin typeface="Aptos" panose="020B0004020202020204" pitchFamily="34" charset="0"/>
              </a:rPr>
              <a:t>:  How is the web page organized? What types of elements it contains? In what order?</a:t>
            </a:r>
          </a:p>
          <a:p>
            <a:pPr marL="800100" lvl="1" indent="-342900">
              <a:spcBef>
                <a:spcPts val="600"/>
              </a:spcBef>
              <a:buFont typeface="Wingdings" panose="05000000000000000000" pitchFamily="2" charset="2"/>
              <a:buChar char="§"/>
            </a:pPr>
            <a:r>
              <a:rPr lang="en-US" sz="1400" b="1" dirty="0">
                <a:solidFill>
                  <a:schemeClr val="tx1">
                    <a:lumMod val="50000"/>
                  </a:schemeClr>
                </a:solidFill>
                <a:latin typeface="Aptos" panose="020B0004020202020204" pitchFamily="34" charset="0"/>
              </a:rPr>
              <a:t>Styling</a:t>
            </a:r>
            <a:r>
              <a:rPr lang="en-US" sz="1400" dirty="0">
                <a:solidFill>
                  <a:schemeClr val="tx1">
                    <a:lumMod val="50000"/>
                  </a:schemeClr>
                </a:solidFill>
                <a:latin typeface="Aptos" panose="020B0004020202020204" pitchFamily="34" charset="0"/>
              </a:rPr>
              <a:t>: How do individual elements look? What colors, what fonts, what spacing around or inside them?</a:t>
            </a:r>
          </a:p>
          <a:p>
            <a:pPr marL="800100" lvl="1" indent="-342900">
              <a:spcBef>
                <a:spcPts val="600"/>
              </a:spcBef>
              <a:buFont typeface="Wingdings" panose="05000000000000000000" pitchFamily="2" charset="2"/>
              <a:buChar char="§"/>
            </a:pPr>
            <a:r>
              <a:rPr lang="en-US" sz="1400" b="1" dirty="0">
                <a:solidFill>
                  <a:schemeClr val="tx1">
                    <a:lumMod val="50000"/>
                  </a:schemeClr>
                </a:solidFill>
                <a:latin typeface="Aptos" panose="020B0004020202020204" pitchFamily="34" charset="0"/>
              </a:rPr>
              <a:t>Logic</a:t>
            </a:r>
            <a:r>
              <a:rPr lang="en-US" sz="1400" dirty="0">
                <a:solidFill>
                  <a:schemeClr val="tx1">
                    <a:lumMod val="50000"/>
                  </a:schemeClr>
                </a:solidFill>
                <a:latin typeface="Aptos" panose="020B0004020202020204" pitchFamily="34" charset="0"/>
              </a:rPr>
              <a:t>:  How should the application behave when the user interacts with the page?</a:t>
            </a:r>
          </a:p>
          <a:p>
            <a:pPr marL="342900" indent="-342900">
              <a:spcBef>
                <a:spcPts val="600"/>
              </a:spcBef>
              <a:buFont typeface="Wingdings" panose="05000000000000000000" pitchFamily="2" charset="2"/>
              <a:buChar char="§"/>
            </a:pPr>
            <a:r>
              <a:rPr lang="en-US" sz="2000" dirty="0">
                <a:solidFill>
                  <a:schemeClr val="tx1">
                    <a:lumMod val="50000"/>
                  </a:schemeClr>
                </a:solidFill>
                <a:latin typeface="Aptos" panose="020B0004020202020204" pitchFamily="34" charset="0"/>
              </a:rPr>
              <a:t>Connect the dots...</a:t>
            </a:r>
          </a:p>
        </p:txBody>
      </p:sp>
      <p:sp>
        <p:nvSpPr>
          <p:cNvPr id="5" name="Rectangle: Rounded Corners 4">
            <a:extLst>
              <a:ext uri="{FF2B5EF4-FFF2-40B4-BE49-F238E27FC236}">
                <a16:creationId xmlns:a16="http://schemas.microsoft.com/office/drawing/2014/main" id="{18686398-25A1-85E9-80FB-084E4F607B02}"/>
              </a:ext>
            </a:extLst>
          </p:cNvPr>
          <p:cNvSpPr/>
          <p:nvPr/>
        </p:nvSpPr>
        <p:spPr>
          <a:xfrm>
            <a:off x="4926923" y="4239933"/>
            <a:ext cx="1317812" cy="4213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Aptos" panose="020B0004020202020204" pitchFamily="34" charset="0"/>
              </a:rPr>
              <a:t>Layout</a:t>
            </a:r>
          </a:p>
        </p:txBody>
      </p:sp>
      <p:sp>
        <p:nvSpPr>
          <p:cNvPr id="6" name="Rectangle: Rounded Corners 5">
            <a:extLst>
              <a:ext uri="{FF2B5EF4-FFF2-40B4-BE49-F238E27FC236}">
                <a16:creationId xmlns:a16="http://schemas.microsoft.com/office/drawing/2014/main" id="{231803BA-A9DC-553D-17BB-20351D770C59}"/>
              </a:ext>
            </a:extLst>
          </p:cNvPr>
          <p:cNvSpPr/>
          <p:nvPr/>
        </p:nvSpPr>
        <p:spPr>
          <a:xfrm>
            <a:off x="4926923" y="4975724"/>
            <a:ext cx="1317812" cy="4213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Aptos" panose="020B0004020202020204" pitchFamily="34" charset="0"/>
              </a:rPr>
              <a:t>Styling</a:t>
            </a:r>
          </a:p>
        </p:txBody>
      </p:sp>
      <p:sp>
        <p:nvSpPr>
          <p:cNvPr id="8" name="Rectangle: Rounded Corners 7">
            <a:extLst>
              <a:ext uri="{FF2B5EF4-FFF2-40B4-BE49-F238E27FC236}">
                <a16:creationId xmlns:a16="http://schemas.microsoft.com/office/drawing/2014/main" id="{FD299846-95C2-C1DE-5150-0BD981370C02}"/>
              </a:ext>
            </a:extLst>
          </p:cNvPr>
          <p:cNvSpPr/>
          <p:nvPr/>
        </p:nvSpPr>
        <p:spPr>
          <a:xfrm>
            <a:off x="4926923" y="5746504"/>
            <a:ext cx="1317812" cy="4213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Aptos" panose="020B0004020202020204" pitchFamily="34" charset="0"/>
              </a:rPr>
              <a:t>Logic</a:t>
            </a:r>
          </a:p>
        </p:txBody>
      </p:sp>
      <p:sp>
        <p:nvSpPr>
          <p:cNvPr id="9" name="Rectangle: Rounded Corners 8">
            <a:extLst>
              <a:ext uri="{FF2B5EF4-FFF2-40B4-BE49-F238E27FC236}">
                <a16:creationId xmlns:a16="http://schemas.microsoft.com/office/drawing/2014/main" id="{26F8B2A9-3B88-63B8-4884-F196F1725671}"/>
              </a:ext>
            </a:extLst>
          </p:cNvPr>
          <p:cNvSpPr/>
          <p:nvPr/>
        </p:nvSpPr>
        <p:spPr>
          <a:xfrm>
            <a:off x="1254479" y="5683335"/>
            <a:ext cx="2844410" cy="566150"/>
          </a:xfrm>
          <a:prstGeom prst="round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solidFill>
                  <a:schemeClr val="tx1">
                    <a:lumMod val="50000"/>
                  </a:schemeClr>
                </a:solidFill>
                <a:latin typeface="Aptos" panose="020B0004020202020204" pitchFamily="34" charset="0"/>
              </a:rPr>
              <a:t>Hypertext Markup Language </a:t>
            </a:r>
            <a:br>
              <a:rPr lang="en-US" sz="1600" dirty="0">
                <a:solidFill>
                  <a:schemeClr val="tx1">
                    <a:lumMod val="50000"/>
                  </a:schemeClr>
                </a:solidFill>
                <a:latin typeface="Aptos" panose="020B0004020202020204" pitchFamily="34" charset="0"/>
              </a:rPr>
            </a:br>
            <a:r>
              <a:rPr lang="en-US" sz="1600" b="1" dirty="0">
                <a:solidFill>
                  <a:schemeClr val="tx1">
                    <a:lumMod val="50000"/>
                  </a:schemeClr>
                </a:solidFill>
                <a:latin typeface="Aptos" panose="020B0004020202020204" pitchFamily="34" charset="0"/>
              </a:rPr>
              <a:t>.html</a:t>
            </a:r>
          </a:p>
        </p:txBody>
      </p:sp>
      <p:sp>
        <p:nvSpPr>
          <p:cNvPr id="10" name="Rectangle: Rounded Corners 9">
            <a:extLst>
              <a:ext uri="{FF2B5EF4-FFF2-40B4-BE49-F238E27FC236}">
                <a16:creationId xmlns:a16="http://schemas.microsoft.com/office/drawing/2014/main" id="{10EB573C-E74F-2B3E-22E8-6A2C609D4E12}"/>
              </a:ext>
            </a:extLst>
          </p:cNvPr>
          <p:cNvSpPr/>
          <p:nvPr/>
        </p:nvSpPr>
        <p:spPr>
          <a:xfrm>
            <a:off x="1238059" y="4141774"/>
            <a:ext cx="2860830" cy="566150"/>
          </a:xfrm>
          <a:prstGeom prst="round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solidFill>
                  <a:schemeClr val="tx1">
                    <a:lumMod val="50000"/>
                  </a:schemeClr>
                </a:solidFill>
                <a:latin typeface="Aptos" panose="020B0004020202020204" pitchFamily="34" charset="0"/>
              </a:rPr>
              <a:t>Cascading Style Sheets</a:t>
            </a:r>
            <a:br>
              <a:rPr lang="en-US" sz="1600" dirty="0">
                <a:solidFill>
                  <a:schemeClr val="tx1">
                    <a:lumMod val="50000"/>
                  </a:schemeClr>
                </a:solidFill>
                <a:latin typeface="Aptos" panose="020B0004020202020204" pitchFamily="34" charset="0"/>
              </a:rPr>
            </a:br>
            <a:r>
              <a:rPr lang="en-US" sz="1600" b="1" dirty="0">
                <a:solidFill>
                  <a:schemeClr val="tx1">
                    <a:lumMod val="50000"/>
                  </a:schemeClr>
                </a:solidFill>
                <a:latin typeface="Aptos" panose="020B0004020202020204" pitchFamily="34" charset="0"/>
              </a:rPr>
              <a:t>.</a:t>
            </a:r>
            <a:r>
              <a:rPr lang="en-US" sz="1600" b="1" dirty="0" err="1">
                <a:solidFill>
                  <a:schemeClr val="tx1">
                    <a:lumMod val="50000"/>
                  </a:schemeClr>
                </a:solidFill>
                <a:latin typeface="Aptos" panose="020B0004020202020204" pitchFamily="34" charset="0"/>
              </a:rPr>
              <a:t>css</a:t>
            </a:r>
            <a:endParaRPr lang="en-US" sz="1600" b="1" dirty="0">
              <a:solidFill>
                <a:schemeClr val="tx1">
                  <a:lumMod val="50000"/>
                </a:schemeClr>
              </a:solidFill>
              <a:latin typeface="Aptos" panose="020B0004020202020204" pitchFamily="34" charset="0"/>
            </a:endParaRPr>
          </a:p>
        </p:txBody>
      </p:sp>
      <p:sp>
        <p:nvSpPr>
          <p:cNvPr id="11" name="Rectangle: Rounded Corners 10">
            <a:extLst>
              <a:ext uri="{FF2B5EF4-FFF2-40B4-BE49-F238E27FC236}">
                <a16:creationId xmlns:a16="http://schemas.microsoft.com/office/drawing/2014/main" id="{A3615243-6C70-C826-AA95-700069D63475}"/>
              </a:ext>
            </a:extLst>
          </p:cNvPr>
          <p:cNvSpPr/>
          <p:nvPr/>
        </p:nvSpPr>
        <p:spPr>
          <a:xfrm>
            <a:off x="1254479" y="4912555"/>
            <a:ext cx="2860829" cy="566149"/>
          </a:xfrm>
          <a:prstGeom prst="roundRect">
            <a:avLst/>
          </a:prstGeom>
          <a:solidFill>
            <a:schemeClr val="accent4">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solidFill>
                  <a:schemeClr val="tx1">
                    <a:lumMod val="50000"/>
                  </a:schemeClr>
                </a:solidFill>
                <a:latin typeface="Aptos" panose="020B0004020202020204" pitchFamily="34" charset="0"/>
              </a:rPr>
              <a:t>JavaScript</a:t>
            </a:r>
            <a:br>
              <a:rPr lang="en-US" sz="1600" dirty="0">
                <a:solidFill>
                  <a:schemeClr val="tx1">
                    <a:lumMod val="50000"/>
                  </a:schemeClr>
                </a:solidFill>
                <a:latin typeface="Aptos" panose="020B0004020202020204" pitchFamily="34" charset="0"/>
              </a:rPr>
            </a:br>
            <a:r>
              <a:rPr lang="en-US" sz="1600" b="1" dirty="0">
                <a:solidFill>
                  <a:schemeClr val="tx1">
                    <a:lumMod val="50000"/>
                  </a:schemeClr>
                </a:solidFill>
                <a:latin typeface="Aptos" panose="020B0004020202020204" pitchFamily="34" charset="0"/>
              </a:rPr>
              <a:t>.</a:t>
            </a:r>
            <a:r>
              <a:rPr lang="en-US" sz="1600" b="1" dirty="0" err="1">
                <a:solidFill>
                  <a:schemeClr val="tx1">
                    <a:lumMod val="50000"/>
                  </a:schemeClr>
                </a:solidFill>
                <a:latin typeface="Aptos" panose="020B0004020202020204" pitchFamily="34" charset="0"/>
              </a:rPr>
              <a:t>js</a:t>
            </a:r>
            <a:endParaRPr lang="en-US" sz="1600" b="1" dirty="0">
              <a:solidFill>
                <a:schemeClr val="tx1">
                  <a:lumMod val="50000"/>
                </a:schemeClr>
              </a:solidFill>
              <a:latin typeface="Aptos" panose="020B0004020202020204" pitchFamily="34" charset="0"/>
            </a:endParaRPr>
          </a:p>
        </p:txBody>
      </p:sp>
      <p:sp>
        <p:nvSpPr>
          <p:cNvPr id="12" name="Rectangle: Rounded Corners 11">
            <a:extLst>
              <a:ext uri="{FF2B5EF4-FFF2-40B4-BE49-F238E27FC236}">
                <a16:creationId xmlns:a16="http://schemas.microsoft.com/office/drawing/2014/main" id="{CA0CCE5D-D7C3-9D12-0A06-51FD9612F1F6}"/>
              </a:ext>
            </a:extLst>
          </p:cNvPr>
          <p:cNvSpPr/>
          <p:nvPr/>
        </p:nvSpPr>
        <p:spPr>
          <a:xfrm>
            <a:off x="7009821" y="5683335"/>
            <a:ext cx="3048770" cy="566150"/>
          </a:xfrm>
          <a:prstGeom prst="roundRect">
            <a:avLst/>
          </a:prstGeom>
          <a:solidFill>
            <a:schemeClr val="bg1">
              <a:lumMod val="95000"/>
            </a:schemeClr>
          </a:solidFill>
          <a:ln w="9525">
            <a:solidFill>
              <a:schemeClr val="tx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solidFill>
                  <a:schemeClr val="tx1">
                    <a:lumMod val="50000"/>
                  </a:schemeClr>
                </a:solidFill>
                <a:latin typeface="Aptos" panose="020B0004020202020204" pitchFamily="34" charset="0"/>
              </a:rPr>
              <a:t>The Run button is placed right under the input text area.</a:t>
            </a:r>
            <a:endParaRPr lang="en-US" sz="1200" b="1" dirty="0">
              <a:solidFill>
                <a:schemeClr val="tx1">
                  <a:lumMod val="50000"/>
                </a:schemeClr>
              </a:solidFill>
              <a:latin typeface="Aptos" panose="020B0004020202020204" pitchFamily="34" charset="0"/>
            </a:endParaRPr>
          </a:p>
        </p:txBody>
      </p:sp>
      <p:sp>
        <p:nvSpPr>
          <p:cNvPr id="13" name="Rectangle: Rounded Corners 12">
            <a:extLst>
              <a:ext uri="{FF2B5EF4-FFF2-40B4-BE49-F238E27FC236}">
                <a16:creationId xmlns:a16="http://schemas.microsoft.com/office/drawing/2014/main" id="{9A9B8C13-4465-90DE-9DDA-A9819F970634}"/>
              </a:ext>
            </a:extLst>
          </p:cNvPr>
          <p:cNvSpPr/>
          <p:nvPr/>
        </p:nvSpPr>
        <p:spPr>
          <a:xfrm>
            <a:off x="6993400" y="4141774"/>
            <a:ext cx="3065191" cy="566150"/>
          </a:xfrm>
          <a:prstGeom prst="roundRect">
            <a:avLst/>
          </a:prstGeom>
          <a:solidFill>
            <a:schemeClr val="bg1">
              <a:lumMod val="95000"/>
            </a:schemeClr>
          </a:solidFill>
          <a:ln w="9525">
            <a:solidFill>
              <a:schemeClr val="tx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solidFill>
                  <a:schemeClr val="tx1">
                    <a:lumMod val="50000"/>
                  </a:schemeClr>
                </a:solidFill>
                <a:latin typeface="Aptos" panose="020B0004020202020204" pitchFamily="34" charset="0"/>
              </a:rPr>
              <a:t>When the “Run” button is clicked, the content from input is copied to the output</a:t>
            </a:r>
            <a:endParaRPr lang="en-US" sz="1200" b="1" dirty="0">
              <a:solidFill>
                <a:schemeClr val="tx1">
                  <a:lumMod val="50000"/>
                </a:schemeClr>
              </a:solidFill>
              <a:latin typeface="Aptos" panose="020B0004020202020204" pitchFamily="34" charset="0"/>
            </a:endParaRPr>
          </a:p>
        </p:txBody>
      </p:sp>
      <p:sp>
        <p:nvSpPr>
          <p:cNvPr id="14" name="Rectangle: Rounded Corners 13">
            <a:extLst>
              <a:ext uri="{FF2B5EF4-FFF2-40B4-BE49-F238E27FC236}">
                <a16:creationId xmlns:a16="http://schemas.microsoft.com/office/drawing/2014/main" id="{9C1DB875-6603-385D-085A-66A9758E0A0F}"/>
              </a:ext>
            </a:extLst>
          </p:cNvPr>
          <p:cNvSpPr/>
          <p:nvPr/>
        </p:nvSpPr>
        <p:spPr>
          <a:xfrm>
            <a:off x="7009821" y="4912555"/>
            <a:ext cx="3048770" cy="566149"/>
          </a:xfrm>
          <a:prstGeom prst="roundRect">
            <a:avLst/>
          </a:prstGeom>
          <a:solidFill>
            <a:schemeClr val="bg1">
              <a:lumMod val="95000"/>
            </a:schemeClr>
          </a:solidFill>
          <a:ln w="9525">
            <a:solidFill>
              <a:schemeClr val="tx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solidFill>
                  <a:schemeClr val="tx1">
                    <a:lumMod val="50000"/>
                  </a:schemeClr>
                </a:solidFill>
                <a:latin typeface="Aptos" panose="020B0004020202020204" pitchFamily="34" charset="0"/>
              </a:rPr>
              <a:t>The background of the output is slightly darker than the one of the input text area</a:t>
            </a:r>
            <a:endParaRPr lang="en-US" sz="1200" b="1" dirty="0">
              <a:solidFill>
                <a:schemeClr val="tx1">
                  <a:lumMod val="50000"/>
                </a:schemeClr>
              </a:solidFill>
              <a:latin typeface="Aptos" panose="020B0004020202020204" pitchFamily="34" charset="0"/>
            </a:endParaRPr>
          </a:p>
        </p:txBody>
      </p:sp>
      <p:sp>
        <p:nvSpPr>
          <p:cNvPr id="15" name="TextBox 14">
            <a:extLst>
              <a:ext uri="{FF2B5EF4-FFF2-40B4-BE49-F238E27FC236}">
                <a16:creationId xmlns:a16="http://schemas.microsoft.com/office/drawing/2014/main" id="{519C7E65-4A87-6221-621E-742A9E61B113}"/>
              </a:ext>
            </a:extLst>
          </p:cNvPr>
          <p:cNvSpPr txBox="1"/>
          <p:nvPr/>
        </p:nvSpPr>
        <p:spPr>
          <a:xfrm>
            <a:off x="4895546" y="3830889"/>
            <a:ext cx="1380566" cy="276999"/>
          </a:xfrm>
          <a:prstGeom prst="rect">
            <a:avLst/>
          </a:prstGeom>
          <a:noFill/>
        </p:spPr>
        <p:txBody>
          <a:bodyPr wrap="square" rtlCol="0">
            <a:spAutoFit/>
          </a:bodyPr>
          <a:lstStyle/>
          <a:p>
            <a:pPr algn="ctr"/>
            <a:r>
              <a:rPr lang="en-US" sz="1200" u="sng" dirty="0">
                <a:latin typeface="Aptos" panose="020B0004020202020204" pitchFamily="34" charset="0"/>
              </a:rPr>
              <a:t>Core Component</a:t>
            </a:r>
          </a:p>
        </p:txBody>
      </p:sp>
      <p:sp>
        <p:nvSpPr>
          <p:cNvPr id="19" name="TextBox 18">
            <a:extLst>
              <a:ext uri="{FF2B5EF4-FFF2-40B4-BE49-F238E27FC236}">
                <a16:creationId xmlns:a16="http://schemas.microsoft.com/office/drawing/2014/main" id="{C8141E03-CD44-8471-4648-5B4E477F5D10}"/>
              </a:ext>
            </a:extLst>
          </p:cNvPr>
          <p:cNvSpPr txBox="1"/>
          <p:nvPr/>
        </p:nvSpPr>
        <p:spPr>
          <a:xfrm>
            <a:off x="7145685" y="3830889"/>
            <a:ext cx="2563090" cy="276999"/>
          </a:xfrm>
          <a:prstGeom prst="rect">
            <a:avLst/>
          </a:prstGeom>
          <a:noFill/>
        </p:spPr>
        <p:txBody>
          <a:bodyPr wrap="square" rtlCol="0">
            <a:spAutoFit/>
          </a:bodyPr>
          <a:lstStyle/>
          <a:p>
            <a:pPr algn="ctr"/>
            <a:r>
              <a:rPr lang="en-US" sz="1200" u="sng" dirty="0">
                <a:latin typeface="Aptos" panose="020B0004020202020204" pitchFamily="34" charset="0"/>
              </a:rPr>
              <a:t>Statements about </a:t>
            </a:r>
            <a:r>
              <a:rPr lang="en-US" sz="1200" u="sng" dirty="0" err="1">
                <a:latin typeface="Aptos" panose="020B0004020202020204" pitchFamily="34" charset="0"/>
              </a:rPr>
              <a:t>HelloJS</a:t>
            </a:r>
            <a:endParaRPr lang="en-US" sz="1200" u="sng" dirty="0">
              <a:latin typeface="Aptos" panose="020B0004020202020204" pitchFamily="34" charset="0"/>
            </a:endParaRPr>
          </a:p>
        </p:txBody>
      </p:sp>
      <p:sp>
        <p:nvSpPr>
          <p:cNvPr id="21" name="TextBox 20">
            <a:extLst>
              <a:ext uri="{FF2B5EF4-FFF2-40B4-BE49-F238E27FC236}">
                <a16:creationId xmlns:a16="http://schemas.microsoft.com/office/drawing/2014/main" id="{081F60AE-48A9-4A91-09A8-E674265FB306}"/>
              </a:ext>
            </a:extLst>
          </p:cNvPr>
          <p:cNvSpPr txBox="1"/>
          <p:nvPr/>
        </p:nvSpPr>
        <p:spPr>
          <a:xfrm>
            <a:off x="1386929" y="3830889"/>
            <a:ext cx="2563090" cy="276999"/>
          </a:xfrm>
          <a:prstGeom prst="rect">
            <a:avLst/>
          </a:prstGeom>
          <a:noFill/>
        </p:spPr>
        <p:txBody>
          <a:bodyPr wrap="square" rtlCol="0">
            <a:spAutoFit/>
          </a:bodyPr>
          <a:lstStyle/>
          <a:p>
            <a:pPr algn="ctr"/>
            <a:r>
              <a:rPr lang="en-US" sz="1200" u="sng" dirty="0">
                <a:latin typeface="Aptos" panose="020B0004020202020204" pitchFamily="34" charset="0"/>
              </a:rPr>
              <a:t>Programming Languages</a:t>
            </a:r>
          </a:p>
        </p:txBody>
      </p:sp>
      <p:cxnSp>
        <p:nvCxnSpPr>
          <p:cNvPr id="23" name="Straight Connector 22">
            <a:extLst>
              <a:ext uri="{FF2B5EF4-FFF2-40B4-BE49-F238E27FC236}">
                <a16:creationId xmlns:a16="http://schemas.microsoft.com/office/drawing/2014/main" id="{4FA9374B-1052-6FB8-C45E-B668E484465A}"/>
              </a:ext>
            </a:extLst>
          </p:cNvPr>
          <p:cNvCxnSpPr>
            <a:cxnSpLocks/>
            <a:stCxn id="10" idx="3"/>
            <a:endCxn id="6" idx="1"/>
          </p:cNvCxnSpPr>
          <p:nvPr/>
        </p:nvCxnSpPr>
        <p:spPr>
          <a:xfrm>
            <a:off x="4098889" y="4424849"/>
            <a:ext cx="828034" cy="761546"/>
          </a:xfrm>
          <a:prstGeom prst="line">
            <a:avLst/>
          </a:prstGeom>
          <a:ln w="22225">
            <a:solidFill>
              <a:schemeClr val="bg1">
                <a:lumMod val="6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4390773-9BAD-AEAA-BC92-F7648221E7EF}"/>
              </a:ext>
            </a:extLst>
          </p:cNvPr>
          <p:cNvCxnSpPr>
            <a:cxnSpLocks/>
            <a:stCxn id="11" idx="3"/>
            <a:endCxn id="8" idx="1"/>
          </p:cNvCxnSpPr>
          <p:nvPr/>
        </p:nvCxnSpPr>
        <p:spPr>
          <a:xfrm>
            <a:off x="4115308" y="5195630"/>
            <a:ext cx="811615" cy="761545"/>
          </a:xfrm>
          <a:prstGeom prst="line">
            <a:avLst/>
          </a:prstGeom>
          <a:ln w="22225">
            <a:solidFill>
              <a:schemeClr val="bg1">
                <a:lumMod val="6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E073C2-729C-FB17-8F01-FA7AE6487DA2}"/>
              </a:ext>
            </a:extLst>
          </p:cNvPr>
          <p:cNvCxnSpPr>
            <a:cxnSpLocks/>
            <a:stCxn id="9" idx="3"/>
            <a:endCxn id="5" idx="1"/>
          </p:cNvCxnSpPr>
          <p:nvPr/>
        </p:nvCxnSpPr>
        <p:spPr>
          <a:xfrm flipV="1">
            <a:off x="4098889" y="4450604"/>
            <a:ext cx="828034" cy="1515806"/>
          </a:xfrm>
          <a:prstGeom prst="line">
            <a:avLst/>
          </a:prstGeom>
          <a:ln w="22225">
            <a:solidFill>
              <a:schemeClr val="bg1">
                <a:lumMod val="6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1F37ED2-E8BC-F4D9-2911-A38C0FDB27E4}"/>
              </a:ext>
            </a:extLst>
          </p:cNvPr>
          <p:cNvCxnSpPr>
            <a:cxnSpLocks/>
            <a:stCxn id="5" idx="3"/>
            <a:endCxn id="12" idx="1"/>
          </p:cNvCxnSpPr>
          <p:nvPr/>
        </p:nvCxnSpPr>
        <p:spPr>
          <a:xfrm>
            <a:off x="6244735" y="4450604"/>
            <a:ext cx="765086" cy="1515806"/>
          </a:xfrm>
          <a:prstGeom prst="line">
            <a:avLst/>
          </a:prstGeom>
          <a:ln w="22225">
            <a:solidFill>
              <a:schemeClr val="bg1">
                <a:lumMod val="6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1C91B0-EAB5-C419-7EBB-7AAD2A6B16A6}"/>
              </a:ext>
            </a:extLst>
          </p:cNvPr>
          <p:cNvCxnSpPr>
            <a:cxnSpLocks/>
            <a:stCxn id="13" idx="1"/>
            <a:endCxn id="8" idx="3"/>
          </p:cNvCxnSpPr>
          <p:nvPr/>
        </p:nvCxnSpPr>
        <p:spPr>
          <a:xfrm flipH="1">
            <a:off x="6244735" y="4424849"/>
            <a:ext cx="748665" cy="1532326"/>
          </a:xfrm>
          <a:prstGeom prst="line">
            <a:avLst/>
          </a:prstGeom>
          <a:ln w="22225">
            <a:solidFill>
              <a:schemeClr val="bg1">
                <a:lumMod val="6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E0ACC0-EAB9-8415-B9AD-C47C9D04188D}"/>
              </a:ext>
            </a:extLst>
          </p:cNvPr>
          <p:cNvCxnSpPr>
            <a:cxnSpLocks/>
            <a:stCxn id="14" idx="1"/>
            <a:endCxn id="6" idx="3"/>
          </p:cNvCxnSpPr>
          <p:nvPr/>
        </p:nvCxnSpPr>
        <p:spPr>
          <a:xfrm flipH="1" flipV="1">
            <a:off x="6244735" y="5186395"/>
            <a:ext cx="765086" cy="9235"/>
          </a:xfrm>
          <a:prstGeom prst="line">
            <a:avLst/>
          </a:prstGeom>
          <a:ln w="22225">
            <a:solidFill>
              <a:schemeClr val="bg1">
                <a:lumMod val="6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2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tel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One">
      <a:majorFont>
        <a:latin typeface="IntelOne Display Light"/>
        <a:ea typeface="Helvetica Neue"/>
        <a:cs typeface="Helvetica Neue"/>
      </a:majorFont>
      <a:minorFont>
        <a:latin typeface="IntelOne Display Regular"/>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ntel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ntel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43D043E8FF5C479224FB537BA410F8" ma:contentTypeVersion="18" ma:contentTypeDescription="Create a new document." ma:contentTypeScope="" ma:versionID="82e2d2a7ec7f8588e7a949be20727da4">
  <xsd:schema xmlns:xsd="http://www.w3.org/2001/XMLSchema" xmlns:xs="http://www.w3.org/2001/XMLSchema" xmlns:p="http://schemas.microsoft.com/office/2006/metadata/properties" xmlns:ns2="1400c5dc-1948-4694-91d3-280ff9ab59fa" xmlns:ns3="1f1551c7-8027-4d2c-877b-e7b87e5c77fd" targetNamespace="http://schemas.microsoft.com/office/2006/metadata/properties" ma:root="true" ma:fieldsID="198fff1aa23d864854183ce6962b2ae6" ns2:_="" ns3:_="">
    <xsd:import namespace="1400c5dc-1948-4694-91d3-280ff9ab59fa"/>
    <xsd:import namespace="1f1551c7-8027-4d2c-877b-e7b87e5c77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00c5dc-1948-4694-91d3-280ff9ab5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646967e-5eb7-4d82-b25a-99ee5c68d0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1551c7-8027-4d2c-877b-e7b87e5c77f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3e3caf79-e619-4ca9-a032-38a91eac213b}" ma:internalName="TaxCatchAll" ma:showField="CatchAllData" ma:web="1f1551c7-8027-4d2c-877b-e7b87e5c77f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f1551c7-8027-4d2c-877b-e7b87e5c77fd">
      <UserInfo>
        <DisplayName>Victor Ene</DisplayName>
        <AccountId>81</AccountId>
        <AccountType/>
      </UserInfo>
    </SharedWithUsers>
    <TaxCatchAll xmlns="1f1551c7-8027-4d2c-877b-e7b87e5c77fd" xsi:nil="true"/>
    <lcf76f155ced4ddcb4097134ff3c332f xmlns="1400c5dc-1948-4694-91d3-280ff9ab59f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6404E88-0607-4803-A3D4-01E225A0D8AD}">
  <ds:schemaRefs>
    <ds:schemaRef ds:uri="http://schemas.microsoft.com/sharepoint/v3/contenttype/forms"/>
  </ds:schemaRefs>
</ds:datastoreItem>
</file>

<file path=customXml/itemProps2.xml><?xml version="1.0" encoding="utf-8"?>
<ds:datastoreItem xmlns:ds="http://schemas.openxmlformats.org/officeDocument/2006/customXml" ds:itemID="{BE0A18AE-05E6-4009-8888-95AB350AC4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00c5dc-1948-4694-91d3-280ff9ab59fa"/>
    <ds:schemaRef ds:uri="1f1551c7-8027-4d2c-877b-e7b87e5c77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41679D-1875-4E3C-860D-749FC8681C0E}">
  <ds:schemaRefs>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elements/1.1/"/>
    <ds:schemaRef ds:uri="http://purl.org/dc/terms/"/>
    <ds:schemaRef ds:uri="http://schemas.openxmlformats.org/package/2006/metadata/core-properties"/>
    <ds:schemaRef ds:uri="289be48c-67bf-4706-8ec0-8d9aee6d1640"/>
    <ds:schemaRef ds:uri="17d63ebd-2c36-46ed-b563-19cd4cd21008"/>
    <ds:schemaRef ds:uri="http://www.w3.org/XML/1998/namespace"/>
    <ds:schemaRef ds:uri="1f1551c7-8027-4d2c-877b-e7b87e5c77fd"/>
    <ds:schemaRef ds:uri="1400c5dc-1948-4694-91d3-280ff9ab59fa"/>
  </ds:schemaRefs>
</ds:datastoreItem>
</file>

<file path=docMetadata/LabelInfo.xml><?xml version="1.0" encoding="utf-8"?>
<clbl:labelList xmlns:clbl="http://schemas.microsoft.com/office/2020/mipLabelMetadata">
  <clbl:label id="{f9410587-2dbf-4cbf-9a99-5d54386da03f}" enabled="1" method="Privileged" siteId="{46c98d88-e344-4ed4-8496-4ed7712e255d}" removed="0"/>
</clbl:labelList>
</file>

<file path=docProps/app.xml><?xml version="1.0" encoding="utf-8"?>
<Properties xmlns="http://schemas.openxmlformats.org/officeDocument/2006/extended-properties" xmlns:vt="http://schemas.openxmlformats.org/officeDocument/2006/docPropsVTypes">
  <Template/>
  <TotalTime>44763</TotalTime>
  <Words>1832</Words>
  <Application>Microsoft Office PowerPoint</Application>
  <PresentationFormat>Widescreen</PresentationFormat>
  <Paragraphs>209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Aptos</vt:lpstr>
      <vt:lpstr>IntelOne Display Regular</vt:lpstr>
      <vt:lpstr>Wingdings</vt:lpstr>
      <vt:lpstr>Arial Nova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monica.ene-pietrosanu@intel.com</dc:creator>
  <cp:lastModifiedBy>Florin Teodorescu</cp:lastModifiedBy>
  <cp:revision>154</cp:revision>
  <dcterms:created xsi:type="dcterms:W3CDTF">2020-10-08T23:31:50Z</dcterms:created>
  <dcterms:modified xsi:type="dcterms:W3CDTF">2024-07-18T06:35:14Z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0x0101008643D043E8FF5C479224FB537BA410F8</vt:lpwstr>
  </property>
  <property fmtid="{D5CDD505-2E9C-101B-9397-08002B2CF9AE}" pid="3" name="MediaServiceImageTags">
    <vt:lpwstr/>
  </property>
</Properties>
</file>