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ecursive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F0303B-0110-4D70-B761-A26CCBC4876D}">
  <a:tblStyle styleId="{90F0303B-0110-4D70-B761-A26CCBC487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ecursive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ecursiv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5a64a7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5a64a7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5a64a78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5a64a78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5a64a78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5a64a78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a0f3172a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a0f3172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a0f3172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a0f3172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a3035ea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a3035ea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5a64a78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5a64a78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5a64a78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5a64a78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5a64a78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5a64a78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5a64a78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5a64a7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5a64a78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5a64a78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5a64a78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5a64a7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5a64a78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5a64a78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5a64a78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5a64a78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github.com/ParthJadhav/Tkinter-Designer" TargetMode="External"/><Relationship Id="rId5" Type="http://schemas.openxmlformats.org/officeDocument/2006/relationships/hyperlink" Target="https://github.com/ParthJadhav/Tkinter-Designer/blob/master/docs/instructions.md" TargetMode="External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hyperlink" Target="https://github.com/ParthJadhav/Tkinter-Designer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922325" y="1102913"/>
            <a:ext cx="6982800" cy="22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Implementing UI&amp;UX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With Figma and Tkinter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descr="Mobirise"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b="1" lang="en" sz="750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b="1" lang="en" sz="750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b="1" lang="en" sz="750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b="1" lang="en" sz="750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3479000" y="51605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6786650" y="2211400"/>
            <a:ext cx="22794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3707600" y="3927475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-59700" y="2289275"/>
            <a:ext cx="15996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2109500" y="288650"/>
            <a:ext cx="0" cy="8904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2947700" y="2703700"/>
            <a:ext cx="0" cy="13596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67" name="Google Shape;67;p13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421250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17275" y="889961"/>
            <a:ext cx="79008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Cum pun action (command) pe un buton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(Asta cred ca ia destul de mult timp) Cum fac un splash screen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Cum iau textul de intrare (prompt) si il pun in chatbot ul Anei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Cum lucrez cu datele din API ul lui Andrei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Cum modific textul default (placeholder) din zona unde o sa apară răspunsul chatbot ului (Cum afisez răspunsul chatbot ului)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Dacă e timp pot face și un buton de toggle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Dacă am timp as putea sa fac și diverse alerte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>
                <a:solidFill>
                  <a:schemeClr val="dk1"/>
                </a:solidFill>
              </a:rPr>
              <a:t>Nu ai introdus niciun text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>
                <a:solidFill>
                  <a:schemeClr val="dk1"/>
                </a:solidFill>
              </a:rPr>
              <a:t>Nu avem încă un răspuns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Ce vreau sa mai explic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68" name="Google Shape;168;p22"/>
          <p:cNvCxnSpPr/>
          <p:nvPr/>
        </p:nvCxnSpPr>
        <p:spPr>
          <a:xfrm rot="10800000">
            <a:off x="8795425" y="484925"/>
            <a:ext cx="0" cy="32739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2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2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1" name="Google Shape;171;p22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Alte chestii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717275" y="889961"/>
            <a:ext cx="7900800" cy="3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Pre-requisites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u="sng">
                <a:solidFill>
                  <a:schemeClr val="hlink"/>
                </a:solidFill>
                <a:hlinkClick r:id="rId4"/>
              </a:rPr>
              <a:t>Repo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lang="en">
                <a:solidFill>
                  <a:schemeClr val="dk1"/>
                </a:solidFill>
              </a:rPr>
              <a:t>ul clonat ca </a:t>
            </a:r>
            <a:r>
              <a:rPr lang="en">
                <a:solidFill>
                  <a:schemeClr val="dk1"/>
                </a:solidFill>
              </a:rPr>
              <a:t>să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poată</a:t>
            </a:r>
            <a:r>
              <a:rPr lang="en">
                <a:solidFill>
                  <a:schemeClr val="dk1"/>
                </a:solidFill>
              </a:rPr>
              <a:t> face conversia de la UI la cod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>
                <a:solidFill>
                  <a:schemeClr val="dk1"/>
                </a:solidFill>
              </a:rPr>
              <a:t>Tkinter pt interfață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>
                <a:solidFill>
                  <a:schemeClr val="dk1"/>
                </a:solidFill>
              </a:rPr>
              <a:t>Pyinstaller / auto-py-to-exe pt a </a:t>
            </a:r>
            <a:r>
              <a:rPr lang="en">
                <a:solidFill>
                  <a:schemeClr val="dk1"/>
                </a:solidFill>
              </a:rPr>
              <a:t>crea</a:t>
            </a:r>
            <a:r>
              <a:rPr lang="en">
                <a:solidFill>
                  <a:schemeClr val="dk1"/>
                </a:solidFill>
              </a:rPr>
              <a:t> fișierul executabil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Instrucțiuni Figma -&gt; py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https://github.com/ParthJadhav/Tkinter-Designer/blob/master/docs/instructions.md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9" name="Google Shape;179;p23"/>
          <p:cNvCxnSpPr/>
          <p:nvPr/>
        </p:nvCxnSpPr>
        <p:spPr>
          <a:xfrm rot="10800000">
            <a:off x="8795425" y="484925"/>
            <a:ext cx="0" cy="32739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3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2" name="Google Shape;182;p23" title="Untitled drawing (4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4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 txBox="1"/>
          <p:nvPr>
            <p:ph type="ctrTitle"/>
          </p:nvPr>
        </p:nvSpPr>
        <p:spPr>
          <a:xfrm>
            <a:off x="1529450" y="1129650"/>
            <a:ext cx="5333400" cy="223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THIS IS AN EXAMPLE OF THE TITLE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91" name="Google Shape;191;p24"/>
          <p:cNvSpPr txBox="1"/>
          <p:nvPr>
            <p:ph idx="1" type="subTitle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descr="Mobirise" id="192" name="Google Shape;1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b="1" lang="en" sz="750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b="1" lang="en" sz="750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b="1" lang="en" sz="750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b="1" lang="en" sz="750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4" name="Google Shape;194;p24"/>
          <p:cNvCxnSpPr/>
          <p:nvPr/>
        </p:nvCxnSpPr>
        <p:spPr>
          <a:xfrm>
            <a:off x="3479000" y="51605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4"/>
          <p:cNvCxnSpPr/>
          <p:nvPr/>
        </p:nvCxnSpPr>
        <p:spPr>
          <a:xfrm>
            <a:off x="6786650" y="2211400"/>
            <a:ext cx="22794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4"/>
          <p:cNvCxnSpPr/>
          <p:nvPr/>
        </p:nvCxnSpPr>
        <p:spPr>
          <a:xfrm>
            <a:off x="3707600" y="3927475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4"/>
          <p:cNvCxnSpPr/>
          <p:nvPr/>
        </p:nvCxnSpPr>
        <p:spPr>
          <a:xfrm>
            <a:off x="-59700" y="2289275"/>
            <a:ext cx="15996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4"/>
          <p:cNvCxnSpPr/>
          <p:nvPr/>
        </p:nvCxnSpPr>
        <p:spPr>
          <a:xfrm>
            <a:off x="2109500" y="288650"/>
            <a:ext cx="0" cy="13596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4"/>
          <p:cNvCxnSpPr/>
          <p:nvPr/>
        </p:nvCxnSpPr>
        <p:spPr>
          <a:xfrm>
            <a:off x="2947700" y="2703700"/>
            <a:ext cx="0" cy="13596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00" name="Google Shape;200;p24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421250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5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Sample Heading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text: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sample text</a:t>
            </a:r>
            <a:endParaRPr/>
          </a:p>
        </p:txBody>
      </p:sp>
      <p:cxnSp>
        <p:nvCxnSpPr>
          <p:cNvPr id="208" name="Google Shape;208;p25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5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5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</a:t>
            </a:r>
            <a:r>
              <a:rPr lang="en" sz="750">
                <a:solidFill>
                  <a:srgbClr val="525252"/>
                </a:solidFill>
              </a:rPr>
              <a:t>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1" name="Google Shape;211;p25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Sample Heading With Picture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text: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sample text</a:t>
            </a:r>
            <a:endParaRPr/>
          </a:p>
        </p:txBody>
      </p:sp>
      <p:cxnSp>
        <p:nvCxnSpPr>
          <p:cNvPr id="219" name="Google Shape;219;p26"/>
          <p:cNvCxnSpPr/>
          <p:nvPr/>
        </p:nvCxnSpPr>
        <p:spPr>
          <a:xfrm>
            <a:off x="5183275" y="484900"/>
            <a:ext cx="34668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/>
          <p:nvPr/>
        </p:nvCxnSpPr>
        <p:spPr>
          <a:xfrm>
            <a:off x="274825" y="4757625"/>
            <a:ext cx="73509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6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 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2" name="Google Shape;222;p26"/>
          <p:cNvCxnSpPr/>
          <p:nvPr/>
        </p:nvCxnSpPr>
        <p:spPr>
          <a:xfrm rot="10800000">
            <a:off x="4474200" y="1022475"/>
            <a:ext cx="0" cy="33630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3" name="Google Shape;223;p26" title="Untitled drawing (4) (1).jpg"/>
          <p:cNvPicPr preferRelativeResize="0"/>
          <p:nvPr/>
        </p:nvPicPr>
        <p:blipFill rotWithShape="1">
          <a:blip r:embed="rId4">
            <a:alphaModFix/>
          </a:blip>
          <a:srcRect b="5096" l="0" r="0" t="0"/>
          <a:stretch/>
        </p:blipFill>
        <p:spPr>
          <a:xfrm>
            <a:off x="4993863" y="1268326"/>
            <a:ext cx="3801574" cy="270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>
            <p:ph type="ctrTitle"/>
          </p:nvPr>
        </p:nvSpPr>
        <p:spPr>
          <a:xfrm>
            <a:off x="1529450" y="1510650"/>
            <a:ext cx="5333400" cy="14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THANK YOU,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THE END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33" name="Google Shape;233;p27"/>
          <p:cNvSpPr txBox="1"/>
          <p:nvPr>
            <p:ph idx="1" type="subTitle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descr="Mobirise" id="234" name="Google Shape;23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b="1" lang="en" sz="750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b="1" lang="en" sz="750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b="1" lang="en" sz="750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b="1" lang="en" sz="750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6" name="Google Shape;236;p27"/>
          <p:cNvCxnSpPr/>
          <p:nvPr/>
        </p:nvCxnSpPr>
        <p:spPr>
          <a:xfrm flipH="1" rot="10800000">
            <a:off x="-67475" y="1896400"/>
            <a:ext cx="2348700" cy="13560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7"/>
          <p:cNvCxnSpPr/>
          <p:nvPr/>
        </p:nvCxnSpPr>
        <p:spPr>
          <a:xfrm flipH="1" rot="10800000">
            <a:off x="6208400" y="2901300"/>
            <a:ext cx="2715600" cy="15678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38" name="Google Shape;238;p27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7"/>
          <p:cNvCxnSpPr/>
          <p:nvPr/>
        </p:nvCxnSpPr>
        <p:spPr>
          <a:xfrm flipH="1" rot="10800000">
            <a:off x="3319225" y="-129875"/>
            <a:ext cx="2376600" cy="13722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7"/>
          <p:cNvCxnSpPr/>
          <p:nvPr/>
        </p:nvCxnSpPr>
        <p:spPr>
          <a:xfrm flipH="1" rot="10800000">
            <a:off x="2855200" y="917325"/>
            <a:ext cx="6008700" cy="34692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Building a Full Python App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From UI Design to Functional App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From Figma to .exe: UI/UX Design and Implementation with Tkinter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From UI Design to executable / .exe (file)</a:t>
            </a:r>
            <a:br>
              <a:rPr lang="en" sz="2700"/>
            </a:br>
            <a:endParaRPr sz="2700"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Alte titluri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4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Introducere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What is FIGMA?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What is TKINTER?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How to implement FIGMA UI in TKINTER code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/>
              <a:t>How to turn your code into an .exe</a:t>
            </a:r>
            <a:endParaRPr sz="2700"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Cuprins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5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Ce facem azi?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Vom învăța cum să creăm o interfață grafică (UI) modernă cu FIGMA și să o implementăm în Python folosind TKINTER. (După ce avem aplicația, vom descoperi cum o putem transforma într-un </a:t>
            </a:r>
            <a:r>
              <a:rPr lang="en" sz="1700">
                <a:solidFill>
                  <a:schemeClr val="dk1"/>
                </a:solidFill>
              </a:rPr>
              <a:t>fișier</a:t>
            </a:r>
            <a:r>
              <a:rPr lang="en" sz="1700">
                <a:solidFill>
                  <a:schemeClr val="dk1"/>
                </a:solidFill>
              </a:rPr>
              <a:t> executabil)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De ce e important să avem o interfață la aplicația noastră?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O aplicație cu un UI plăcut este mai ușor de folosit și mai atractivă.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Ce vom obține la final?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O aplicație Python cu design personalizat (și transformată într-un fișier executabil </a:t>
            </a:r>
            <a:r>
              <a:rPr lang="en" sz="1700">
                <a:solidFill>
                  <a:srgbClr val="188038"/>
                </a:solidFill>
              </a:rPr>
              <a:t>.exe</a:t>
            </a:r>
            <a:r>
              <a:rPr lang="en" sz="1700">
                <a:solidFill>
                  <a:schemeClr val="dk1"/>
                </a:solidFill>
              </a:rPr>
              <a:t>.)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Introducere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6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FIGMA este un </a:t>
            </a:r>
            <a:r>
              <a:rPr b="1" lang="en" sz="2400">
                <a:solidFill>
                  <a:schemeClr val="dk1"/>
                </a:solidFill>
              </a:rPr>
              <a:t>tool online pentru design UI/UX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Este folosit de designeri pentru a crea machete vizuale ale aplicațiilor (fără cod).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Funcționează direct în browser și permite colaborarea în timp real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Vom folosi FIGMA pentru a crea aspectul aplicației noastre.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What is FIGMA?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17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Tkinter este </a:t>
            </a:r>
            <a:r>
              <a:rPr b="1" lang="en">
                <a:solidFill>
                  <a:schemeClr val="dk1"/>
                </a:solidFill>
              </a:rPr>
              <a:t>librăria standard pentru interfețe grafice în Python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Cu Tkinter poți crea ferestre, butoane, texte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Este simplu de folosit și ideal pentru proiecte educaționale sau personale.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Avantaje: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E inclusă direct în Python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Ușor de învățat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Bună pentru prototipuri rapide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What is TKINTER?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8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18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5">
            <a:alphaModFix/>
          </a:blip>
          <a:srcRect b="28712" l="21400" r="43155" t="12845"/>
          <a:stretch/>
        </p:blipFill>
        <p:spPr>
          <a:xfrm>
            <a:off x="5123700" y="2073433"/>
            <a:ext cx="2691274" cy="2496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89825" y="1341225"/>
            <a:ext cx="44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b="1" lang="en" sz="2500">
                <a:solidFill>
                  <a:schemeClr val="dk1"/>
                </a:solidFill>
              </a:rPr>
              <a:t>“Nu reinventăm roata”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lang="en" sz="2500">
                <a:solidFill>
                  <a:schemeClr val="dk1"/>
                </a:solidFill>
              </a:rPr>
              <a:t>Folosim </a:t>
            </a:r>
            <a:r>
              <a:rPr b="1" lang="en" sz="2500">
                <a:solidFill>
                  <a:schemeClr val="dk1"/>
                </a:solidFill>
              </a:rPr>
              <a:t>Tkinter Designer</a:t>
            </a:r>
            <a:r>
              <a:rPr lang="en" sz="2500">
                <a:solidFill>
                  <a:schemeClr val="dk1"/>
                </a:solidFill>
              </a:rPr>
              <a:t> – un proiect open-source:</a:t>
            </a:r>
            <a:endParaRPr sz="25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hlinkClick r:id="rId4"/>
              </a:rPr>
              <a:t>Figma to Tkinter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(Mai fac si slideuri cu steps sau doar explic?)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Cum implementăm UI din FIGMA în TKINTER?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 flipH="1" rot="10800000">
            <a:off x="8884250" y="363600"/>
            <a:ext cx="13200" cy="35874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9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6">
            <a:alphaModFix/>
          </a:blip>
          <a:srcRect b="12321" l="6294" r="6154" t="6404"/>
          <a:stretch/>
        </p:blipFill>
        <p:spPr>
          <a:xfrm>
            <a:off x="4797222" y="1265313"/>
            <a:ext cx="3799223" cy="23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17275" y="2558313"/>
            <a:ext cx="7900800" cy="19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UI-ul trebuie să comunice cu funcțiile backend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UX-ul bun înseamnă că: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Butoanele răspund instant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Utilizatorul primește feedback (ex: mesaj „Date salvate!”)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Erorile sunt gestionate elegant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>
                <a:solidFill>
                  <a:schemeClr val="dk1"/>
                </a:solidFill>
              </a:rPr>
              <a:t>Totul curge natural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0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Cum leg UI-ul de Backend pentru un UX bun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 rot="10800000">
            <a:off x="8795425" y="484925"/>
            <a:ext cx="0" cy="32739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0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0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20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20"/>
          <p:cNvGraphicFramePr/>
          <p:nvPr/>
        </p:nvGraphicFramePr>
        <p:xfrm>
          <a:off x="717275" y="88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{90F0303B-0110-4D70-B761-A26CCBC4876D}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Termen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Definitie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Exemplu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UI</a:t>
                      </a:r>
                      <a:r>
                        <a:rPr lang="en"/>
                        <a:t> (User Interface)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Cum arată aplicația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Culori, butoane, fonturi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UX </a:t>
                      </a:r>
                      <a:r>
                        <a:rPr lang="en"/>
                        <a:t>(User Experience)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Cum se simte aplicația pentru utilizator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 ușor de folosit?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Intuitiv? Rapid?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How to convert .py to .exe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Vom folosi auto-py-to-exe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Pip install auto-py-to-exe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</a:t>
            </a:r>
            <a:r>
              <a:rPr lang="en"/>
              <a:t>uto-py-to-exe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Avantaje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Open-Source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UI Intuitiv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Poți</a:t>
            </a:r>
            <a:r>
              <a:rPr lang="en"/>
              <a:t> salva configurația</a:t>
            </a:r>
            <a:endParaRPr/>
          </a:p>
        </p:txBody>
      </p:sp>
      <p:cxnSp>
        <p:nvCxnSpPr>
          <p:cNvPr id="155" name="Google Shape;155;p21"/>
          <p:cNvCxnSpPr/>
          <p:nvPr/>
        </p:nvCxnSpPr>
        <p:spPr>
          <a:xfrm>
            <a:off x="5183275" y="484900"/>
            <a:ext cx="34668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/>
          <p:nvPr/>
        </p:nvCxnSpPr>
        <p:spPr>
          <a:xfrm>
            <a:off x="274825" y="4757625"/>
            <a:ext cx="73509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1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 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8" name="Google Shape;158;p21"/>
          <p:cNvCxnSpPr/>
          <p:nvPr/>
        </p:nvCxnSpPr>
        <p:spPr>
          <a:xfrm rot="10800000">
            <a:off x="4474200" y="1022475"/>
            <a:ext cx="0" cy="33630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" name="Google Shape;159;p21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100" y="655800"/>
            <a:ext cx="3580225" cy="37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