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7" r:id="rId6"/>
    <p:sldId id="263" r:id="rId7"/>
    <p:sldId id="264"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56F71F-D797-423A-A287-7145C9DAD711}" v="160" dt="2022-10-09T20:44:24.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72" y="-3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ProTEd" userId="7e0dedf4-1993-45e0-93f4-3595ba7977c9" providerId="ADAL" clId="{346DA06C-C98B-452C-8A34-8F7A6811DC08}"/>
    <pc:docChg chg="undo custSel addSld delSld modSld">
      <pc:chgData name="InProTEd" userId="7e0dedf4-1993-45e0-93f4-3595ba7977c9" providerId="ADAL" clId="{346DA06C-C98B-452C-8A34-8F7A6811DC08}" dt="2022-09-21T20:30:23.226" v="9252" actId="20577"/>
      <pc:docMkLst>
        <pc:docMk/>
      </pc:docMkLst>
      <pc:sldChg chg="modSp mod">
        <pc:chgData name="InProTEd" userId="7e0dedf4-1993-45e0-93f4-3595ba7977c9" providerId="ADAL" clId="{346DA06C-C98B-452C-8A34-8F7A6811DC08}" dt="2022-09-21T15:26:07.430" v="157" actId="20577"/>
        <pc:sldMkLst>
          <pc:docMk/>
          <pc:sldMk cId="2861367701" sldId="256"/>
        </pc:sldMkLst>
        <pc:spChg chg="mod">
          <ac:chgData name="InProTEd" userId="7e0dedf4-1993-45e0-93f4-3595ba7977c9" providerId="ADAL" clId="{346DA06C-C98B-452C-8A34-8F7A6811DC08}" dt="2022-09-21T15:25:25.712" v="32" actId="20577"/>
          <ac:spMkLst>
            <pc:docMk/>
            <pc:sldMk cId="2861367701" sldId="256"/>
            <ac:spMk id="2" creationId="{022E8B21-AFB7-F9E4-ED69-4B40EFA04B03}"/>
          </ac:spMkLst>
        </pc:spChg>
        <pc:spChg chg="mod">
          <ac:chgData name="InProTEd" userId="7e0dedf4-1993-45e0-93f4-3595ba7977c9" providerId="ADAL" clId="{346DA06C-C98B-452C-8A34-8F7A6811DC08}" dt="2022-09-21T15:26:07.430" v="157" actId="20577"/>
          <ac:spMkLst>
            <pc:docMk/>
            <pc:sldMk cId="2861367701" sldId="256"/>
            <ac:spMk id="3" creationId="{60E8A63B-C7A4-376E-3F8B-C569C15C5850}"/>
          </ac:spMkLst>
        </pc:spChg>
      </pc:sldChg>
      <pc:sldChg chg="addSp delSp modSp mod">
        <pc:chgData name="InProTEd" userId="7e0dedf4-1993-45e0-93f4-3595ba7977c9" providerId="ADAL" clId="{346DA06C-C98B-452C-8A34-8F7A6811DC08}" dt="2022-09-21T20:28:10.674" v="9244" actId="14100"/>
        <pc:sldMkLst>
          <pc:docMk/>
          <pc:sldMk cId="2349371857" sldId="257"/>
        </pc:sldMkLst>
        <pc:spChg chg="mod">
          <ac:chgData name="InProTEd" userId="7e0dedf4-1993-45e0-93f4-3595ba7977c9" providerId="ADAL" clId="{346DA06C-C98B-452C-8A34-8F7A6811DC08}" dt="2022-09-21T17:45:57.324" v="5567" actId="20577"/>
          <ac:spMkLst>
            <pc:docMk/>
            <pc:sldMk cId="2349371857" sldId="257"/>
            <ac:spMk id="2" creationId="{14F13C8B-06EE-B040-5617-0D4024C5CFFD}"/>
          </ac:spMkLst>
        </pc:spChg>
        <pc:spChg chg="mod">
          <ac:chgData name="InProTEd" userId="7e0dedf4-1993-45e0-93f4-3595ba7977c9" providerId="ADAL" clId="{346DA06C-C98B-452C-8A34-8F7A6811DC08}" dt="2022-09-21T20:28:10.674" v="9244" actId="14100"/>
          <ac:spMkLst>
            <pc:docMk/>
            <pc:sldMk cId="2349371857" sldId="257"/>
            <ac:spMk id="3" creationId="{835686D4-0C43-0652-9281-AE1F88637171}"/>
          </ac:spMkLst>
        </pc:spChg>
        <pc:spChg chg="del mod">
          <ac:chgData name="InProTEd" userId="7e0dedf4-1993-45e0-93f4-3595ba7977c9" providerId="ADAL" clId="{346DA06C-C98B-452C-8A34-8F7A6811DC08}" dt="2022-09-21T15:27:07.433" v="294" actId="478"/>
          <ac:spMkLst>
            <pc:docMk/>
            <pc:sldMk cId="2349371857" sldId="257"/>
            <ac:spMk id="4" creationId="{B4C0FE56-9602-DC0D-9A9B-0B201F8AF3B9}"/>
          </ac:spMkLst>
        </pc:spChg>
        <pc:spChg chg="del mod">
          <ac:chgData name="InProTEd" userId="7e0dedf4-1993-45e0-93f4-3595ba7977c9" providerId="ADAL" clId="{346DA06C-C98B-452C-8A34-8F7A6811DC08}" dt="2022-09-21T16:15:38.139" v="1296" actId="478"/>
          <ac:spMkLst>
            <pc:docMk/>
            <pc:sldMk cId="2349371857" sldId="257"/>
            <ac:spMk id="5" creationId="{547DBD09-0A08-8EEB-03D0-D5B3F7149822}"/>
          </ac:spMkLst>
        </pc:spChg>
        <pc:spChg chg="del mod">
          <ac:chgData name="InProTEd" userId="7e0dedf4-1993-45e0-93f4-3595ba7977c9" providerId="ADAL" clId="{346DA06C-C98B-452C-8A34-8F7A6811DC08}" dt="2022-09-21T17:15:00.821" v="3390" actId="478"/>
          <ac:spMkLst>
            <pc:docMk/>
            <pc:sldMk cId="2349371857" sldId="257"/>
            <ac:spMk id="6" creationId="{1237FBAA-D1E8-ED1E-892F-6FCBA929926A}"/>
          </ac:spMkLst>
        </pc:spChg>
        <pc:spChg chg="add del mod">
          <ac:chgData name="InProTEd" userId="7e0dedf4-1993-45e0-93f4-3595ba7977c9" providerId="ADAL" clId="{346DA06C-C98B-452C-8A34-8F7A6811DC08}" dt="2022-09-21T16:22:40.574" v="1733" actId="478"/>
          <ac:spMkLst>
            <pc:docMk/>
            <pc:sldMk cId="2349371857" sldId="257"/>
            <ac:spMk id="9" creationId="{872A8B65-8DA1-3C43-8AFF-A6BBCB7C6D1E}"/>
          </ac:spMkLst>
        </pc:spChg>
        <pc:spChg chg="add mod">
          <ac:chgData name="InProTEd" userId="7e0dedf4-1993-45e0-93f4-3595ba7977c9" providerId="ADAL" clId="{346DA06C-C98B-452C-8A34-8F7A6811DC08}" dt="2022-09-21T17:16:09.419" v="3400" actId="1035"/>
          <ac:spMkLst>
            <pc:docMk/>
            <pc:sldMk cId="2349371857" sldId="257"/>
            <ac:spMk id="10" creationId="{EEA42EEB-4F5E-6709-DB64-85E687828E1D}"/>
          </ac:spMkLst>
        </pc:spChg>
        <pc:picChg chg="add mod">
          <ac:chgData name="InProTEd" userId="7e0dedf4-1993-45e0-93f4-3595ba7977c9" providerId="ADAL" clId="{346DA06C-C98B-452C-8A34-8F7A6811DC08}" dt="2022-09-21T17:17:56.053" v="3417" actId="1076"/>
          <ac:picMkLst>
            <pc:docMk/>
            <pc:sldMk cId="2349371857" sldId="257"/>
            <ac:picMk id="5" creationId="{15E4CDF9-1C2B-1B74-3C92-3271FA05C76B}"/>
          </ac:picMkLst>
        </pc:picChg>
        <pc:picChg chg="add mod">
          <ac:chgData name="InProTEd" userId="7e0dedf4-1993-45e0-93f4-3595ba7977c9" providerId="ADAL" clId="{346DA06C-C98B-452C-8A34-8F7A6811DC08}" dt="2022-09-21T16:29:43.256" v="2739" actId="1076"/>
          <ac:picMkLst>
            <pc:docMk/>
            <pc:sldMk cId="2349371857" sldId="257"/>
            <ac:picMk id="8" creationId="{CD78BA15-7F37-9D3B-F02B-AAC4886A2252}"/>
          </ac:picMkLst>
        </pc:picChg>
        <pc:inkChg chg="add del">
          <ac:chgData name="InProTEd" userId="7e0dedf4-1993-45e0-93f4-3595ba7977c9" providerId="ADAL" clId="{346DA06C-C98B-452C-8A34-8F7A6811DC08}" dt="2022-09-21T17:17:07.509" v="3403"/>
          <ac:inkMkLst>
            <pc:docMk/>
            <pc:sldMk cId="2349371857" sldId="257"/>
            <ac:inkMk id="7" creationId="{14BC6568-F7CE-1D1C-CDFC-8F512383515F}"/>
          </ac:inkMkLst>
        </pc:inkChg>
        <pc:inkChg chg="add del">
          <ac:chgData name="InProTEd" userId="7e0dedf4-1993-45e0-93f4-3595ba7977c9" providerId="ADAL" clId="{346DA06C-C98B-452C-8A34-8F7A6811DC08}" dt="2022-09-21T17:17:08.140" v="3404"/>
          <ac:inkMkLst>
            <pc:docMk/>
            <pc:sldMk cId="2349371857" sldId="257"/>
            <ac:inkMk id="9" creationId="{6789B4A8-162E-7464-F086-CDBB665C881D}"/>
          </ac:inkMkLst>
        </pc:inkChg>
        <pc:inkChg chg="add del">
          <ac:chgData name="InProTEd" userId="7e0dedf4-1993-45e0-93f4-3595ba7977c9" providerId="ADAL" clId="{346DA06C-C98B-452C-8A34-8F7A6811DC08}" dt="2022-09-21T17:17:16.309" v="3406"/>
          <ac:inkMkLst>
            <pc:docMk/>
            <pc:sldMk cId="2349371857" sldId="257"/>
            <ac:inkMk id="11" creationId="{115B2A70-1093-7CD9-2E77-7BB66320B8E2}"/>
          </ac:inkMkLst>
        </pc:inkChg>
        <pc:inkChg chg="add">
          <ac:chgData name="InProTEd" userId="7e0dedf4-1993-45e0-93f4-3595ba7977c9" providerId="ADAL" clId="{346DA06C-C98B-452C-8A34-8F7A6811DC08}" dt="2022-09-21T17:17:18.961" v="3407" actId="9405"/>
          <ac:inkMkLst>
            <pc:docMk/>
            <pc:sldMk cId="2349371857" sldId="257"/>
            <ac:inkMk id="12" creationId="{6B5BC82F-AD53-D60B-BABC-FB90BA69AAF4}"/>
          </ac:inkMkLst>
        </pc:inkChg>
        <pc:inkChg chg="add">
          <ac:chgData name="InProTEd" userId="7e0dedf4-1993-45e0-93f4-3595ba7977c9" providerId="ADAL" clId="{346DA06C-C98B-452C-8A34-8F7A6811DC08}" dt="2022-09-21T17:17:21.821" v="3408" actId="9405"/>
          <ac:inkMkLst>
            <pc:docMk/>
            <pc:sldMk cId="2349371857" sldId="257"/>
            <ac:inkMk id="13" creationId="{B605BED0-77E3-81EC-4CE0-D51C68D70C5A}"/>
          </ac:inkMkLst>
        </pc:inkChg>
        <pc:inkChg chg="add del">
          <ac:chgData name="InProTEd" userId="7e0dedf4-1993-45e0-93f4-3595ba7977c9" providerId="ADAL" clId="{346DA06C-C98B-452C-8A34-8F7A6811DC08}" dt="2022-09-21T17:17:29.678" v="3410"/>
          <ac:inkMkLst>
            <pc:docMk/>
            <pc:sldMk cId="2349371857" sldId="257"/>
            <ac:inkMk id="14" creationId="{89C66C18-E333-C3C8-34E3-7E5823E580FD}"/>
          </ac:inkMkLst>
        </pc:inkChg>
        <pc:inkChg chg="add del">
          <ac:chgData name="InProTEd" userId="7e0dedf4-1993-45e0-93f4-3595ba7977c9" providerId="ADAL" clId="{346DA06C-C98B-452C-8A34-8F7A6811DC08}" dt="2022-09-21T17:17:33.871" v="3412"/>
          <ac:inkMkLst>
            <pc:docMk/>
            <pc:sldMk cId="2349371857" sldId="257"/>
            <ac:inkMk id="15" creationId="{D1B2C4F1-4BB2-BF82-C9B4-C54A5960FD5C}"/>
          </ac:inkMkLst>
        </pc:inkChg>
        <pc:inkChg chg="add">
          <ac:chgData name="InProTEd" userId="7e0dedf4-1993-45e0-93f4-3595ba7977c9" providerId="ADAL" clId="{346DA06C-C98B-452C-8A34-8F7A6811DC08}" dt="2022-09-21T17:17:36.526" v="3413" actId="9405"/>
          <ac:inkMkLst>
            <pc:docMk/>
            <pc:sldMk cId="2349371857" sldId="257"/>
            <ac:inkMk id="16" creationId="{BC6FE20F-A311-6795-3586-516AAF964ED8}"/>
          </ac:inkMkLst>
        </pc:inkChg>
        <pc:inkChg chg="add">
          <ac:chgData name="InProTEd" userId="7e0dedf4-1993-45e0-93f4-3595ba7977c9" providerId="ADAL" clId="{346DA06C-C98B-452C-8A34-8F7A6811DC08}" dt="2022-09-21T17:17:42.589" v="3414" actId="9405"/>
          <ac:inkMkLst>
            <pc:docMk/>
            <pc:sldMk cId="2349371857" sldId="257"/>
            <ac:inkMk id="17" creationId="{87D4C58A-134E-5AD6-643A-ABC1FF7E19F8}"/>
          </ac:inkMkLst>
        </pc:inkChg>
        <pc:inkChg chg="add">
          <ac:chgData name="InProTEd" userId="7e0dedf4-1993-45e0-93f4-3595ba7977c9" providerId="ADAL" clId="{346DA06C-C98B-452C-8A34-8F7A6811DC08}" dt="2022-09-21T17:17:50.638" v="3415" actId="9405"/>
          <ac:inkMkLst>
            <pc:docMk/>
            <pc:sldMk cId="2349371857" sldId="257"/>
            <ac:inkMk id="18" creationId="{E2A77936-1678-60F2-4EDA-51E38309EAB8}"/>
          </ac:inkMkLst>
        </pc:inkChg>
        <pc:inkChg chg="add">
          <ac:chgData name="InProTEd" userId="7e0dedf4-1993-45e0-93f4-3595ba7977c9" providerId="ADAL" clId="{346DA06C-C98B-452C-8A34-8F7A6811DC08}" dt="2022-09-21T17:18:04.069" v="3418" actId="9405"/>
          <ac:inkMkLst>
            <pc:docMk/>
            <pc:sldMk cId="2349371857" sldId="257"/>
            <ac:inkMk id="19" creationId="{77A1BCED-5777-975E-3971-4F2EAB582F24}"/>
          </ac:inkMkLst>
        </pc:inkChg>
      </pc:sldChg>
      <pc:sldChg chg="addSp delSp modSp del mod delAnim">
        <pc:chgData name="InProTEd" userId="7e0dedf4-1993-45e0-93f4-3595ba7977c9" providerId="ADAL" clId="{346DA06C-C98B-452C-8A34-8F7A6811DC08}" dt="2022-09-21T16:05:44.603" v="813" actId="2696"/>
        <pc:sldMkLst>
          <pc:docMk/>
          <pc:sldMk cId="3796149266" sldId="258"/>
        </pc:sldMkLst>
        <pc:spChg chg="mod">
          <ac:chgData name="InProTEd" userId="7e0dedf4-1993-45e0-93f4-3595ba7977c9" providerId="ADAL" clId="{346DA06C-C98B-452C-8A34-8F7A6811DC08}" dt="2022-09-21T15:27:47.329" v="357" actId="20577"/>
          <ac:spMkLst>
            <pc:docMk/>
            <pc:sldMk cId="3796149266" sldId="258"/>
            <ac:spMk id="2" creationId="{14F13C8B-06EE-B040-5617-0D4024C5CFFD}"/>
          </ac:spMkLst>
        </pc:spChg>
        <pc:spChg chg="del">
          <ac:chgData name="InProTEd" userId="7e0dedf4-1993-45e0-93f4-3595ba7977c9" providerId="ADAL" clId="{346DA06C-C98B-452C-8A34-8F7A6811DC08}" dt="2022-09-21T15:27:21.932" v="296" actId="478"/>
          <ac:spMkLst>
            <pc:docMk/>
            <pc:sldMk cId="3796149266" sldId="258"/>
            <ac:spMk id="3" creationId="{835686D4-0C43-0652-9281-AE1F88637171}"/>
          </ac:spMkLst>
        </pc:spChg>
        <pc:spChg chg="add del mod">
          <ac:chgData name="InProTEd" userId="7e0dedf4-1993-45e0-93f4-3595ba7977c9" providerId="ADAL" clId="{346DA06C-C98B-452C-8A34-8F7A6811DC08}" dt="2022-09-21T15:27:28.475" v="297" actId="478"/>
          <ac:spMkLst>
            <pc:docMk/>
            <pc:sldMk cId="3796149266" sldId="258"/>
            <ac:spMk id="6" creationId="{6AC6EEE5-EF48-860B-6E41-B674ECFF1E75}"/>
          </ac:spMkLst>
        </pc:spChg>
        <pc:graphicFrameChg chg="del">
          <ac:chgData name="InProTEd" userId="7e0dedf4-1993-45e0-93f4-3595ba7977c9" providerId="ADAL" clId="{346DA06C-C98B-452C-8A34-8F7A6811DC08}" dt="2022-09-21T15:27:21.932" v="296" actId="478"/>
          <ac:graphicFrameMkLst>
            <pc:docMk/>
            <pc:sldMk cId="3796149266" sldId="258"/>
            <ac:graphicFrameMk id="9" creationId="{7C8B201C-16AF-787E-C67D-0E8C5390B04C}"/>
          </ac:graphicFrameMkLst>
        </pc:graphicFrameChg>
        <pc:picChg chg="del">
          <ac:chgData name="InProTEd" userId="7e0dedf4-1993-45e0-93f4-3595ba7977c9" providerId="ADAL" clId="{346DA06C-C98B-452C-8A34-8F7A6811DC08}" dt="2022-09-21T15:27:13.194" v="295" actId="478"/>
          <ac:picMkLst>
            <pc:docMk/>
            <pc:sldMk cId="3796149266" sldId="258"/>
            <ac:picMk id="4" creationId="{C9CD8E38-2563-9E64-0066-89FEFF6BBECA}"/>
          </ac:picMkLst>
        </pc:picChg>
      </pc:sldChg>
      <pc:sldChg chg="new del">
        <pc:chgData name="InProTEd" userId="7e0dedf4-1993-45e0-93f4-3595ba7977c9" providerId="ADAL" clId="{346DA06C-C98B-452C-8A34-8F7A6811DC08}" dt="2022-09-21T15:32:20.748" v="359" actId="2696"/>
        <pc:sldMkLst>
          <pc:docMk/>
          <pc:sldMk cId="3791838392" sldId="259"/>
        </pc:sldMkLst>
      </pc:sldChg>
      <pc:sldChg chg="addSp modSp add mod">
        <pc:chgData name="InProTEd" userId="7e0dedf4-1993-45e0-93f4-3595ba7977c9" providerId="ADAL" clId="{346DA06C-C98B-452C-8A34-8F7A6811DC08}" dt="2022-09-21T19:22:50.512" v="8966" actId="113"/>
        <pc:sldMkLst>
          <pc:docMk/>
          <pc:sldMk cId="3826775271" sldId="259"/>
        </pc:sldMkLst>
        <pc:spChg chg="mod">
          <ac:chgData name="InProTEd" userId="7e0dedf4-1993-45e0-93f4-3595ba7977c9" providerId="ADAL" clId="{346DA06C-C98B-452C-8A34-8F7A6811DC08}" dt="2022-09-21T19:22:50.512" v="8966" actId="113"/>
          <ac:spMkLst>
            <pc:docMk/>
            <pc:sldMk cId="3826775271" sldId="259"/>
            <ac:spMk id="2" creationId="{14F13C8B-06EE-B040-5617-0D4024C5CFFD}"/>
          </ac:spMkLst>
        </pc:spChg>
        <pc:spChg chg="add mod">
          <ac:chgData name="InProTEd" userId="7e0dedf4-1993-45e0-93f4-3595ba7977c9" providerId="ADAL" clId="{346DA06C-C98B-452C-8A34-8F7A6811DC08}" dt="2022-09-21T18:12:38.180" v="7535" actId="20577"/>
          <ac:spMkLst>
            <pc:docMk/>
            <pc:sldMk cId="3826775271" sldId="259"/>
            <ac:spMk id="4" creationId="{6BE59ACB-854C-FE71-3598-9E1D9B1E0EB6}"/>
          </ac:spMkLst>
        </pc:spChg>
        <pc:graphicFrameChg chg="add mod modGraphic">
          <ac:chgData name="InProTEd" userId="7e0dedf4-1993-45e0-93f4-3595ba7977c9" providerId="ADAL" clId="{346DA06C-C98B-452C-8A34-8F7A6811DC08}" dt="2022-09-21T18:33:38.996" v="8064" actId="20577"/>
          <ac:graphicFrameMkLst>
            <pc:docMk/>
            <pc:sldMk cId="3826775271" sldId="259"/>
            <ac:graphicFrameMk id="3" creationId="{7AD26E90-E789-3B7E-04C1-2021DD71DB66}"/>
          </ac:graphicFrameMkLst>
        </pc:graphicFrameChg>
      </pc:sldChg>
      <pc:sldChg chg="add del">
        <pc:chgData name="InProTEd" userId="7e0dedf4-1993-45e0-93f4-3595ba7977c9" providerId="ADAL" clId="{346DA06C-C98B-452C-8A34-8F7A6811DC08}" dt="2022-09-21T15:55:43.768" v="724" actId="2696"/>
        <pc:sldMkLst>
          <pc:docMk/>
          <pc:sldMk cId="688167691" sldId="260"/>
        </pc:sldMkLst>
      </pc:sldChg>
      <pc:sldChg chg="addSp delSp modSp add del mod">
        <pc:chgData name="InProTEd" userId="7e0dedf4-1993-45e0-93f4-3595ba7977c9" providerId="ADAL" clId="{346DA06C-C98B-452C-8A34-8F7A6811DC08}" dt="2022-09-21T20:19:58.637" v="9203" actId="20577"/>
        <pc:sldMkLst>
          <pc:docMk/>
          <pc:sldMk cId="3844906142" sldId="260"/>
        </pc:sldMkLst>
        <pc:spChg chg="mod">
          <ac:chgData name="InProTEd" userId="7e0dedf4-1993-45e0-93f4-3595ba7977c9" providerId="ADAL" clId="{346DA06C-C98B-452C-8A34-8F7A6811DC08}" dt="2022-09-21T19:22:58.659" v="8979" actId="113"/>
          <ac:spMkLst>
            <pc:docMk/>
            <pc:sldMk cId="3844906142" sldId="260"/>
            <ac:spMk id="2" creationId="{14F13C8B-06EE-B040-5617-0D4024C5CFFD}"/>
          </ac:spMkLst>
        </pc:spChg>
        <pc:spChg chg="mod">
          <ac:chgData name="InProTEd" userId="7e0dedf4-1993-45e0-93f4-3595ba7977c9" providerId="ADAL" clId="{346DA06C-C98B-452C-8A34-8F7A6811DC08}" dt="2022-09-21T16:32:36.600" v="3132" actId="113"/>
          <ac:spMkLst>
            <pc:docMk/>
            <pc:sldMk cId="3844906142" sldId="260"/>
            <ac:spMk id="4" creationId="{6BE59ACB-854C-FE71-3598-9E1D9B1E0EB6}"/>
          </ac:spMkLst>
        </pc:spChg>
        <pc:spChg chg="add mod">
          <ac:chgData name="InProTEd" userId="7e0dedf4-1993-45e0-93f4-3595ba7977c9" providerId="ADAL" clId="{346DA06C-C98B-452C-8A34-8F7A6811DC08}" dt="2022-09-21T20:19:58.637" v="9203" actId="20577"/>
          <ac:spMkLst>
            <pc:docMk/>
            <pc:sldMk cId="3844906142" sldId="260"/>
            <ac:spMk id="14" creationId="{F3D9723A-DF2D-3D41-380C-CF9594A0036A}"/>
          </ac:spMkLst>
        </pc:spChg>
        <pc:graphicFrameChg chg="mod modGraphic">
          <ac:chgData name="InProTEd" userId="7e0dedf4-1993-45e0-93f4-3595ba7977c9" providerId="ADAL" clId="{346DA06C-C98B-452C-8A34-8F7A6811DC08}" dt="2022-09-21T19:27:14.598" v="9108" actId="20577"/>
          <ac:graphicFrameMkLst>
            <pc:docMk/>
            <pc:sldMk cId="3844906142" sldId="260"/>
            <ac:graphicFrameMk id="3" creationId="{7AD26E90-E789-3B7E-04C1-2021DD71DB66}"/>
          </ac:graphicFrameMkLst>
        </pc:graphicFrameChg>
        <pc:graphicFrameChg chg="add mod ord modGraphic">
          <ac:chgData name="InProTEd" userId="7e0dedf4-1993-45e0-93f4-3595ba7977c9" providerId="ADAL" clId="{346DA06C-C98B-452C-8A34-8F7A6811DC08}" dt="2022-09-21T20:19:42.818" v="9194" actId="14100"/>
          <ac:graphicFrameMkLst>
            <pc:docMk/>
            <pc:sldMk cId="3844906142" sldId="260"/>
            <ac:graphicFrameMk id="13" creationId="{45046316-F2DD-41AB-F390-A350A907B586}"/>
          </ac:graphicFrameMkLst>
        </pc:graphicFrameChg>
        <pc:picChg chg="add del mod">
          <ac:chgData name="InProTEd" userId="7e0dedf4-1993-45e0-93f4-3595ba7977c9" providerId="ADAL" clId="{346DA06C-C98B-452C-8A34-8F7A6811DC08}" dt="2022-09-21T20:17:41.316" v="9111" actId="478"/>
          <ac:picMkLst>
            <pc:docMk/>
            <pc:sldMk cId="3844906142" sldId="260"/>
            <ac:picMk id="6" creationId="{B3BDB192-58EF-73A4-F25C-9A24B5C9727D}"/>
          </ac:picMkLst>
        </pc:picChg>
        <pc:picChg chg="add mod">
          <ac:chgData name="InProTEd" userId="7e0dedf4-1993-45e0-93f4-3595ba7977c9" providerId="ADAL" clId="{346DA06C-C98B-452C-8A34-8F7A6811DC08}" dt="2022-09-21T20:18:41.497" v="9121" actId="1076"/>
          <ac:picMkLst>
            <pc:docMk/>
            <pc:sldMk cId="3844906142" sldId="260"/>
            <ac:picMk id="8" creationId="{5BE77E31-949C-27A6-334D-2780A70BF178}"/>
          </ac:picMkLst>
        </pc:picChg>
        <pc:picChg chg="add mod">
          <ac:chgData name="InProTEd" userId="7e0dedf4-1993-45e0-93f4-3595ba7977c9" providerId="ADAL" clId="{346DA06C-C98B-452C-8A34-8F7A6811DC08}" dt="2022-09-21T20:18:47.392" v="9124" actId="1076"/>
          <ac:picMkLst>
            <pc:docMk/>
            <pc:sldMk cId="3844906142" sldId="260"/>
            <ac:picMk id="10" creationId="{A5346611-8917-A727-A83B-DE08A7C3BFFA}"/>
          </ac:picMkLst>
        </pc:picChg>
        <pc:picChg chg="add del">
          <ac:chgData name="InProTEd" userId="7e0dedf4-1993-45e0-93f4-3595ba7977c9" providerId="ADAL" clId="{346DA06C-C98B-452C-8A34-8F7A6811DC08}" dt="2022-09-21T20:18:15.995" v="9117" actId="22"/>
          <ac:picMkLst>
            <pc:docMk/>
            <pc:sldMk cId="3844906142" sldId="260"/>
            <ac:picMk id="12" creationId="{4085E332-1308-9513-13EF-35938B4FA012}"/>
          </ac:picMkLst>
        </pc:picChg>
      </pc:sldChg>
      <pc:sldChg chg="delSp modSp add mod">
        <pc:chgData name="InProTEd" userId="7e0dedf4-1993-45e0-93f4-3595ba7977c9" providerId="ADAL" clId="{346DA06C-C98B-452C-8A34-8F7A6811DC08}" dt="2022-09-21T20:30:23.226" v="9252" actId="20577"/>
        <pc:sldMkLst>
          <pc:docMk/>
          <pc:sldMk cId="3041655899" sldId="261"/>
        </pc:sldMkLst>
        <pc:spChg chg="mod">
          <ac:chgData name="InProTEd" userId="7e0dedf4-1993-45e0-93f4-3595ba7977c9" providerId="ADAL" clId="{346DA06C-C98B-452C-8A34-8F7A6811DC08}" dt="2022-09-21T17:46:02.846" v="5580" actId="20577"/>
          <ac:spMkLst>
            <pc:docMk/>
            <pc:sldMk cId="3041655899" sldId="261"/>
            <ac:spMk id="2" creationId="{14F13C8B-06EE-B040-5617-0D4024C5CFFD}"/>
          </ac:spMkLst>
        </pc:spChg>
        <pc:spChg chg="mod">
          <ac:chgData name="InProTEd" userId="7e0dedf4-1993-45e0-93f4-3595ba7977c9" providerId="ADAL" clId="{346DA06C-C98B-452C-8A34-8F7A6811DC08}" dt="2022-09-21T20:30:23.226" v="9252" actId="20577"/>
          <ac:spMkLst>
            <pc:docMk/>
            <pc:sldMk cId="3041655899" sldId="261"/>
            <ac:spMk id="3" creationId="{835686D4-0C43-0652-9281-AE1F88637171}"/>
          </ac:spMkLst>
        </pc:spChg>
        <pc:spChg chg="del">
          <ac:chgData name="InProTEd" userId="7e0dedf4-1993-45e0-93f4-3595ba7977c9" providerId="ADAL" clId="{346DA06C-C98B-452C-8A34-8F7A6811DC08}" dt="2022-09-21T17:19:12.585" v="3421" actId="478"/>
          <ac:spMkLst>
            <pc:docMk/>
            <pc:sldMk cId="3041655899" sldId="261"/>
            <ac:spMk id="10" creationId="{EEA42EEB-4F5E-6709-DB64-85E687828E1D}"/>
          </ac:spMkLst>
        </pc:spChg>
        <pc:picChg chg="del">
          <ac:chgData name="InProTEd" userId="7e0dedf4-1993-45e0-93f4-3595ba7977c9" providerId="ADAL" clId="{346DA06C-C98B-452C-8A34-8F7A6811DC08}" dt="2022-09-21T17:19:06.603" v="3420" actId="478"/>
          <ac:picMkLst>
            <pc:docMk/>
            <pc:sldMk cId="3041655899" sldId="261"/>
            <ac:picMk id="5" creationId="{15E4CDF9-1C2B-1B74-3C92-3271FA05C76B}"/>
          </ac:picMkLst>
        </pc:picChg>
        <pc:picChg chg="del">
          <ac:chgData name="InProTEd" userId="7e0dedf4-1993-45e0-93f4-3595ba7977c9" providerId="ADAL" clId="{346DA06C-C98B-452C-8A34-8F7A6811DC08}" dt="2022-09-21T17:19:06.603" v="3420" actId="478"/>
          <ac:picMkLst>
            <pc:docMk/>
            <pc:sldMk cId="3041655899" sldId="261"/>
            <ac:picMk id="8" creationId="{CD78BA15-7F37-9D3B-F02B-AAC4886A2252}"/>
          </ac:picMkLst>
        </pc:picChg>
        <pc:inkChg chg="del">
          <ac:chgData name="InProTEd" userId="7e0dedf4-1993-45e0-93f4-3595ba7977c9" providerId="ADAL" clId="{346DA06C-C98B-452C-8A34-8F7A6811DC08}" dt="2022-09-21T17:19:12.585" v="3421" actId="478"/>
          <ac:inkMkLst>
            <pc:docMk/>
            <pc:sldMk cId="3041655899" sldId="261"/>
            <ac:inkMk id="12" creationId="{6B5BC82F-AD53-D60B-BABC-FB90BA69AAF4}"/>
          </ac:inkMkLst>
        </pc:inkChg>
        <pc:inkChg chg="del">
          <ac:chgData name="InProTEd" userId="7e0dedf4-1993-45e0-93f4-3595ba7977c9" providerId="ADAL" clId="{346DA06C-C98B-452C-8A34-8F7A6811DC08}" dt="2022-09-21T17:19:12.585" v="3421" actId="478"/>
          <ac:inkMkLst>
            <pc:docMk/>
            <pc:sldMk cId="3041655899" sldId="261"/>
            <ac:inkMk id="13" creationId="{B605BED0-77E3-81EC-4CE0-D51C68D70C5A}"/>
          </ac:inkMkLst>
        </pc:inkChg>
        <pc:inkChg chg="del">
          <ac:chgData name="InProTEd" userId="7e0dedf4-1993-45e0-93f4-3595ba7977c9" providerId="ADAL" clId="{346DA06C-C98B-452C-8A34-8F7A6811DC08}" dt="2022-09-21T17:19:12.585" v="3421" actId="478"/>
          <ac:inkMkLst>
            <pc:docMk/>
            <pc:sldMk cId="3041655899" sldId="261"/>
            <ac:inkMk id="16" creationId="{BC6FE20F-A311-6795-3586-516AAF964ED8}"/>
          </ac:inkMkLst>
        </pc:inkChg>
        <pc:inkChg chg="del">
          <ac:chgData name="InProTEd" userId="7e0dedf4-1993-45e0-93f4-3595ba7977c9" providerId="ADAL" clId="{346DA06C-C98B-452C-8A34-8F7A6811DC08}" dt="2022-09-21T17:19:12.585" v="3421" actId="478"/>
          <ac:inkMkLst>
            <pc:docMk/>
            <pc:sldMk cId="3041655899" sldId="261"/>
            <ac:inkMk id="17" creationId="{87D4C58A-134E-5AD6-643A-ABC1FF7E19F8}"/>
          </ac:inkMkLst>
        </pc:inkChg>
        <pc:inkChg chg="del">
          <ac:chgData name="InProTEd" userId="7e0dedf4-1993-45e0-93f4-3595ba7977c9" providerId="ADAL" clId="{346DA06C-C98B-452C-8A34-8F7A6811DC08}" dt="2022-09-21T17:19:12.585" v="3421" actId="478"/>
          <ac:inkMkLst>
            <pc:docMk/>
            <pc:sldMk cId="3041655899" sldId="261"/>
            <ac:inkMk id="18" creationId="{E2A77936-1678-60F2-4EDA-51E38309EAB8}"/>
          </ac:inkMkLst>
        </pc:inkChg>
        <pc:inkChg chg="del">
          <ac:chgData name="InProTEd" userId="7e0dedf4-1993-45e0-93f4-3595ba7977c9" providerId="ADAL" clId="{346DA06C-C98B-452C-8A34-8F7A6811DC08}" dt="2022-09-21T17:19:12.585" v="3421" actId="478"/>
          <ac:inkMkLst>
            <pc:docMk/>
            <pc:sldMk cId="3041655899" sldId="261"/>
            <ac:inkMk id="19" creationId="{77A1BCED-5777-975E-3971-4F2EAB582F24}"/>
          </ac:inkMkLst>
        </pc:inkChg>
      </pc:sldChg>
      <pc:sldChg chg="addSp delSp modSp add mod">
        <pc:chgData name="InProTEd" userId="7e0dedf4-1993-45e0-93f4-3595ba7977c9" providerId="ADAL" clId="{346DA06C-C98B-452C-8A34-8F7A6811DC08}" dt="2022-09-21T19:23:08.657" v="8991" actId="113"/>
        <pc:sldMkLst>
          <pc:docMk/>
          <pc:sldMk cId="1379127640" sldId="262"/>
        </pc:sldMkLst>
        <pc:spChg chg="mod">
          <ac:chgData name="InProTEd" userId="7e0dedf4-1993-45e0-93f4-3595ba7977c9" providerId="ADAL" clId="{346DA06C-C98B-452C-8A34-8F7A6811DC08}" dt="2022-09-21T19:23:08.657" v="8991" actId="113"/>
          <ac:spMkLst>
            <pc:docMk/>
            <pc:sldMk cId="1379127640" sldId="262"/>
            <ac:spMk id="2" creationId="{14F13C8B-06EE-B040-5617-0D4024C5CFFD}"/>
          </ac:spMkLst>
        </pc:spChg>
        <pc:spChg chg="mod">
          <ac:chgData name="InProTEd" userId="7e0dedf4-1993-45e0-93f4-3595ba7977c9" providerId="ADAL" clId="{346DA06C-C98B-452C-8A34-8F7A6811DC08}" dt="2022-09-21T19:03:06.755" v="8507" actId="20577"/>
          <ac:spMkLst>
            <pc:docMk/>
            <pc:sldMk cId="1379127640" sldId="262"/>
            <ac:spMk id="4" creationId="{6BE59ACB-854C-FE71-3598-9E1D9B1E0EB6}"/>
          </ac:spMkLst>
        </pc:spChg>
        <pc:spChg chg="add del mod">
          <ac:chgData name="InProTEd" userId="7e0dedf4-1993-45e0-93f4-3595ba7977c9" providerId="ADAL" clId="{346DA06C-C98B-452C-8A34-8F7A6811DC08}" dt="2022-09-21T18:39:00.525" v="8225" actId="478"/>
          <ac:spMkLst>
            <pc:docMk/>
            <pc:sldMk cId="1379127640" sldId="262"/>
            <ac:spMk id="5" creationId="{6BAC6DEC-74DF-17B8-9F58-09CD17F7AE49}"/>
          </ac:spMkLst>
        </pc:spChg>
        <pc:spChg chg="add del mod">
          <ac:chgData name="InProTEd" userId="7e0dedf4-1993-45e0-93f4-3595ba7977c9" providerId="ADAL" clId="{346DA06C-C98B-452C-8A34-8F7A6811DC08}" dt="2022-09-21T19:03:11.893" v="8508" actId="478"/>
          <ac:spMkLst>
            <pc:docMk/>
            <pc:sldMk cId="1379127640" sldId="262"/>
            <ac:spMk id="16" creationId="{92D5C7C5-AAAA-26EE-7B90-072D0D1E1CE3}"/>
          </ac:spMkLst>
        </pc:spChg>
        <pc:graphicFrameChg chg="del">
          <ac:chgData name="InProTEd" userId="7e0dedf4-1993-45e0-93f4-3595ba7977c9" providerId="ADAL" clId="{346DA06C-C98B-452C-8A34-8F7A6811DC08}" dt="2022-09-21T18:35:01.290" v="8082" actId="478"/>
          <ac:graphicFrameMkLst>
            <pc:docMk/>
            <pc:sldMk cId="1379127640" sldId="262"/>
            <ac:graphicFrameMk id="3" creationId="{7AD26E90-E789-3B7E-04C1-2021DD71DB66}"/>
          </ac:graphicFrameMkLst>
        </pc:graphicFrameChg>
        <pc:graphicFrameChg chg="add del mod ord modGraphic">
          <ac:chgData name="InProTEd" userId="7e0dedf4-1993-45e0-93f4-3595ba7977c9" providerId="ADAL" clId="{346DA06C-C98B-452C-8A34-8F7A6811DC08}" dt="2022-09-21T19:09:13.514" v="8794" actId="14734"/>
          <ac:graphicFrameMkLst>
            <pc:docMk/>
            <pc:sldMk cId="1379127640" sldId="262"/>
            <ac:graphicFrameMk id="17" creationId="{73ADC799-F7ED-FF34-25B2-16193A4737C9}"/>
          </ac:graphicFrameMkLst>
        </pc:graphicFrameChg>
        <pc:graphicFrameChg chg="add mod ord modGraphic">
          <ac:chgData name="InProTEd" userId="7e0dedf4-1993-45e0-93f4-3595ba7977c9" providerId="ADAL" clId="{346DA06C-C98B-452C-8A34-8F7A6811DC08}" dt="2022-09-21T19:09:30.277" v="8821" actId="20577"/>
          <ac:graphicFrameMkLst>
            <pc:docMk/>
            <pc:sldMk cId="1379127640" sldId="262"/>
            <ac:graphicFrameMk id="21" creationId="{22D1F88F-DB0C-9114-FE5D-8532836BAB39}"/>
          </ac:graphicFrameMkLst>
        </pc:graphicFrameChg>
        <pc:picChg chg="add del mod">
          <ac:chgData name="InProTEd" userId="7e0dedf4-1993-45e0-93f4-3595ba7977c9" providerId="ADAL" clId="{346DA06C-C98B-452C-8A34-8F7A6811DC08}" dt="2022-09-21T18:40:24.780" v="8228" actId="478"/>
          <ac:picMkLst>
            <pc:docMk/>
            <pc:sldMk cId="1379127640" sldId="262"/>
            <ac:picMk id="7" creationId="{7EE1B44C-A993-E0A9-6320-E6A9AF1C972C}"/>
          </ac:picMkLst>
        </pc:picChg>
        <pc:picChg chg="add del mod">
          <ac:chgData name="InProTEd" userId="7e0dedf4-1993-45e0-93f4-3595ba7977c9" providerId="ADAL" clId="{346DA06C-C98B-452C-8A34-8F7A6811DC08}" dt="2022-09-21T19:04:53.590" v="8653" actId="21"/>
          <ac:picMkLst>
            <pc:docMk/>
            <pc:sldMk cId="1379127640" sldId="262"/>
            <ac:picMk id="9" creationId="{E7E99BAF-E133-0D05-6D85-C74579CEA397}"/>
          </ac:picMkLst>
        </pc:picChg>
        <pc:picChg chg="add mod">
          <ac:chgData name="InProTEd" userId="7e0dedf4-1993-45e0-93f4-3595ba7977c9" providerId="ADAL" clId="{346DA06C-C98B-452C-8A34-8F7A6811DC08}" dt="2022-09-21T19:08:24.134" v="8780" actId="1037"/>
          <ac:picMkLst>
            <pc:docMk/>
            <pc:sldMk cId="1379127640" sldId="262"/>
            <ac:picMk id="11" creationId="{E3CF3441-D6BD-28FC-FDC6-A2ED9493322C}"/>
          </ac:picMkLst>
        </pc:picChg>
        <pc:picChg chg="add mod">
          <ac:chgData name="InProTEd" userId="7e0dedf4-1993-45e0-93f4-3595ba7977c9" providerId="ADAL" clId="{346DA06C-C98B-452C-8A34-8F7A6811DC08}" dt="2022-09-21T19:08:17.993" v="8765" actId="1076"/>
          <ac:picMkLst>
            <pc:docMk/>
            <pc:sldMk cId="1379127640" sldId="262"/>
            <ac:picMk id="13" creationId="{A17AA3FC-20ED-DAF9-4A17-D185A7640F19}"/>
          </ac:picMkLst>
        </pc:picChg>
        <pc:picChg chg="add mod">
          <ac:chgData name="InProTEd" userId="7e0dedf4-1993-45e0-93f4-3595ba7977c9" providerId="ADAL" clId="{346DA06C-C98B-452C-8A34-8F7A6811DC08}" dt="2022-09-21T19:08:21.097" v="8766" actId="1076"/>
          <ac:picMkLst>
            <pc:docMk/>
            <pc:sldMk cId="1379127640" sldId="262"/>
            <ac:picMk id="15" creationId="{D70B857D-EFCB-F10C-E0F1-E710671AA7C7}"/>
          </ac:picMkLst>
        </pc:picChg>
        <pc:picChg chg="add del mod">
          <ac:chgData name="InProTEd" userId="7e0dedf4-1993-45e0-93f4-3595ba7977c9" providerId="ADAL" clId="{346DA06C-C98B-452C-8A34-8F7A6811DC08}" dt="2022-09-21T19:04:38.558" v="8650"/>
          <ac:picMkLst>
            <pc:docMk/>
            <pc:sldMk cId="1379127640" sldId="262"/>
            <ac:picMk id="18" creationId="{60AA1D02-2272-3A91-F8A2-E3CFDA893C09}"/>
          </ac:picMkLst>
        </pc:picChg>
        <pc:picChg chg="add mod">
          <ac:chgData name="InProTEd" userId="7e0dedf4-1993-45e0-93f4-3595ba7977c9" providerId="ADAL" clId="{346DA06C-C98B-452C-8A34-8F7A6811DC08}" dt="2022-09-21T19:05:50.878" v="8665" actId="1076"/>
          <ac:picMkLst>
            <pc:docMk/>
            <pc:sldMk cId="1379127640" sldId="262"/>
            <ac:picMk id="19" creationId="{D06E21F8-0EEB-9A2D-442C-A748DD942EF7}"/>
          </ac:picMkLst>
        </pc:picChg>
        <pc:picChg chg="add del mod">
          <ac:chgData name="InProTEd" userId="7e0dedf4-1993-45e0-93f4-3595ba7977c9" providerId="ADAL" clId="{346DA06C-C98B-452C-8A34-8F7A6811DC08}" dt="2022-09-21T19:06:04.399" v="8669"/>
          <ac:picMkLst>
            <pc:docMk/>
            <pc:sldMk cId="1379127640" sldId="262"/>
            <ac:picMk id="20" creationId="{7A074E48-9F22-9508-B3EC-0281AA4EE8F0}"/>
          </ac:picMkLst>
        </pc:picChg>
      </pc:sldChg>
    </pc:docChg>
  </pc:docChgLst>
  <pc:docChgLst>
    <pc:chgData name="InProTEd" userId="7e0dedf4-1993-45e0-93f4-3595ba7977c9" providerId="ADAL" clId="{FDAAE5F0-46EB-4B59-A305-B2FB1FAE2093}"/>
    <pc:docChg chg="undo custSel addSld delSld modSld">
      <pc:chgData name="InProTEd" userId="7e0dedf4-1993-45e0-93f4-3595ba7977c9" providerId="ADAL" clId="{FDAAE5F0-46EB-4B59-A305-B2FB1FAE2093}" dt="2022-09-11T05:45:52.682" v="5125" actId="113"/>
      <pc:docMkLst>
        <pc:docMk/>
      </pc:docMkLst>
      <pc:sldChg chg="modSp new mod">
        <pc:chgData name="InProTEd" userId="7e0dedf4-1993-45e0-93f4-3595ba7977c9" providerId="ADAL" clId="{FDAAE5F0-46EB-4B59-A305-B2FB1FAE2093}" dt="2022-09-10T17:45:10.255" v="98" actId="20577"/>
        <pc:sldMkLst>
          <pc:docMk/>
          <pc:sldMk cId="2861367701" sldId="256"/>
        </pc:sldMkLst>
        <pc:spChg chg="mod">
          <ac:chgData name="InProTEd" userId="7e0dedf4-1993-45e0-93f4-3595ba7977c9" providerId="ADAL" clId="{FDAAE5F0-46EB-4B59-A305-B2FB1FAE2093}" dt="2022-09-10T17:44:03.055" v="12" actId="20577"/>
          <ac:spMkLst>
            <pc:docMk/>
            <pc:sldMk cId="2861367701" sldId="256"/>
            <ac:spMk id="2" creationId="{022E8B21-AFB7-F9E4-ED69-4B40EFA04B03}"/>
          </ac:spMkLst>
        </pc:spChg>
        <pc:spChg chg="mod">
          <ac:chgData name="InProTEd" userId="7e0dedf4-1993-45e0-93f4-3595ba7977c9" providerId="ADAL" clId="{FDAAE5F0-46EB-4B59-A305-B2FB1FAE2093}" dt="2022-09-10T17:45:10.255" v="98" actId="20577"/>
          <ac:spMkLst>
            <pc:docMk/>
            <pc:sldMk cId="2861367701" sldId="256"/>
            <ac:spMk id="3" creationId="{60E8A63B-C7A4-376E-3F8B-C569C15C5850}"/>
          </ac:spMkLst>
        </pc:spChg>
      </pc:sldChg>
      <pc:sldChg chg="addSp modSp new mod">
        <pc:chgData name="InProTEd" userId="7e0dedf4-1993-45e0-93f4-3595ba7977c9" providerId="ADAL" clId="{FDAAE5F0-46EB-4B59-A305-B2FB1FAE2093}" dt="2022-09-10T19:07:45.250" v="3750" actId="20577"/>
        <pc:sldMkLst>
          <pc:docMk/>
          <pc:sldMk cId="2349371857" sldId="257"/>
        </pc:sldMkLst>
        <pc:spChg chg="mod">
          <ac:chgData name="InProTEd" userId="7e0dedf4-1993-45e0-93f4-3595ba7977c9" providerId="ADAL" clId="{FDAAE5F0-46EB-4B59-A305-B2FB1FAE2093}" dt="2022-09-10T18:49:22.715" v="2264" actId="20577"/>
          <ac:spMkLst>
            <pc:docMk/>
            <pc:sldMk cId="2349371857" sldId="257"/>
            <ac:spMk id="2" creationId="{14F13C8B-06EE-B040-5617-0D4024C5CFFD}"/>
          </ac:spMkLst>
        </pc:spChg>
        <pc:spChg chg="mod">
          <ac:chgData name="InProTEd" userId="7e0dedf4-1993-45e0-93f4-3595ba7977c9" providerId="ADAL" clId="{FDAAE5F0-46EB-4B59-A305-B2FB1FAE2093}" dt="2022-09-10T19:01:59.097" v="3329" actId="14100"/>
          <ac:spMkLst>
            <pc:docMk/>
            <pc:sldMk cId="2349371857" sldId="257"/>
            <ac:spMk id="3" creationId="{835686D4-0C43-0652-9281-AE1F88637171}"/>
          </ac:spMkLst>
        </pc:spChg>
        <pc:spChg chg="add mod">
          <ac:chgData name="InProTEd" userId="7e0dedf4-1993-45e0-93f4-3595ba7977c9" providerId="ADAL" clId="{FDAAE5F0-46EB-4B59-A305-B2FB1FAE2093}" dt="2022-09-10T19:05:26.896" v="3733" actId="1036"/>
          <ac:spMkLst>
            <pc:docMk/>
            <pc:sldMk cId="2349371857" sldId="257"/>
            <ac:spMk id="4" creationId="{B4C0FE56-9602-DC0D-9A9B-0B201F8AF3B9}"/>
          </ac:spMkLst>
        </pc:spChg>
        <pc:spChg chg="add mod">
          <ac:chgData name="InProTEd" userId="7e0dedf4-1993-45e0-93f4-3595ba7977c9" providerId="ADAL" clId="{FDAAE5F0-46EB-4B59-A305-B2FB1FAE2093}" dt="2022-09-10T19:07:45.250" v="3750" actId="20577"/>
          <ac:spMkLst>
            <pc:docMk/>
            <pc:sldMk cId="2349371857" sldId="257"/>
            <ac:spMk id="5" creationId="{547DBD09-0A08-8EEB-03D0-D5B3F7149822}"/>
          </ac:spMkLst>
        </pc:spChg>
        <pc:spChg chg="add mod">
          <ac:chgData name="InProTEd" userId="7e0dedf4-1993-45e0-93f4-3595ba7977c9" providerId="ADAL" clId="{FDAAE5F0-46EB-4B59-A305-B2FB1FAE2093}" dt="2022-09-10T19:05:23.198" v="3726" actId="1076"/>
          <ac:spMkLst>
            <pc:docMk/>
            <pc:sldMk cId="2349371857" sldId="257"/>
            <ac:spMk id="6" creationId="{1237FBAA-D1E8-ED1E-892F-6FCBA929926A}"/>
          </ac:spMkLst>
        </pc:spChg>
      </pc:sldChg>
      <pc:sldChg chg="addSp delSp modSp add mod delAnim modAnim">
        <pc:chgData name="InProTEd" userId="7e0dedf4-1993-45e0-93f4-3595ba7977c9" providerId="ADAL" clId="{FDAAE5F0-46EB-4B59-A305-B2FB1FAE2093}" dt="2022-09-11T05:45:52.682" v="5125" actId="113"/>
        <pc:sldMkLst>
          <pc:docMk/>
          <pc:sldMk cId="3796149266" sldId="258"/>
        </pc:sldMkLst>
        <pc:spChg chg="mod">
          <ac:chgData name="InProTEd" userId="7e0dedf4-1993-45e0-93f4-3595ba7977c9" providerId="ADAL" clId="{FDAAE5F0-46EB-4B59-A305-B2FB1FAE2093}" dt="2022-09-11T03:39:22.016" v="3765" actId="20577"/>
          <ac:spMkLst>
            <pc:docMk/>
            <pc:sldMk cId="3796149266" sldId="258"/>
            <ac:spMk id="2" creationId="{14F13C8B-06EE-B040-5617-0D4024C5CFFD}"/>
          </ac:spMkLst>
        </pc:spChg>
        <pc:spChg chg="mod">
          <ac:chgData name="InProTEd" userId="7e0dedf4-1993-45e0-93f4-3595ba7977c9" providerId="ADAL" clId="{FDAAE5F0-46EB-4B59-A305-B2FB1FAE2093}" dt="2022-09-11T05:45:52.682" v="5125" actId="113"/>
          <ac:spMkLst>
            <pc:docMk/>
            <pc:sldMk cId="3796149266" sldId="258"/>
            <ac:spMk id="3" creationId="{835686D4-0C43-0652-9281-AE1F88637171}"/>
          </ac:spMkLst>
        </pc:spChg>
        <pc:spChg chg="del">
          <ac:chgData name="InProTEd" userId="7e0dedf4-1993-45e0-93f4-3595ba7977c9" providerId="ADAL" clId="{FDAAE5F0-46EB-4B59-A305-B2FB1FAE2093}" dt="2022-09-11T03:39:32.067" v="3766" actId="478"/>
          <ac:spMkLst>
            <pc:docMk/>
            <pc:sldMk cId="3796149266" sldId="258"/>
            <ac:spMk id="4" creationId="{B4C0FE56-9602-DC0D-9A9B-0B201F8AF3B9}"/>
          </ac:spMkLst>
        </pc:spChg>
        <pc:spChg chg="del">
          <ac:chgData name="InProTEd" userId="7e0dedf4-1993-45e0-93f4-3595ba7977c9" providerId="ADAL" clId="{FDAAE5F0-46EB-4B59-A305-B2FB1FAE2093}" dt="2022-09-11T03:39:32.067" v="3766" actId="478"/>
          <ac:spMkLst>
            <pc:docMk/>
            <pc:sldMk cId="3796149266" sldId="258"/>
            <ac:spMk id="5" creationId="{547DBD09-0A08-8EEB-03D0-D5B3F7149822}"/>
          </ac:spMkLst>
        </pc:spChg>
        <pc:spChg chg="del">
          <ac:chgData name="InProTEd" userId="7e0dedf4-1993-45e0-93f4-3595ba7977c9" providerId="ADAL" clId="{FDAAE5F0-46EB-4B59-A305-B2FB1FAE2093}" dt="2022-09-11T03:39:32.067" v="3766" actId="478"/>
          <ac:spMkLst>
            <pc:docMk/>
            <pc:sldMk cId="3796149266" sldId="258"/>
            <ac:spMk id="6" creationId="{1237FBAA-D1E8-ED1E-892F-6FCBA929926A}"/>
          </ac:spMkLst>
        </pc:spChg>
        <pc:graphicFrameChg chg="add mod modGraphic">
          <ac:chgData name="InProTEd" userId="7e0dedf4-1993-45e0-93f4-3595ba7977c9" providerId="ADAL" clId="{FDAAE5F0-46EB-4B59-A305-B2FB1FAE2093}" dt="2022-09-11T04:41:22.695" v="4918" actId="20577"/>
          <ac:graphicFrameMkLst>
            <pc:docMk/>
            <pc:sldMk cId="3796149266" sldId="258"/>
            <ac:graphicFrameMk id="9" creationId="{7C8B201C-16AF-787E-C67D-0E8C5390B04C}"/>
          </ac:graphicFrameMkLst>
        </pc:graphicFrameChg>
        <pc:picChg chg="add mod">
          <ac:chgData name="InProTEd" userId="7e0dedf4-1993-45e0-93f4-3595ba7977c9" providerId="ADAL" clId="{FDAAE5F0-46EB-4B59-A305-B2FB1FAE2093}" dt="2022-09-11T05:42:59.045" v="5108" actId="692"/>
          <ac:picMkLst>
            <pc:docMk/>
            <pc:sldMk cId="3796149266" sldId="258"/>
            <ac:picMk id="4" creationId="{C9CD8E38-2563-9E64-0066-89FEFF6BBECA}"/>
          </ac:picMkLst>
        </pc:picChg>
        <pc:picChg chg="add del mod">
          <ac:chgData name="InProTEd" userId="7e0dedf4-1993-45e0-93f4-3595ba7977c9" providerId="ADAL" clId="{FDAAE5F0-46EB-4B59-A305-B2FB1FAE2093}" dt="2022-09-11T04:15:24.964" v="4049" actId="478"/>
          <ac:picMkLst>
            <pc:docMk/>
            <pc:sldMk cId="3796149266" sldId="258"/>
            <ac:picMk id="7" creationId="{5A1D0BCF-38F9-D531-AC12-3DF343E78BDD}"/>
          </ac:picMkLst>
        </pc:picChg>
        <pc:picChg chg="add del mod">
          <ac:chgData name="InProTEd" userId="7e0dedf4-1993-45e0-93f4-3595ba7977c9" providerId="ADAL" clId="{FDAAE5F0-46EB-4B59-A305-B2FB1FAE2093}" dt="2022-09-11T05:37:09.308" v="5099" actId="478"/>
          <ac:picMkLst>
            <pc:docMk/>
            <pc:sldMk cId="3796149266" sldId="258"/>
            <ac:picMk id="8" creationId="{ABD3D183-D619-1F60-85BA-7793C14190D7}"/>
          </ac:picMkLst>
        </pc:picChg>
      </pc:sldChg>
      <pc:sldChg chg="new del">
        <pc:chgData name="InProTEd" userId="7e0dedf4-1993-45e0-93f4-3595ba7977c9" providerId="ADAL" clId="{FDAAE5F0-46EB-4B59-A305-B2FB1FAE2093}" dt="2022-09-11T03:39:14.033" v="3752" actId="2696"/>
        <pc:sldMkLst>
          <pc:docMk/>
          <pc:sldMk cId="4255308246" sldId="258"/>
        </pc:sldMkLst>
      </pc:sldChg>
    </pc:docChg>
  </pc:docChgLst>
  <pc:docChgLst>
    <pc:chgData name="InProTEd" userId="7e0dedf4-1993-45e0-93f4-3595ba7977c9" providerId="ADAL" clId="{4656F71F-D797-423A-A287-7145C9DAD711}"/>
    <pc:docChg chg="undo redo custSel addSld delSld modSld">
      <pc:chgData name="InProTEd" userId="7e0dedf4-1993-45e0-93f4-3595ba7977c9" providerId="ADAL" clId="{4656F71F-D797-423A-A287-7145C9DAD711}" dt="2022-10-10T18:39:05.227" v="13761" actId="20577"/>
      <pc:docMkLst>
        <pc:docMk/>
      </pc:docMkLst>
      <pc:sldChg chg="modSp mod">
        <pc:chgData name="InProTEd" userId="7e0dedf4-1993-45e0-93f4-3595ba7977c9" providerId="ADAL" clId="{4656F71F-D797-423A-A287-7145C9DAD711}" dt="2022-10-09T16:37:48.625" v="2986" actId="403"/>
        <pc:sldMkLst>
          <pc:docMk/>
          <pc:sldMk cId="2861367701" sldId="256"/>
        </pc:sldMkLst>
        <pc:spChg chg="mod">
          <ac:chgData name="InProTEd" userId="7e0dedf4-1993-45e0-93f4-3595ba7977c9" providerId="ADAL" clId="{4656F71F-D797-423A-A287-7145C9DAD711}" dt="2022-10-09T16:37:48.625" v="2986" actId="403"/>
          <ac:spMkLst>
            <pc:docMk/>
            <pc:sldMk cId="2861367701" sldId="256"/>
            <ac:spMk id="3" creationId="{60E8A63B-C7A4-376E-3F8B-C569C15C5850}"/>
          </ac:spMkLst>
        </pc:spChg>
      </pc:sldChg>
      <pc:sldChg chg="addSp delSp modSp mod">
        <pc:chgData name="InProTEd" userId="7e0dedf4-1993-45e0-93f4-3595ba7977c9" providerId="ADAL" clId="{4656F71F-D797-423A-A287-7145C9DAD711}" dt="2022-10-09T17:01:32.684" v="4308" actId="20577"/>
        <pc:sldMkLst>
          <pc:docMk/>
          <pc:sldMk cId="2349371857" sldId="257"/>
        </pc:sldMkLst>
        <pc:spChg chg="mod">
          <ac:chgData name="InProTEd" userId="7e0dedf4-1993-45e0-93f4-3595ba7977c9" providerId="ADAL" clId="{4656F71F-D797-423A-A287-7145C9DAD711}" dt="2022-10-09T16:57:37.475" v="4135" actId="14100"/>
          <ac:spMkLst>
            <pc:docMk/>
            <pc:sldMk cId="2349371857" sldId="257"/>
            <ac:spMk id="2" creationId="{14F13C8B-06EE-B040-5617-0D4024C5CFFD}"/>
          </ac:spMkLst>
        </pc:spChg>
        <pc:spChg chg="mod">
          <ac:chgData name="InProTEd" userId="7e0dedf4-1993-45e0-93f4-3595ba7977c9" providerId="ADAL" clId="{4656F71F-D797-423A-A287-7145C9DAD711}" dt="2022-10-09T16:59:54.813" v="4251" actId="14100"/>
          <ac:spMkLst>
            <pc:docMk/>
            <pc:sldMk cId="2349371857" sldId="257"/>
            <ac:spMk id="3" creationId="{835686D4-0C43-0652-9281-AE1F88637171}"/>
          </ac:spMkLst>
        </pc:spChg>
        <pc:spChg chg="add mod">
          <ac:chgData name="InProTEd" userId="7e0dedf4-1993-45e0-93f4-3595ba7977c9" providerId="ADAL" clId="{4656F71F-D797-423A-A287-7145C9DAD711}" dt="2022-10-09T17:01:32.684" v="4308" actId="20577"/>
          <ac:spMkLst>
            <pc:docMk/>
            <pc:sldMk cId="2349371857" sldId="257"/>
            <ac:spMk id="6" creationId="{B2F98A87-57F0-9EAC-A8B5-910BB0E7921C}"/>
          </ac:spMkLst>
        </pc:spChg>
        <pc:picChg chg="add del mod">
          <ac:chgData name="InProTEd" userId="7e0dedf4-1993-45e0-93f4-3595ba7977c9" providerId="ADAL" clId="{4656F71F-D797-423A-A287-7145C9DAD711}" dt="2022-10-09T16:08:42.349" v="1086" actId="478"/>
          <ac:picMkLst>
            <pc:docMk/>
            <pc:sldMk cId="2349371857" sldId="257"/>
            <ac:picMk id="5" creationId="{DA90400A-D43A-CEFC-5FF6-4DEA61DAC926}"/>
          </ac:picMkLst>
        </pc:picChg>
        <pc:picChg chg="add del mod">
          <ac:chgData name="InProTEd" userId="7e0dedf4-1993-45e0-93f4-3595ba7977c9" providerId="ADAL" clId="{4656F71F-D797-423A-A287-7145C9DAD711}" dt="2022-10-09T16:42:41.098" v="2987" actId="478"/>
          <ac:picMkLst>
            <pc:docMk/>
            <pc:sldMk cId="2349371857" sldId="257"/>
            <ac:picMk id="8" creationId="{0B5AF551-20C5-91AA-F6F1-D68B47F37C67}"/>
          </ac:picMkLst>
        </pc:picChg>
        <pc:picChg chg="add mod">
          <ac:chgData name="InProTEd" userId="7e0dedf4-1993-45e0-93f4-3595ba7977c9" providerId="ADAL" clId="{4656F71F-D797-423A-A287-7145C9DAD711}" dt="2022-10-09T17:00:01.134" v="4258" actId="1035"/>
          <ac:picMkLst>
            <pc:docMk/>
            <pc:sldMk cId="2349371857" sldId="257"/>
            <ac:picMk id="10" creationId="{38261F88-D431-461B-A3EB-F3143F4F9768}"/>
          </ac:picMkLst>
        </pc:picChg>
        <pc:picChg chg="add mod">
          <ac:chgData name="InProTEd" userId="7e0dedf4-1993-45e0-93f4-3595ba7977c9" providerId="ADAL" clId="{4656F71F-D797-423A-A287-7145C9DAD711}" dt="2022-10-09T17:00:01.134" v="4258" actId="1035"/>
          <ac:picMkLst>
            <pc:docMk/>
            <pc:sldMk cId="2349371857" sldId="257"/>
            <ac:picMk id="12" creationId="{0BA9C2AB-6BB6-596E-D906-48C6F44F56B2}"/>
          </ac:picMkLst>
        </pc:picChg>
      </pc:sldChg>
      <pc:sldChg chg="del">
        <pc:chgData name="InProTEd" userId="7e0dedf4-1993-45e0-93f4-3595ba7977c9" providerId="ADAL" clId="{4656F71F-D797-423A-A287-7145C9DAD711}" dt="2022-10-09T17:34:30.896" v="6088" actId="47"/>
        <pc:sldMkLst>
          <pc:docMk/>
          <pc:sldMk cId="3826775271" sldId="259"/>
        </pc:sldMkLst>
      </pc:sldChg>
      <pc:sldChg chg="del">
        <pc:chgData name="InProTEd" userId="7e0dedf4-1993-45e0-93f4-3595ba7977c9" providerId="ADAL" clId="{4656F71F-D797-423A-A287-7145C9DAD711}" dt="2022-10-09T17:34:30.896" v="6088" actId="47"/>
        <pc:sldMkLst>
          <pc:docMk/>
          <pc:sldMk cId="3844906142" sldId="260"/>
        </pc:sldMkLst>
      </pc:sldChg>
      <pc:sldChg chg="del">
        <pc:chgData name="InProTEd" userId="7e0dedf4-1993-45e0-93f4-3595ba7977c9" providerId="ADAL" clId="{4656F71F-D797-423A-A287-7145C9DAD711}" dt="2022-10-09T17:34:30.896" v="6088" actId="47"/>
        <pc:sldMkLst>
          <pc:docMk/>
          <pc:sldMk cId="1379127640" sldId="262"/>
        </pc:sldMkLst>
      </pc:sldChg>
      <pc:sldChg chg="addSp delSp modSp add mod">
        <pc:chgData name="InProTEd" userId="7e0dedf4-1993-45e0-93f4-3595ba7977c9" providerId="ADAL" clId="{4656F71F-D797-423A-A287-7145C9DAD711}" dt="2022-10-09T17:34:17.978" v="6087" actId="1035"/>
        <pc:sldMkLst>
          <pc:docMk/>
          <pc:sldMk cId="2099564638" sldId="263"/>
        </pc:sldMkLst>
        <pc:spChg chg="del mod">
          <ac:chgData name="InProTEd" userId="7e0dedf4-1993-45e0-93f4-3595ba7977c9" providerId="ADAL" clId="{4656F71F-D797-423A-A287-7145C9DAD711}" dt="2022-10-09T17:30:05.854" v="5899" actId="478"/>
          <ac:spMkLst>
            <pc:docMk/>
            <pc:sldMk cId="2099564638" sldId="263"/>
            <ac:spMk id="2" creationId="{14F13C8B-06EE-B040-5617-0D4024C5CFFD}"/>
          </ac:spMkLst>
        </pc:spChg>
        <pc:spChg chg="mod">
          <ac:chgData name="InProTEd" userId="7e0dedf4-1993-45e0-93f4-3595ba7977c9" providerId="ADAL" clId="{4656F71F-D797-423A-A287-7145C9DAD711}" dt="2022-10-09T17:33:47.095" v="6078" actId="14100"/>
          <ac:spMkLst>
            <pc:docMk/>
            <pc:sldMk cId="2099564638" sldId="263"/>
            <ac:spMk id="3" creationId="{835686D4-0C43-0652-9281-AE1F88637171}"/>
          </ac:spMkLst>
        </pc:spChg>
        <pc:spChg chg="del">
          <ac:chgData name="InProTEd" userId="7e0dedf4-1993-45e0-93f4-3595ba7977c9" providerId="ADAL" clId="{4656F71F-D797-423A-A287-7145C9DAD711}" dt="2022-10-09T16:45:11.669" v="3054" actId="478"/>
          <ac:spMkLst>
            <pc:docMk/>
            <pc:sldMk cId="2099564638" sldId="263"/>
            <ac:spMk id="6" creationId="{B2F98A87-57F0-9EAC-A8B5-910BB0E7921C}"/>
          </ac:spMkLst>
        </pc:spChg>
        <pc:spChg chg="add del mod">
          <ac:chgData name="InProTEd" userId="7e0dedf4-1993-45e0-93f4-3595ba7977c9" providerId="ADAL" clId="{4656F71F-D797-423A-A287-7145C9DAD711}" dt="2022-10-09T17:30:11.542" v="5900" actId="478"/>
          <ac:spMkLst>
            <pc:docMk/>
            <pc:sldMk cId="2099564638" sldId="263"/>
            <ac:spMk id="7" creationId="{77709325-95FF-CB59-C592-B9CE34ECBCC3}"/>
          </ac:spMkLst>
        </pc:spChg>
        <pc:spChg chg="add mod">
          <ac:chgData name="InProTEd" userId="7e0dedf4-1993-45e0-93f4-3595ba7977c9" providerId="ADAL" clId="{4656F71F-D797-423A-A287-7145C9DAD711}" dt="2022-10-09T17:30:17.768" v="5908" actId="20577"/>
          <ac:spMkLst>
            <pc:docMk/>
            <pc:sldMk cId="2099564638" sldId="263"/>
            <ac:spMk id="8" creationId="{574FAC41-5D2D-481F-DAF1-CD2E4CBDD07D}"/>
          </ac:spMkLst>
        </pc:spChg>
        <pc:spChg chg="add mod">
          <ac:chgData name="InProTEd" userId="7e0dedf4-1993-45e0-93f4-3595ba7977c9" providerId="ADAL" clId="{4656F71F-D797-423A-A287-7145C9DAD711}" dt="2022-10-09T17:34:14.889" v="6085" actId="1035"/>
          <ac:spMkLst>
            <pc:docMk/>
            <pc:sldMk cId="2099564638" sldId="263"/>
            <ac:spMk id="9" creationId="{1381FF09-50F2-6761-44FA-030C9BF0BD2E}"/>
          </ac:spMkLst>
        </pc:spChg>
        <pc:graphicFrameChg chg="add mod modGraphic">
          <ac:chgData name="InProTEd" userId="7e0dedf4-1993-45e0-93f4-3595ba7977c9" providerId="ADAL" clId="{4656F71F-D797-423A-A287-7145C9DAD711}" dt="2022-10-09T17:34:17.978" v="6087" actId="1035"/>
          <ac:graphicFrameMkLst>
            <pc:docMk/>
            <pc:sldMk cId="2099564638" sldId="263"/>
            <ac:graphicFrameMk id="4" creationId="{70FF92A7-CC7E-59D8-B83A-E4AFA58F94BE}"/>
          </ac:graphicFrameMkLst>
        </pc:graphicFrameChg>
        <pc:picChg chg="del">
          <ac:chgData name="InProTEd" userId="7e0dedf4-1993-45e0-93f4-3595ba7977c9" providerId="ADAL" clId="{4656F71F-D797-423A-A287-7145C9DAD711}" dt="2022-10-09T16:45:11.669" v="3054" actId="478"/>
          <ac:picMkLst>
            <pc:docMk/>
            <pc:sldMk cId="2099564638" sldId="263"/>
            <ac:picMk id="10" creationId="{38261F88-D431-461B-A3EB-F3143F4F9768}"/>
          </ac:picMkLst>
        </pc:picChg>
        <pc:picChg chg="del">
          <ac:chgData name="InProTEd" userId="7e0dedf4-1993-45e0-93f4-3595ba7977c9" providerId="ADAL" clId="{4656F71F-D797-423A-A287-7145C9DAD711}" dt="2022-10-09T16:45:11.669" v="3054" actId="478"/>
          <ac:picMkLst>
            <pc:docMk/>
            <pc:sldMk cId="2099564638" sldId="263"/>
            <ac:picMk id="12" creationId="{0BA9C2AB-6BB6-596E-D906-48C6F44F56B2}"/>
          </ac:picMkLst>
        </pc:picChg>
      </pc:sldChg>
      <pc:sldChg chg="addSp delSp modSp add mod">
        <pc:chgData name="InProTEd" userId="7e0dedf4-1993-45e0-93f4-3595ba7977c9" providerId="ADAL" clId="{4656F71F-D797-423A-A287-7145C9DAD711}" dt="2022-10-09T20:01:37.892" v="11853" actId="14100"/>
        <pc:sldMkLst>
          <pc:docMk/>
          <pc:sldMk cId="3656133093" sldId="264"/>
        </pc:sldMkLst>
        <pc:spChg chg="add del mod">
          <ac:chgData name="InProTEd" userId="7e0dedf4-1993-45e0-93f4-3595ba7977c9" providerId="ADAL" clId="{4656F71F-D797-423A-A287-7145C9DAD711}" dt="2022-10-09T18:05:39.457" v="7018" actId="478"/>
          <ac:spMkLst>
            <pc:docMk/>
            <pc:sldMk cId="3656133093" sldId="264"/>
            <ac:spMk id="2" creationId="{9F4C426D-1988-C27E-C91F-412A6C46C5E5}"/>
          </ac:spMkLst>
        </pc:spChg>
        <pc:spChg chg="del mod">
          <ac:chgData name="InProTEd" userId="7e0dedf4-1993-45e0-93f4-3595ba7977c9" providerId="ADAL" clId="{4656F71F-D797-423A-A287-7145C9DAD711}" dt="2022-10-09T18:43:39.908" v="8105" actId="478"/>
          <ac:spMkLst>
            <pc:docMk/>
            <pc:sldMk cId="3656133093" sldId="264"/>
            <ac:spMk id="3" creationId="{835686D4-0C43-0652-9281-AE1F88637171}"/>
          </ac:spMkLst>
        </pc:spChg>
        <pc:spChg chg="add del mod">
          <ac:chgData name="InProTEd" userId="7e0dedf4-1993-45e0-93f4-3595ba7977c9" providerId="ADAL" clId="{4656F71F-D797-423A-A287-7145C9DAD711}" dt="2022-10-09T18:01:09.838" v="6815" actId="478"/>
          <ac:spMkLst>
            <pc:docMk/>
            <pc:sldMk cId="3656133093" sldId="264"/>
            <ac:spMk id="5" creationId="{E7901CC4-B172-F7DA-E516-5C65EC785678}"/>
          </ac:spMkLst>
        </pc:spChg>
        <pc:spChg chg="add del mod">
          <ac:chgData name="InProTEd" userId="7e0dedf4-1993-45e0-93f4-3595ba7977c9" providerId="ADAL" clId="{4656F71F-D797-423A-A287-7145C9DAD711}" dt="2022-10-09T17:49:16.214" v="6448" actId="478"/>
          <ac:spMkLst>
            <pc:docMk/>
            <pc:sldMk cId="3656133093" sldId="264"/>
            <ac:spMk id="6" creationId="{182CD38E-2D82-55F3-6F5C-FEAEDC625C41}"/>
          </ac:spMkLst>
        </pc:spChg>
        <pc:spChg chg="add del mod">
          <ac:chgData name="InProTEd" userId="7e0dedf4-1993-45e0-93f4-3595ba7977c9" providerId="ADAL" clId="{4656F71F-D797-423A-A287-7145C9DAD711}" dt="2022-10-09T17:42:03.590" v="6243" actId="478"/>
          <ac:spMkLst>
            <pc:docMk/>
            <pc:sldMk cId="3656133093" sldId="264"/>
            <ac:spMk id="7" creationId="{4C8E92C9-C7A9-8D6E-8125-79420C62B2BC}"/>
          </ac:spMkLst>
        </pc:spChg>
        <pc:spChg chg="mod">
          <ac:chgData name="InProTEd" userId="7e0dedf4-1993-45e0-93f4-3595ba7977c9" providerId="ADAL" clId="{4656F71F-D797-423A-A287-7145C9DAD711}" dt="2022-10-09T18:43:36.505" v="8104" actId="20577"/>
          <ac:spMkLst>
            <pc:docMk/>
            <pc:sldMk cId="3656133093" sldId="264"/>
            <ac:spMk id="8" creationId="{574FAC41-5D2D-481F-DAF1-CD2E4CBDD07D}"/>
          </ac:spMkLst>
        </pc:spChg>
        <pc:spChg chg="del">
          <ac:chgData name="InProTEd" userId="7e0dedf4-1993-45e0-93f4-3595ba7977c9" providerId="ADAL" clId="{4656F71F-D797-423A-A287-7145C9DAD711}" dt="2022-10-09T17:35:31.346" v="6160" actId="478"/>
          <ac:spMkLst>
            <pc:docMk/>
            <pc:sldMk cId="3656133093" sldId="264"/>
            <ac:spMk id="9" creationId="{1381FF09-50F2-6761-44FA-030C9BF0BD2E}"/>
          </ac:spMkLst>
        </pc:spChg>
        <pc:spChg chg="add del mod">
          <ac:chgData name="InProTEd" userId="7e0dedf4-1993-45e0-93f4-3595ba7977c9" providerId="ADAL" clId="{4656F71F-D797-423A-A287-7145C9DAD711}" dt="2022-10-09T17:41:09.031" v="6240" actId="478"/>
          <ac:spMkLst>
            <pc:docMk/>
            <pc:sldMk cId="3656133093" sldId="264"/>
            <ac:spMk id="10" creationId="{4EF3C039-4FB3-A3D7-A6F7-DB6578E6E43A}"/>
          </ac:spMkLst>
        </pc:spChg>
        <pc:spChg chg="add del mod">
          <ac:chgData name="InProTEd" userId="7e0dedf4-1993-45e0-93f4-3595ba7977c9" providerId="ADAL" clId="{4656F71F-D797-423A-A287-7145C9DAD711}" dt="2022-10-09T17:41:09.031" v="6240" actId="478"/>
          <ac:spMkLst>
            <pc:docMk/>
            <pc:sldMk cId="3656133093" sldId="264"/>
            <ac:spMk id="11" creationId="{8104C4FC-D8B9-71DB-6DE6-E569FA9644BA}"/>
          </ac:spMkLst>
        </pc:spChg>
        <pc:spChg chg="add del mod">
          <ac:chgData name="InProTEd" userId="7e0dedf4-1993-45e0-93f4-3595ba7977c9" providerId="ADAL" clId="{4656F71F-D797-423A-A287-7145C9DAD711}" dt="2022-10-09T17:41:09.031" v="6240" actId="478"/>
          <ac:spMkLst>
            <pc:docMk/>
            <pc:sldMk cId="3656133093" sldId="264"/>
            <ac:spMk id="12" creationId="{964F8B1B-AC5C-0F57-C27E-3D97EB6E351C}"/>
          </ac:spMkLst>
        </pc:spChg>
        <pc:spChg chg="add del mod">
          <ac:chgData name="InProTEd" userId="7e0dedf4-1993-45e0-93f4-3595ba7977c9" providerId="ADAL" clId="{4656F71F-D797-423A-A287-7145C9DAD711}" dt="2022-10-09T17:41:09.031" v="6240" actId="478"/>
          <ac:spMkLst>
            <pc:docMk/>
            <pc:sldMk cId="3656133093" sldId="264"/>
            <ac:spMk id="13" creationId="{CA3DBD0F-41E4-EBEB-3045-A4B7E6C3C307}"/>
          </ac:spMkLst>
        </pc:spChg>
        <pc:spChg chg="add del mod">
          <ac:chgData name="InProTEd" userId="7e0dedf4-1993-45e0-93f4-3595ba7977c9" providerId="ADAL" clId="{4656F71F-D797-423A-A287-7145C9DAD711}" dt="2022-10-09T18:01:09.838" v="6815" actId="478"/>
          <ac:spMkLst>
            <pc:docMk/>
            <pc:sldMk cId="3656133093" sldId="264"/>
            <ac:spMk id="14" creationId="{B6935EAA-E608-97E8-B6C9-6000A0E83C77}"/>
          </ac:spMkLst>
        </pc:spChg>
        <pc:spChg chg="add del mod">
          <ac:chgData name="InProTEd" userId="7e0dedf4-1993-45e0-93f4-3595ba7977c9" providerId="ADAL" clId="{4656F71F-D797-423A-A287-7145C9DAD711}" dt="2022-10-09T17:41:09.031" v="6240" actId="478"/>
          <ac:spMkLst>
            <pc:docMk/>
            <pc:sldMk cId="3656133093" sldId="264"/>
            <ac:spMk id="15" creationId="{3E51C7D2-5084-2459-3506-F16C73439D4B}"/>
          </ac:spMkLst>
        </pc:spChg>
        <pc:spChg chg="add del mod">
          <ac:chgData name="InProTEd" userId="7e0dedf4-1993-45e0-93f4-3595ba7977c9" providerId="ADAL" clId="{4656F71F-D797-423A-A287-7145C9DAD711}" dt="2022-10-09T18:01:09.838" v="6815" actId="478"/>
          <ac:spMkLst>
            <pc:docMk/>
            <pc:sldMk cId="3656133093" sldId="264"/>
            <ac:spMk id="16" creationId="{FCA79A92-0D9F-C1A8-0D9E-93AB3CBBD0F4}"/>
          </ac:spMkLst>
        </pc:spChg>
        <pc:spChg chg="add del mod">
          <ac:chgData name="InProTEd" userId="7e0dedf4-1993-45e0-93f4-3595ba7977c9" providerId="ADAL" clId="{4656F71F-D797-423A-A287-7145C9DAD711}" dt="2022-10-09T17:49:16.214" v="6448" actId="478"/>
          <ac:spMkLst>
            <pc:docMk/>
            <pc:sldMk cId="3656133093" sldId="264"/>
            <ac:spMk id="17" creationId="{B3D17A20-6C25-3125-96EF-846ED099A94E}"/>
          </ac:spMkLst>
        </pc:spChg>
        <pc:spChg chg="add del mod">
          <ac:chgData name="InProTEd" userId="7e0dedf4-1993-45e0-93f4-3595ba7977c9" providerId="ADAL" clId="{4656F71F-D797-423A-A287-7145C9DAD711}" dt="2022-10-09T17:42:03.590" v="6243" actId="478"/>
          <ac:spMkLst>
            <pc:docMk/>
            <pc:sldMk cId="3656133093" sldId="264"/>
            <ac:spMk id="18" creationId="{22F9B417-BFCA-6BB1-8B40-EC342FE53B79}"/>
          </ac:spMkLst>
        </pc:spChg>
        <pc:spChg chg="add del mod">
          <ac:chgData name="InProTEd" userId="7e0dedf4-1993-45e0-93f4-3595ba7977c9" providerId="ADAL" clId="{4656F71F-D797-423A-A287-7145C9DAD711}" dt="2022-10-09T17:41:09.031" v="6240" actId="478"/>
          <ac:spMkLst>
            <pc:docMk/>
            <pc:sldMk cId="3656133093" sldId="264"/>
            <ac:spMk id="19" creationId="{C97F4FD9-3C39-68BF-5889-B238036A93D9}"/>
          </ac:spMkLst>
        </pc:spChg>
        <pc:spChg chg="add del mod">
          <ac:chgData name="InProTEd" userId="7e0dedf4-1993-45e0-93f4-3595ba7977c9" providerId="ADAL" clId="{4656F71F-D797-423A-A287-7145C9DAD711}" dt="2022-10-09T17:41:09.031" v="6240" actId="478"/>
          <ac:spMkLst>
            <pc:docMk/>
            <pc:sldMk cId="3656133093" sldId="264"/>
            <ac:spMk id="20" creationId="{EDF4934A-C0B6-0F95-1E63-D641A296EBE8}"/>
          </ac:spMkLst>
        </pc:spChg>
        <pc:spChg chg="add del mod">
          <ac:chgData name="InProTEd" userId="7e0dedf4-1993-45e0-93f4-3595ba7977c9" providerId="ADAL" clId="{4656F71F-D797-423A-A287-7145C9DAD711}" dt="2022-10-09T17:41:09.031" v="6240" actId="478"/>
          <ac:spMkLst>
            <pc:docMk/>
            <pc:sldMk cId="3656133093" sldId="264"/>
            <ac:spMk id="21" creationId="{FDE78761-1D23-C666-6885-355263B368DC}"/>
          </ac:spMkLst>
        </pc:spChg>
        <pc:spChg chg="add del mod">
          <ac:chgData name="InProTEd" userId="7e0dedf4-1993-45e0-93f4-3595ba7977c9" providerId="ADAL" clId="{4656F71F-D797-423A-A287-7145C9DAD711}" dt="2022-10-09T17:41:09.031" v="6240" actId="478"/>
          <ac:spMkLst>
            <pc:docMk/>
            <pc:sldMk cId="3656133093" sldId="264"/>
            <ac:spMk id="22" creationId="{1C6B8547-00B3-1B0E-EB78-918D09C8BBDC}"/>
          </ac:spMkLst>
        </pc:spChg>
        <pc:spChg chg="add del mod">
          <ac:chgData name="InProTEd" userId="7e0dedf4-1993-45e0-93f4-3595ba7977c9" providerId="ADAL" clId="{4656F71F-D797-423A-A287-7145C9DAD711}" dt="2022-10-09T18:01:09.838" v="6815" actId="478"/>
          <ac:spMkLst>
            <pc:docMk/>
            <pc:sldMk cId="3656133093" sldId="264"/>
            <ac:spMk id="23" creationId="{F0EE599F-1164-4D61-F0D0-CB55396DC0E3}"/>
          </ac:spMkLst>
        </pc:spChg>
        <pc:spChg chg="add del mod">
          <ac:chgData name="InProTEd" userId="7e0dedf4-1993-45e0-93f4-3595ba7977c9" providerId="ADAL" clId="{4656F71F-D797-423A-A287-7145C9DAD711}" dt="2022-10-09T17:41:09.031" v="6240" actId="478"/>
          <ac:spMkLst>
            <pc:docMk/>
            <pc:sldMk cId="3656133093" sldId="264"/>
            <ac:spMk id="24" creationId="{00CDB46C-183D-A283-2D7E-04BB4C240F03}"/>
          </ac:spMkLst>
        </pc:spChg>
        <pc:spChg chg="add del mod">
          <ac:chgData name="InProTEd" userId="7e0dedf4-1993-45e0-93f4-3595ba7977c9" providerId="ADAL" clId="{4656F71F-D797-423A-A287-7145C9DAD711}" dt="2022-10-09T17:49:16.214" v="6448" actId="478"/>
          <ac:spMkLst>
            <pc:docMk/>
            <pc:sldMk cId="3656133093" sldId="264"/>
            <ac:spMk id="25" creationId="{20FF99BA-D0A7-B7D8-3F14-52E76D14FA6F}"/>
          </ac:spMkLst>
        </pc:spChg>
        <pc:spChg chg="add del mod">
          <ac:chgData name="InProTEd" userId="7e0dedf4-1993-45e0-93f4-3595ba7977c9" providerId="ADAL" clId="{4656F71F-D797-423A-A287-7145C9DAD711}" dt="2022-10-09T17:49:16.214" v="6448" actId="478"/>
          <ac:spMkLst>
            <pc:docMk/>
            <pc:sldMk cId="3656133093" sldId="264"/>
            <ac:spMk id="26" creationId="{BF33285F-557B-4574-91BD-9CC114C79519}"/>
          </ac:spMkLst>
        </pc:spChg>
        <pc:spChg chg="add del mod">
          <ac:chgData name="InProTEd" userId="7e0dedf4-1993-45e0-93f4-3595ba7977c9" providerId="ADAL" clId="{4656F71F-D797-423A-A287-7145C9DAD711}" dt="2022-10-09T17:42:03.590" v="6243" actId="478"/>
          <ac:spMkLst>
            <pc:docMk/>
            <pc:sldMk cId="3656133093" sldId="264"/>
            <ac:spMk id="27" creationId="{282F5F3F-3AB7-E8AA-A2EB-A4DE87BBDF8A}"/>
          </ac:spMkLst>
        </pc:spChg>
        <pc:spChg chg="add del mod">
          <ac:chgData name="InProTEd" userId="7e0dedf4-1993-45e0-93f4-3595ba7977c9" providerId="ADAL" clId="{4656F71F-D797-423A-A287-7145C9DAD711}" dt="2022-10-09T17:42:03.590" v="6243" actId="478"/>
          <ac:spMkLst>
            <pc:docMk/>
            <pc:sldMk cId="3656133093" sldId="264"/>
            <ac:spMk id="28" creationId="{2D9B44A3-F8D8-38C4-E246-3C2FC3CA9463}"/>
          </ac:spMkLst>
        </pc:spChg>
        <pc:spChg chg="add del mod">
          <ac:chgData name="InProTEd" userId="7e0dedf4-1993-45e0-93f4-3595ba7977c9" providerId="ADAL" clId="{4656F71F-D797-423A-A287-7145C9DAD711}" dt="2022-10-09T17:41:09.031" v="6240" actId="478"/>
          <ac:spMkLst>
            <pc:docMk/>
            <pc:sldMk cId="3656133093" sldId="264"/>
            <ac:spMk id="29" creationId="{F7121B15-ED42-5DFF-D3C5-5F1DD9C9C53B}"/>
          </ac:spMkLst>
        </pc:spChg>
        <pc:spChg chg="add del mod">
          <ac:chgData name="InProTEd" userId="7e0dedf4-1993-45e0-93f4-3595ba7977c9" providerId="ADAL" clId="{4656F71F-D797-423A-A287-7145C9DAD711}" dt="2022-10-09T17:41:09.031" v="6240" actId="478"/>
          <ac:spMkLst>
            <pc:docMk/>
            <pc:sldMk cId="3656133093" sldId="264"/>
            <ac:spMk id="30" creationId="{41B495EC-3A67-7547-A5A6-0807D25B3647}"/>
          </ac:spMkLst>
        </pc:spChg>
        <pc:spChg chg="add del mod">
          <ac:chgData name="InProTEd" userId="7e0dedf4-1993-45e0-93f4-3595ba7977c9" providerId="ADAL" clId="{4656F71F-D797-423A-A287-7145C9DAD711}" dt="2022-10-09T17:41:09.031" v="6240" actId="478"/>
          <ac:spMkLst>
            <pc:docMk/>
            <pc:sldMk cId="3656133093" sldId="264"/>
            <ac:spMk id="31" creationId="{A47177AC-D0E6-9850-FC52-45083FB390B3}"/>
          </ac:spMkLst>
        </pc:spChg>
        <pc:spChg chg="add del mod">
          <ac:chgData name="InProTEd" userId="7e0dedf4-1993-45e0-93f4-3595ba7977c9" providerId="ADAL" clId="{4656F71F-D797-423A-A287-7145C9DAD711}" dt="2022-10-09T17:41:09.031" v="6240" actId="478"/>
          <ac:spMkLst>
            <pc:docMk/>
            <pc:sldMk cId="3656133093" sldId="264"/>
            <ac:spMk id="32" creationId="{4503715A-FC8F-C88D-BFB2-D7B5D8F2F7E3}"/>
          </ac:spMkLst>
        </pc:spChg>
        <pc:spChg chg="add del mod">
          <ac:chgData name="InProTEd" userId="7e0dedf4-1993-45e0-93f4-3595ba7977c9" providerId="ADAL" clId="{4656F71F-D797-423A-A287-7145C9DAD711}" dt="2022-10-09T17:41:09.031" v="6240" actId="478"/>
          <ac:spMkLst>
            <pc:docMk/>
            <pc:sldMk cId="3656133093" sldId="264"/>
            <ac:spMk id="33" creationId="{69A90499-20AA-ACCC-49A2-5BDE4509518F}"/>
          </ac:spMkLst>
        </pc:spChg>
        <pc:spChg chg="add del mod">
          <ac:chgData name="InProTEd" userId="7e0dedf4-1993-45e0-93f4-3595ba7977c9" providerId="ADAL" clId="{4656F71F-D797-423A-A287-7145C9DAD711}" dt="2022-10-09T17:41:09.031" v="6240" actId="478"/>
          <ac:spMkLst>
            <pc:docMk/>
            <pc:sldMk cId="3656133093" sldId="264"/>
            <ac:spMk id="34" creationId="{545456B1-C9AF-5617-49F7-43CAC477D591}"/>
          </ac:spMkLst>
        </pc:spChg>
        <pc:spChg chg="add del mod">
          <ac:chgData name="InProTEd" userId="7e0dedf4-1993-45e0-93f4-3595ba7977c9" providerId="ADAL" clId="{4656F71F-D797-423A-A287-7145C9DAD711}" dt="2022-10-09T17:41:09.031" v="6240" actId="478"/>
          <ac:spMkLst>
            <pc:docMk/>
            <pc:sldMk cId="3656133093" sldId="264"/>
            <ac:spMk id="35" creationId="{0175CD74-2213-33C6-BB7E-64E3F3AD3A3E}"/>
          </ac:spMkLst>
        </pc:spChg>
        <pc:spChg chg="add del mod">
          <ac:chgData name="InProTEd" userId="7e0dedf4-1993-45e0-93f4-3595ba7977c9" providerId="ADAL" clId="{4656F71F-D797-423A-A287-7145C9DAD711}" dt="2022-10-09T17:41:09.031" v="6240" actId="478"/>
          <ac:spMkLst>
            <pc:docMk/>
            <pc:sldMk cId="3656133093" sldId="264"/>
            <ac:spMk id="36" creationId="{65BBBE92-8DE0-E66C-6044-063B95368102}"/>
          </ac:spMkLst>
        </pc:spChg>
        <pc:spChg chg="add del mod">
          <ac:chgData name="InProTEd" userId="7e0dedf4-1993-45e0-93f4-3595ba7977c9" providerId="ADAL" clId="{4656F71F-D797-423A-A287-7145C9DAD711}" dt="2022-10-09T17:42:03.590" v="6243" actId="478"/>
          <ac:spMkLst>
            <pc:docMk/>
            <pc:sldMk cId="3656133093" sldId="264"/>
            <ac:spMk id="37" creationId="{C9C05A09-0CD5-D169-B2B8-B750DCB11DB4}"/>
          </ac:spMkLst>
        </pc:spChg>
        <pc:spChg chg="add del mod">
          <ac:chgData name="InProTEd" userId="7e0dedf4-1993-45e0-93f4-3595ba7977c9" providerId="ADAL" clId="{4656F71F-D797-423A-A287-7145C9DAD711}" dt="2022-10-09T17:41:09.031" v="6240" actId="478"/>
          <ac:spMkLst>
            <pc:docMk/>
            <pc:sldMk cId="3656133093" sldId="264"/>
            <ac:spMk id="39" creationId="{A11AE152-5EBA-3D91-5F34-F7729D139573}"/>
          </ac:spMkLst>
        </pc:spChg>
        <pc:spChg chg="add del mod">
          <ac:chgData name="InProTEd" userId="7e0dedf4-1993-45e0-93f4-3595ba7977c9" providerId="ADAL" clId="{4656F71F-D797-423A-A287-7145C9DAD711}" dt="2022-10-09T17:41:09.031" v="6240" actId="478"/>
          <ac:spMkLst>
            <pc:docMk/>
            <pc:sldMk cId="3656133093" sldId="264"/>
            <ac:spMk id="44" creationId="{0BABF72B-2C14-D86D-10A7-DEBB3A5A18A2}"/>
          </ac:spMkLst>
        </pc:spChg>
        <pc:spChg chg="add mod">
          <ac:chgData name="InProTEd" userId="7e0dedf4-1993-45e0-93f4-3595ba7977c9" providerId="ADAL" clId="{4656F71F-D797-423A-A287-7145C9DAD711}" dt="2022-10-09T18:53:44.062" v="9381" actId="1076"/>
          <ac:spMkLst>
            <pc:docMk/>
            <pc:sldMk cId="3656133093" sldId="264"/>
            <ac:spMk id="49" creationId="{6392D734-4EC4-E3F5-24DC-63DAE3FAD214}"/>
          </ac:spMkLst>
        </pc:spChg>
        <pc:spChg chg="add mod">
          <ac:chgData name="InProTEd" userId="7e0dedf4-1993-45e0-93f4-3595ba7977c9" providerId="ADAL" clId="{4656F71F-D797-423A-A287-7145C9DAD711}" dt="2022-10-09T18:53:44.062" v="9381" actId="1076"/>
          <ac:spMkLst>
            <pc:docMk/>
            <pc:sldMk cId="3656133093" sldId="264"/>
            <ac:spMk id="50" creationId="{1D5D656D-8ED0-56D5-BDB5-80B8F4B563E3}"/>
          </ac:spMkLst>
        </pc:spChg>
        <pc:spChg chg="add mod">
          <ac:chgData name="InProTEd" userId="7e0dedf4-1993-45e0-93f4-3595ba7977c9" providerId="ADAL" clId="{4656F71F-D797-423A-A287-7145C9DAD711}" dt="2022-10-09T18:53:44.062" v="9381" actId="1076"/>
          <ac:spMkLst>
            <pc:docMk/>
            <pc:sldMk cId="3656133093" sldId="264"/>
            <ac:spMk id="51" creationId="{72713860-2006-5407-D32D-4B1CD97F2971}"/>
          </ac:spMkLst>
        </pc:spChg>
        <pc:spChg chg="add mod">
          <ac:chgData name="InProTEd" userId="7e0dedf4-1993-45e0-93f4-3595ba7977c9" providerId="ADAL" clId="{4656F71F-D797-423A-A287-7145C9DAD711}" dt="2022-10-09T18:53:44.062" v="9381" actId="1076"/>
          <ac:spMkLst>
            <pc:docMk/>
            <pc:sldMk cId="3656133093" sldId="264"/>
            <ac:spMk id="52" creationId="{B3413648-411E-8A2C-AC78-0D3864089C3D}"/>
          </ac:spMkLst>
        </pc:spChg>
        <pc:spChg chg="add del mod">
          <ac:chgData name="InProTEd" userId="7e0dedf4-1993-45e0-93f4-3595ba7977c9" providerId="ADAL" clId="{4656F71F-D797-423A-A287-7145C9DAD711}" dt="2022-10-09T18:01:09.838" v="6815" actId="478"/>
          <ac:spMkLst>
            <pc:docMk/>
            <pc:sldMk cId="3656133093" sldId="264"/>
            <ac:spMk id="53" creationId="{D1F60407-2B17-DAA3-36AC-E80A6C6EE5C1}"/>
          </ac:spMkLst>
        </pc:spChg>
        <pc:spChg chg="add del mod">
          <ac:chgData name="InProTEd" userId="7e0dedf4-1993-45e0-93f4-3595ba7977c9" providerId="ADAL" clId="{4656F71F-D797-423A-A287-7145C9DAD711}" dt="2022-10-09T18:01:09.838" v="6815" actId="478"/>
          <ac:spMkLst>
            <pc:docMk/>
            <pc:sldMk cId="3656133093" sldId="264"/>
            <ac:spMk id="54" creationId="{499BE40E-7167-FC19-1B37-E39CCCCCC987}"/>
          </ac:spMkLst>
        </pc:spChg>
        <pc:spChg chg="add del mod">
          <ac:chgData name="InProTEd" userId="7e0dedf4-1993-45e0-93f4-3595ba7977c9" providerId="ADAL" clId="{4656F71F-D797-423A-A287-7145C9DAD711}" dt="2022-10-09T18:01:09.838" v="6815" actId="478"/>
          <ac:spMkLst>
            <pc:docMk/>
            <pc:sldMk cId="3656133093" sldId="264"/>
            <ac:spMk id="55" creationId="{5E8E6456-8A88-4CDA-E478-86691C0FE046}"/>
          </ac:spMkLst>
        </pc:spChg>
        <pc:spChg chg="add mod">
          <ac:chgData name="InProTEd" userId="7e0dedf4-1993-45e0-93f4-3595ba7977c9" providerId="ADAL" clId="{4656F71F-D797-423A-A287-7145C9DAD711}" dt="2022-10-09T18:53:44.062" v="9381" actId="1076"/>
          <ac:spMkLst>
            <pc:docMk/>
            <pc:sldMk cId="3656133093" sldId="264"/>
            <ac:spMk id="56" creationId="{592EAA9D-FB81-60A1-3591-FED7BDF22AD7}"/>
          </ac:spMkLst>
        </pc:spChg>
        <pc:spChg chg="add del mod">
          <ac:chgData name="InProTEd" userId="7e0dedf4-1993-45e0-93f4-3595ba7977c9" providerId="ADAL" clId="{4656F71F-D797-423A-A287-7145C9DAD711}" dt="2022-10-09T17:41:09.031" v="6240" actId="478"/>
          <ac:spMkLst>
            <pc:docMk/>
            <pc:sldMk cId="3656133093" sldId="264"/>
            <ac:spMk id="61" creationId="{0CD2DD61-21F4-2726-807C-97587DF5335B}"/>
          </ac:spMkLst>
        </pc:spChg>
        <pc:spChg chg="add del mod">
          <ac:chgData name="InProTEd" userId="7e0dedf4-1993-45e0-93f4-3595ba7977c9" providerId="ADAL" clId="{4656F71F-D797-423A-A287-7145C9DAD711}" dt="2022-10-09T17:41:09.031" v="6240" actId="478"/>
          <ac:spMkLst>
            <pc:docMk/>
            <pc:sldMk cId="3656133093" sldId="264"/>
            <ac:spMk id="62" creationId="{0013F5C5-DBE4-68A9-2AD9-CDDC0E86C768}"/>
          </ac:spMkLst>
        </pc:spChg>
        <pc:spChg chg="add del mod">
          <ac:chgData name="InProTEd" userId="7e0dedf4-1993-45e0-93f4-3595ba7977c9" providerId="ADAL" clId="{4656F71F-D797-423A-A287-7145C9DAD711}" dt="2022-10-09T18:53:51.342" v="9382" actId="478"/>
          <ac:spMkLst>
            <pc:docMk/>
            <pc:sldMk cId="3656133093" sldId="264"/>
            <ac:spMk id="68" creationId="{180E92AD-09AA-6C00-CEE1-EE0FDEF0B4E5}"/>
          </ac:spMkLst>
        </pc:spChg>
        <pc:spChg chg="add del mod">
          <ac:chgData name="InProTEd" userId="7e0dedf4-1993-45e0-93f4-3595ba7977c9" providerId="ADAL" clId="{4656F71F-D797-423A-A287-7145C9DAD711}" dt="2022-10-09T17:40:59.050" v="6237" actId="478"/>
          <ac:spMkLst>
            <pc:docMk/>
            <pc:sldMk cId="3656133093" sldId="264"/>
            <ac:spMk id="69" creationId="{D1C03958-15D6-9D11-8081-14BE4C94B31F}"/>
          </ac:spMkLst>
        </pc:spChg>
        <pc:spChg chg="add del mod">
          <ac:chgData name="InProTEd" userId="7e0dedf4-1993-45e0-93f4-3595ba7977c9" providerId="ADAL" clId="{4656F71F-D797-423A-A287-7145C9DAD711}" dt="2022-10-09T17:41:01.960" v="6238" actId="478"/>
          <ac:spMkLst>
            <pc:docMk/>
            <pc:sldMk cId="3656133093" sldId="264"/>
            <ac:spMk id="70" creationId="{59C07839-5E45-0000-79E5-C5637810B911}"/>
          </ac:spMkLst>
        </pc:spChg>
        <pc:spChg chg="add del mod">
          <ac:chgData name="InProTEd" userId="7e0dedf4-1993-45e0-93f4-3595ba7977c9" providerId="ADAL" clId="{4656F71F-D797-423A-A287-7145C9DAD711}" dt="2022-10-09T17:41:09.031" v="6240" actId="478"/>
          <ac:spMkLst>
            <pc:docMk/>
            <pc:sldMk cId="3656133093" sldId="264"/>
            <ac:spMk id="76" creationId="{07A5126C-DF0F-B256-D61C-7727FDCD160D}"/>
          </ac:spMkLst>
        </pc:spChg>
        <pc:spChg chg="add del mod">
          <ac:chgData name="InProTEd" userId="7e0dedf4-1993-45e0-93f4-3595ba7977c9" providerId="ADAL" clId="{4656F71F-D797-423A-A287-7145C9DAD711}" dt="2022-10-09T17:41:16.803" v="6242" actId="478"/>
          <ac:spMkLst>
            <pc:docMk/>
            <pc:sldMk cId="3656133093" sldId="264"/>
            <ac:spMk id="80" creationId="{42499798-C9EE-2E88-C14F-40AC9CA711E7}"/>
          </ac:spMkLst>
        </pc:spChg>
        <pc:spChg chg="add del mod">
          <ac:chgData name="InProTEd" userId="7e0dedf4-1993-45e0-93f4-3595ba7977c9" providerId="ADAL" clId="{4656F71F-D797-423A-A287-7145C9DAD711}" dt="2022-10-09T17:41:04.693" v="6239" actId="478"/>
          <ac:spMkLst>
            <pc:docMk/>
            <pc:sldMk cId="3656133093" sldId="264"/>
            <ac:spMk id="82" creationId="{62C0A8C4-1652-66AB-C394-9072DB01B16E}"/>
          </ac:spMkLst>
        </pc:spChg>
        <pc:spChg chg="add del mod">
          <ac:chgData name="InProTEd" userId="7e0dedf4-1993-45e0-93f4-3595ba7977c9" providerId="ADAL" clId="{4656F71F-D797-423A-A287-7145C9DAD711}" dt="2022-10-09T18:55:01.723" v="9401" actId="478"/>
          <ac:spMkLst>
            <pc:docMk/>
            <pc:sldMk cId="3656133093" sldId="264"/>
            <ac:spMk id="83" creationId="{9D314B5C-1C0D-5F15-9054-8C6E6EE5EA67}"/>
          </ac:spMkLst>
        </pc:spChg>
        <pc:spChg chg="add del mod">
          <ac:chgData name="InProTEd" userId="7e0dedf4-1993-45e0-93f4-3595ba7977c9" providerId="ADAL" clId="{4656F71F-D797-423A-A287-7145C9DAD711}" dt="2022-10-09T17:40:46.536" v="6235" actId="478"/>
          <ac:spMkLst>
            <pc:docMk/>
            <pc:sldMk cId="3656133093" sldId="264"/>
            <ac:spMk id="84" creationId="{C1F328D6-C18F-E728-958F-0C9706421AC9}"/>
          </ac:spMkLst>
        </pc:spChg>
        <pc:spChg chg="add del mod">
          <ac:chgData name="InProTEd" userId="7e0dedf4-1993-45e0-93f4-3595ba7977c9" providerId="ADAL" clId="{4656F71F-D797-423A-A287-7145C9DAD711}" dt="2022-10-09T17:41:12.714" v="6241" actId="478"/>
          <ac:spMkLst>
            <pc:docMk/>
            <pc:sldMk cId="3656133093" sldId="264"/>
            <ac:spMk id="85" creationId="{68BCBCAF-82B4-53B4-6696-0092091A6A25}"/>
          </ac:spMkLst>
        </pc:spChg>
        <pc:spChg chg="add del mod">
          <ac:chgData name="InProTEd" userId="7e0dedf4-1993-45e0-93f4-3595ba7977c9" providerId="ADAL" clId="{4656F71F-D797-423A-A287-7145C9DAD711}" dt="2022-10-09T17:40:46.536" v="6235" actId="478"/>
          <ac:spMkLst>
            <pc:docMk/>
            <pc:sldMk cId="3656133093" sldId="264"/>
            <ac:spMk id="86" creationId="{ACEE1A72-2B89-2848-88B4-84D892644B05}"/>
          </ac:spMkLst>
        </pc:spChg>
        <pc:spChg chg="add del mod">
          <ac:chgData name="InProTEd" userId="7e0dedf4-1993-45e0-93f4-3595ba7977c9" providerId="ADAL" clId="{4656F71F-D797-423A-A287-7145C9DAD711}" dt="2022-10-09T17:40:46.536" v="6235" actId="478"/>
          <ac:spMkLst>
            <pc:docMk/>
            <pc:sldMk cId="3656133093" sldId="264"/>
            <ac:spMk id="87" creationId="{209E6FDE-6CFC-D609-3789-7EF1896A2A08}"/>
          </ac:spMkLst>
        </pc:spChg>
        <pc:spChg chg="add del mod">
          <ac:chgData name="InProTEd" userId="7e0dedf4-1993-45e0-93f4-3595ba7977c9" providerId="ADAL" clId="{4656F71F-D797-423A-A287-7145C9DAD711}" dt="2022-10-09T18:53:51.342" v="9382" actId="478"/>
          <ac:spMkLst>
            <pc:docMk/>
            <pc:sldMk cId="3656133093" sldId="264"/>
            <ac:spMk id="88" creationId="{E43EB943-F56F-8453-9ECC-605F73604E32}"/>
          </ac:spMkLst>
        </pc:spChg>
        <pc:spChg chg="add del mod">
          <ac:chgData name="InProTEd" userId="7e0dedf4-1993-45e0-93f4-3595ba7977c9" providerId="ADAL" clId="{4656F71F-D797-423A-A287-7145C9DAD711}" dt="2022-10-09T18:55:01.723" v="9401" actId="478"/>
          <ac:spMkLst>
            <pc:docMk/>
            <pc:sldMk cId="3656133093" sldId="264"/>
            <ac:spMk id="89" creationId="{B7380968-693A-A8D0-62DC-C432FAB72EBA}"/>
          </ac:spMkLst>
        </pc:spChg>
        <pc:spChg chg="add del mod">
          <ac:chgData name="InProTEd" userId="7e0dedf4-1993-45e0-93f4-3595ba7977c9" providerId="ADAL" clId="{4656F71F-D797-423A-A287-7145C9DAD711}" dt="2022-10-09T17:40:55.537" v="6236" actId="478"/>
          <ac:spMkLst>
            <pc:docMk/>
            <pc:sldMk cId="3656133093" sldId="264"/>
            <ac:spMk id="90" creationId="{E6E009E9-DEF0-967D-7714-553BD302C946}"/>
          </ac:spMkLst>
        </pc:spChg>
        <pc:spChg chg="add del mod">
          <ac:chgData name="InProTEd" userId="7e0dedf4-1993-45e0-93f4-3595ba7977c9" providerId="ADAL" clId="{4656F71F-D797-423A-A287-7145C9DAD711}" dt="2022-10-09T17:40:46.536" v="6235" actId="478"/>
          <ac:spMkLst>
            <pc:docMk/>
            <pc:sldMk cId="3656133093" sldId="264"/>
            <ac:spMk id="96" creationId="{BA4AD90C-29B9-4556-313D-9662005CF963}"/>
          </ac:spMkLst>
        </pc:spChg>
        <pc:spChg chg="add del mod">
          <ac:chgData name="InProTEd" userId="7e0dedf4-1993-45e0-93f4-3595ba7977c9" providerId="ADAL" clId="{4656F71F-D797-423A-A287-7145C9DAD711}" dt="2022-10-09T17:40:26.843" v="6234" actId="478"/>
          <ac:spMkLst>
            <pc:docMk/>
            <pc:sldMk cId="3656133093" sldId="264"/>
            <ac:spMk id="97" creationId="{97BC56F5-E70E-F263-EB0F-75F6F0DFDF95}"/>
          </ac:spMkLst>
        </pc:spChg>
        <pc:spChg chg="add mod">
          <ac:chgData name="InProTEd" userId="7e0dedf4-1993-45e0-93f4-3595ba7977c9" providerId="ADAL" clId="{4656F71F-D797-423A-A287-7145C9DAD711}" dt="2022-10-09T18:53:44.062" v="9381" actId="1076"/>
          <ac:spMkLst>
            <pc:docMk/>
            <pc:sldMk cId="3656133093" sldId="264"/>
            <ac:spMk id="98" creationId="{66639E0D-5FF9-D148-8258-9744E6BC232C}"/>
          </ac:spMkLst>
        </pc:spChg>
        <pc:spChg chg="add mod">
          <ac:chgData name="InProTEd" userId="7e0dedf4-1993-45e0-93f4-3595ba7977c9" providerId="ADAL" clId="{4656F71F-D797-423A-A287-7145C9DAD711}" dt="2022-10-09T18:53:44.062" v="9381" actId="1076"/>
          <ac:spMkLst>
            <pc:docMk/>
            <pc:sldMk cId="3656133093" sldId="264"/>
            <ac:spMk id="99" creationId="{59908679-2101-050F-22E8-EB38F46FF47E}"/>
          </ac:spMkLst>
        </pc:spChg>
        <pc:spChg chg="add del mod">
          <ac:chgData name="InProTEd" userId="7e0dedf4-1993-45e0-93f4-3595ba7977c9" providerId="ADAL" clId="{4656F71F-D797-423A-A287-7145C9DAD711}" dt="2022-10-09T17:40:23.153" v="6233" actId="478"/>
          <ac:spMkLst>
            <pc:docMk/>
            <pc:sldMk cId="3656133093" sldId="264"/>
            <ac:spMk id="100" creationId="{E803369D-74AF-0933-F153-6E5D07D40041}"/>
          </ac:spMkLst>
        </pc:spChg>
        <pc:spChg chg="add del mod">
          <ac:chgData name="InProTEd" userId="7e0dedf4-1993-45e0-93f4-3595ba7977c9" providerId="ADAL" clId="{4656F71F-D797-423A-A287-7145C9DAD711}" dt="2022-10-09T17:40:55.537" v="6236" actId="478"/>
          <ac:spMkLst>
            <pc:docMk/>
            <pc:sldMk cId="3656133093" sldId="264"/>
            <ac:spMk id="101" creationId="{32330848-9675-1F10-82B2-E9B12376BDAA}"/>
          </ac:spMkLst>
        </pc:spChg>
        <pc:spChg chg="add del mod">
          <ac:chgData name="InProTEd" userId="7e0dedf4-1993-45e0-93f4-3595ba7977c9" providerId="ADAL" clId="{4656F71F-D797-423A-A287-7145C9DAD711}" dt="2022-10-09T17:40:59.050" v="6237" actId="478"/>
          <ac:spMkLst>
            <pc:docMk/>
            <pc:sldMk cId="3656133093" sldId="264"/>
            <ac:spMk id="102" creationId="{45264FD9-212A-6F30-7DFD-B3CB8E89A013}"/>
          </ac:spMkLst>
        </pc:spChg>
        <pc:spChg chg="add del mod">
          <ac:chgData name="InProTEd" userId="7e0dedf4-1993-45e0-93f4-3595ba7977c9" providerId="ADAL" clId="{4656F71F-D797-423A-A287-7145C9DAD711}" dt="2022-10-09T17:41:09.031" v="6240" actId="478"/>
          <ac:spMkLst>
            <pc:docMk/>
            <pc:sldMk cId="3656133093" sldId="264"/>
            <ac:spMk id="103" creationId="{0A846DAD-D639-A201-CBB4-33D4127626B0}"/>
          </ac:spMkLst>
        </pc:spChg>
        <pc:spChg chg="add del mod">
          <ac:chgData name="InProTEd" userId="7e0dedf4-1993-45e0-93f4-3595ba7977c9" providerId="ADAL" clId="{4656F71F-D797-423A-A287-7145C9DAD711}" dt="2022-10-09T17:41:01.960" v="6238" actId="478"/>
          <ac:spMkLst>
            <pc:docMk/>
            <pc:sldMk cId="3656133093" sldId="264"/>
            <ac:spMk id="104" creationId="{DD90561D-CDFC-ACB6-9982-559C42804A69}"/>
          </ac:spMkLst>
        </pc:spChg>
        <pc:spChg chg="add del mod">
          <ac:chgData name="InProTEd" userId="7e0dedf4-1993-45e0-93f4-3595ba7977c9" providerId="ADAL" clId="{4656F71F-D797-423A-A287-7145C9DAD711}" dt="2022-10-09T17:41:09.031" v="6240" actId="478"/>
          <ac:spMkLst>
            <pc:docMk/>
            <pc:sldMk cId="3656133093" sldId="264"/>
            <ac:spMk id="105" creationId="{55D99C9C-9600-6C44-1E95-E96772A3FFBA}"/>
          </ac:spMkLst>
        </pc:spChg>
        <pc:spChg chg="add del mod">
          <ac:chgData name="InProTEd" userId="7e0dedf4-1993-45e0-93f4-3595ba7977c9" providerId="ADAL" clId="{4656F71F-D797-423A-A287-7145C9DAD711}" dt="2022-10-09T17:41:04.693" v="6239" actId="478"/>
          <ac:spMkLst>
            <pc:docMk/>
            <pc:sldMk cId="3656133093" sldId="264"/>
            <ac:spMk id="106" creationId="{AD2DBA1D-9BEB-6EED-951C-F29D95BE69B6}"/>
          </ac:spMkLst>
        </pc:spChg>
        <pc:spChg chg="add del mod">
          <ac:chgData name="InProTEd" userId="7e0dedf4-1993-45e0-93f4-3595ba7977c9" providerId="ADAL" clId="{4656F71F-D797-423A-A287-7145C9DAD711}" dt="2022-10-09T18:54:10.654" v="9389" actId="14100"/>
          <ac:spMkLst>
            <pc:docMk/>
            <pc:sldMk cId="3656133093" sldId="264"/>
            <ac:spMk id="107" creationId="{7D4084CA-CBAF-2389-9600-B17E732DB272}"/>
          </ac:spMkLst>
        </pc:spChg>
        <pc:spChg chg="add del mod">
          <ac:chgData name="InProTEd" userId="7e0dedf4-1993-45e0-93f4-3595ba7977c9" providerId="ADAL" clId="{4656F71F-D797-423A-A287-7145C9DAD711}" dt="2022-10-09T17:40:23.153" v="6233" actId="478"/>
          <ac:spMkLst>
            <pc:docMk/>
            <pc:sldMk cId="3656133093" sldId="264"/>
            <ac:spMk id="108" creationId="{C8DF2219-7234-12D6-209F-3F8755AE62D6}"/>
          </ac:spMkLst>
        </pc:spChg>
        <pc:spChg chg="add del mod">
          <ac:chgData name="InProTEd" userId="7e0dedf4-1993-45e0-93f4-3595ba7977c9" providerId="ADAL" clId="{4656F71F-D797-423A-A287-7145C9DAD711}" dt="2022-10-09T17:40:46.536" v="6235" actId="478"/>
          <ac:spMkLst>
            <pc:docMk/>
            <pc:sldMk cId="3656133093" sldId="264"/>
            <ac:spMk id="110" creationId="{ADB5AA2A-DEE0-C12F-4A20-839CC55BD4D0}"/>
          </ac:spMkLst>
        </pc:spChg>
        <pc:spChg chg="add del mod">
          <ac:chgData name="InProTEd" userId="7e0dedf4-1993-45e0-93f4-3595ba7977c9" providerId="ADAL" clId="{4656F71F-D797-423A-A287-7145C9DAD711}" dt="2022-10-09T17:41:04.693" v="6239" actId="478"/>
          <ac:spMkLst>
            <pc:docMk/>
            <pc:sldMk cId="3656133093" sldId="264"/>
            <ac:spMk id="111" creationId="{D4F54951-74A7-FC11-D6C7-BFB3DC2E5A2D}"/>
          </ac:spMkLst>
        </pc:spChg>
        <pc:spChg chg="add mod">
          <ac:chgData name="InProTEd" userId="7e0dedf4-1993-45e0-93f4-3595ba7977c9" providerId="ADAL" clId="{4656F71F-D797-423A-A287-7145C9DAD711}" dt="2022-10-09T18:53:44.062" v="9381" actId="1076"/>
          <ac:spMkLst>
            <pc:docMk/>
            <pc:sldMk cId="3656133093" sldId="264"/>
            <ac:spMk id="112" creationId="{FB37DB3D-CFF5-AE44-2CD5-FD3A4BDA89AC}"/>
          </ac:spMkLst>
        </pc:spChg>
        <pc:spChg chg="add mod">
          <ac:chgData name="InProTEd" userId="7e0dedf4-1993-45e0-93f4-3595ba7977c9" providerId="ADAL" clId="{4656F71F-D797-423A-A287-7145C9DAD711}" dt="2022-10-09T18:53:44.062" v="9381" actId="1076"/>
          <ac:spMkLst>
            <pc:docMk/>
            <pc:sldMk cId="3656133093" sldId="264"/>
            <ac:spMk id="113" creationId="{777740DE-EFCA-2F53-8B3F-FEB02A2F5310}"/>
          </ac:spMkLst>
        </pc:spChg>
        <pc:spChg chg="add mod">
          <ac:chgData name="InProTEd" userId="7e0dedf4-1993-45e0-93f4-3595ba7977c9" providerId="ADAL" clId="{4656F71F-D797-423A-A287-7145C9DAD711}" dt="2022-10-09T18:53:44.062" v="9381" actId="1076"/>
          <ac:spMkLst>
            <pc:docMk/>
            <pc:sldMk cId="3656133093" sldId="264"/>
            <ac:spMk id="114" creationId="{D7216093-47BF-689F-0134-711FDA378B15}"/>
          </ac:spMkLst>
        </pc:spChg>
        <pc:spChg chg="add mod">
          <ac:chgData name="InProTEd" userId="7e0dedf4-1993-45e0-93f4-3595ba7977c9" providerId="ADAL" clId="{4656F71F-D797-423A-A287-7145C9DAD711}" dt="2022-10-09T18:53:44.062" v="9381" actId="1076"/>
          <ac:spMkLst>
            <pc:docMk/>
            <pc:sldMk cId="3656133093" sldId="264"/>
            <ac:spMk id="115" creationId="{958E4E98-8B39-487A-510D-E2D4293B06B6}"/>
          </ac:spMkLst>
        </pc:spChg>
        <pc:spChg chg="add del mod">
          <ac:chgData name="InProTEd" userId="7e0dedf4-1993-45e0-93f4-3595ba7977c9" providerId="ADAL" clId="{4656F71F-D797-423A-A287-7145C9DAD711}" dt="2022-10-09T17:54:09.579" v="6600" actId="478"/>
          <ac:spMkLst>
            <pc:docMk/>
            <pc:sldMk cId="3656133093" sldId="264"/>
            <ac:spMk id="124" creationId="{94810518-0886-D333-2370-E8143BC9D4BB}"/>
          </ac:spMkLst>
        </pc:spChg>
        <pc:spChg chg="add del mod">
          <ac:chgData name="InProTEd" userId="7e0dedf4-1993-45e0-93f4-3595ba7977c9" providerId="ADAL" clId="{4656F71F-D797-423A-A287-7145C9DAD711}" dt="2022-10-09T17:54:09.579" v="6600" actId="478"/>
          <ac:spMkLst>
            <pc:docMk/>
            <pc:sldMk cId="3656133093" sldId="264"/>
            <ac:spMk id="125" creationId="{35759DF6-6DD8-E624-38E8-96D9CB09514F}"/>
          </ac:spMkLst>
        </pc:spChg>
        <pc:spChg chg="add del mod">
          <ac:chgData name="InProTEd" userId="7e0dedf4-1993-45e0-93f4-3595ba7977c9" providerId="ADAL" clId="{4656F71F-D797-423A-A287-7145C9DAD711}" dt="2022-10-09T17:51:40.620" v="6496" actId="478"/>
          <ac:spMkLst>
            <pc:docMk/>
            <pc:sldMk cId="3656133093" sldId="264"/>
            <ac:spMk id="126" creationId="{AC467AF9-D2CA-D077-75CC-E7306FDF7436}"/>
          </ac:spMkLst>
        </pc:spChg>
        <pc:spChg chg="add del mod">
          <ac:chgData name="InProTEd" userId="7e0dedf4-1993-45e0-93f4-3595ba7977c9" providerId="ADAL" clId="{4656F71F-D797-423A-A287-7145C9DAD711}" dt="2022-10-09T17:55:09.253" v="6644" actId="478"/>
          <ac:spMkLst>
            <pc:docMk/>
            <pc:sldMk cId="3656133093" sldId="264"/>
            <ac:spMk id="127" creationId="{B9AB441C-A1FF-44C9-E72D-4F07D870D9E0}"/>
          </ac:spMkLst>
        </pc:spChg>
        <pc:spChg chg="add del mod">
          <ac:chgData name="InProTEd" userId="7e0dedf4-1993-45e0-93f4-3595ba7977c9" providerId="ADAL" clId="{4656F71F-D797-423A-A287-7145C9DAD711}" dt="2022-10-09T17:55:09.253" v="6644" actId="478"/>
          <ac:spMkLst>
            <pc:docMk/>
            <pc:sldMk cId="3656133093" sldId="264"/>
            <ac:spMk id="128" creationId="{E0F95224-00E8-CBAC-854D-3991BC61DA62}"/>
          </ac:spMkLst>
        </pc:spChg>
        <pc:spChg chg="add del mod">
          <ac:chgData name="InProTEd" userId="7e0dedf4-1993-45e0-93f4-3595ba7977c9" providerId="ADAL" clId="{4656F71F-D797-423A-A287-7145C9DAD711}" dt="2022-10-09T18:03:02.143" v="6909" actId="478"/>
          <ac:spMkLst>
            <pc:docMk/>
            <pc:sldMk cId="3656133093" sldId="264"/>
            <ac:spMk id="137" creationId="{481C364D-67DB-BD70-F1C5-1C502A48DDAF}"/>
          </ac:spMkLst>
        </pc:spChg>
        <pc:spChg chg="add del mod">
          <ac:chgData name="InProTEd" userId="7e0dedf4-1993-45e0-93f4-3595ba7977c9" providerId="ADAL" clId="{4656F71F-D797-423A-A287-7145C9DAD711}" dt="2022-10-09T18:03:02.143" v="6909" actId="478"/>
          <ac:spMkLst>
            <pc:docMk/>
            <pc:sldMk cId="3656133093" sldId="264"/>
            <ac:spMk id="138" creationId="{7209DEC3-4A38-8FDC-8CB3-4B92F7C8C716}"/>
          </ac:spMkLst>
        </pc:spChg>
        <pc:spChg chg="add del mod">
          <ac:chgData name="InProTEd" userId="7e0dedf4-1993-45e0-93f4-3595ba7977c9" providerId="ADAL" clId="{4656F71F-D797-423A-A287-7145C9DAD711}" dt="2022-10-09T18:03:02.143" v="6909" actId="478"/>
          <ac:spMkLst>
            <pc:docMk/>
            <pc:sldMk cId="3656133093" sldId="264"/>
            <ac:spMk id="139" creationId="{420C7368-4379-33C9-DB68-95C9B5E2B51C}"/>
          </ac:spMkLst>
        </pc:spChg>
        <pc:spChg chg="add del mod">
          <ac:chgData name="InProTEd" userId="7e0dedf4-1993-45e0-93f4-3595ba7977c9" providerId="ADAL" clId="{4656F71F-D797-423A-A287-7145C9DAD711}" dt="2022-10-09T18:03:02.143" v="6909" actId="478"/>
          <ac:spMkLst>
            <pc:docMk/>
            <pc:sldMk cId="3656133093" sldId="264"/>
            <ac:spMk id="140" creationId="{73DCDA6E-3155-1686-8234-1B71BF46B2F2}"/>
          </ac:spMkLst>
        </pc:spChg>
        <pc:spChg chg="add mod">
          <ac:chgData name="InProTEd" userId="7e0dedf4-1993-45e0-93f4-3595ba7977c9" providerId="ADAL" clId="{4656F71F-D797-423A-A287-7145C9DAD711}" dt="2022-10-09T18:53:44.062" v="9381" actId="1076"/>
          <ac:spMkLst>
            <pc:docMk/>
            <pc:sldMk cId="3656133093" sldId="264"/>
            <ac:spMk id="143" creationId="{03E36F8D-FCC9-A769-700A-98F1579161A7}"/>
          </ac:spMkLst>
        </pc:spChg>
        <pc:spChg chg="add mod">
          <ac:chgData name="InProTEd" userId="7e0dedf4-1993-45e0-93f4-3595ba7977c9" providerId="ADAL" clId="{4656F71F-D797-423A-A287-7145C9DAD711}" dt="2022-10-09T18:53:44.062" v="9381" actId="1076"/>
          <ac:spMkLst>
            <pc:docMk/>
            <pc:sldMk cId="3656133093" sldId="264"/>
            <ac:spMk id="146" creationId="{6F686826-1B40-9565-16C9-2AE058634E92}"/>
          </ac:spMkLst>
        </pc:spChg>
        <pc:spChg chg="add mod">
          <ac:chgData name="InProTEd" userId="7e0dedf4-1993-45e0-93f4-3595ba7977c9" providerId="ADAL" clId="{4656F71F-D797-423A-A287-7145C9DAD711}" dt="2022-10-09T18:53:44.062" v="9381" actId="1076"/>
          <ac:spMkLst>
            <pc:docMk/>
            <pc:sldMk cId="3656133093" sldId="264"/>
            <ac:spMk id="147" creationId="{529DE411-69E1-BBAE-2B66-4F8C30835A13}"/>
          </ac:spMkLst>
        </pc:spChg>
        <pc:spChg chg="add mod">
          <ac:chgData name="InProTEd" userId="7e0dedf4-1993-45e0-93f4-3595ba7977c9" providerId="ADAL" clId="{4656F71F-D797-423A-A287-7145C9DAD711}" dt="2022-10-09T18:53:44.062" v="9381" actId="1076"/>
          <ac:spMkLst>
            <pc:docMk/>
            <pc:sldMk cId="3656133093" sldId="264"/>
            <ac:spMk id="148" creationId="{046C5766-A9B8-EF0F-ADA0-7A3C5F7D6E7F}"/>
          </ac:spMkLst>
        </pc:spChg>
        <pc:spChg chg="add mod">
          <ac:chgData name="InProTEd" userId="7e0dedf4-1993-45e0-93f4-3595ba7977c9" providerId="ADAL" clId="{4656F71F-D797-423A-A287-7145C9DAD711}" dt="2022-10-09T18:53:44.062" v="9381" actId="1076"/>
          <ac:spMkLst>
            <pc:docMk/>
            <pc:sldMk cId="3656133093" sldId="264"/>
            <ac:spMk id="149" creationId="{64A9FD9E-3893-D07C-7F4B-0F9464046AA3}"/>
          </ac:spMkLst>
        </pc:spChg>
        <pc:spChg chg="add mod">
          <ac:chgData name="InProTEd" userId="7e0dedf4-1993-45e0-93f4-3595ba7977c9" providerId="ADAL" clId="{4656F71F-D797-423A-A287-7145C9DAD711}" dt="2022-10-09T18:53:44.062" v="9381" actId="1076"/>
          <ac:spMkLst>
            <pc:docMk/>
            <pc:sldMk cId="3656133093" sldId="264"/>
            <ac:spMk id="152" creationId="{7F215B5D-D721-9132-8C2C-51EED2C5ECDF}"/>
          </ac:spMkLst>
        </pc:spChg>
        <pc:spChg chg="add mod ord">
          <ac:chgData name="InProTEd" userId="7e0dedf4-1993-45e0-93f4-3595ba7977c9" providerId="ADAL" clId="{4656F71F-D797-423A-A287-7145C9DAD711}" dt="2022-10-09T18:53:44.062" v="9381" actId="1076"/>
          <ac:spMkLst>
            <pc:docMk/>
            <pc:sldMk cId="3656133093" sldId="264"/>
            <ac:spMk id="153" creationId="{A9FC7BC8-6A15-30F9-FE55-B7527C309972}"/>
          </ac:spMkLst>
        </pc:spChg>
        <pc:spChg chg="add mod">
          <ac:chgData name="InProTEd" userId="7e0dedf4-1993-45e0-93f4-3595ba7977c9" providerId="ADAL" clId="{4656F71F-D797-423A-A287-7145C9DAD711}" dt="2022-10-09T18:53:44.062" v="9381" actId="1076"/>
          <ac:spMkLst>
            <pc:docMk/>
            <pc:sldMk cId="3656133093" sldId="264"/>
            <ac:spMk id="154" creationId="{F431D052-5054-2BA3-7626-918E3CE6A25C}"/>
          </ac:spMkLst>
        </pc:spChg>
        <pc:spChg chg="add mod">
          <ac:chgData name="InProTEd" userId="7e0dedf4-1993-45e0-93f4-3595ba7977c9" providerId="ADAL" clId="{4656F71F-D797-423A-A287-7145C9DAD711}" dt="2022-10-09T18:53:44.062" v="9381" actId="1076"/>
          <ac:spMkLst>
            <pc:docMk/>
            <pc:sldMk cId="3656133093" sldId="264"/>
            <ac:spMk id="155" creationId="{AA2DE286-85DC-B135-5E4C-E5E6D1FB086C}"/>
          </ac:spMkLst>
        </pc:spChg>
        <pc:spChg chg="add mod">
          <ac:chgData name="InProTEd" userId="7e0dedf4-1993-45e0-93f4-3595ba7977c9" providerId="ADAL" clId="{4656F71F-D797-423A-A287-7145C9DAD711}" dt="2022-10-09T18:53:44.062" v="9381" actId="1076"/>
          <ac:spMkLst>
            <pc:docMk/>
            <pc:sldMk cId="3656133093" sldId="264"/>
            <ac:spMk id="156" creationId="{88991D96-A64B-CD6E-A25A-E686944AFA8D}"/>
          </ac:spMkLst>
        </pc:spChg>
        <pc:spChg chg="add mod">
          <ac:chgData name="InProTEd" userId="7e0dedf4-1993-45e0-93f4-3595ba7977c9" providerId="ADAL" clId="{4656F71F-D797-423A-A287-7145C9DAD711}" dt="2022-10-09T18:53:44.062" v="9381" actId="1076"/>
          <ac:spMkLst>
            <pc:docMk/>
            <pc:sldMk cId="3656133093" sldId="264"/>
            <ac:spMk id="157" creationId="{094EA225-05DE-688A-4A93-707F6B26F634}"/>
          </ac:spMkLst>
        </pc:spChg>
        <pc:spChg chg="add del mod">
          <ac:chgData name="InProTEd" userId="7e0dedf4-1993-45e0-93f4-3595ba7977c9" providerId="ADAL" clId="{4656F71F-D797-423A-A287-7145C9DAD711}" dt="2022-10-09T18:18:44.811" v="7236" actId="478"/>
          <ac:spMkLst>
            <pc:docMk/>
            <pc:sldMk cId="3656133093" sldId="264"/>
            <ac:spMk id="175" creationId="{FB82E63C-BDD3-5A73-BD14-83E9F521F081}"/>
          </ac:spMkLst>
        </pc:spChg>
        <pc:spChg chg="add mod">
          <ac:chgData name="InProTEd" userId="7e0dedf4-1993-45e0-93f4-3595ba7977c9" providerId="ADAL" clId="{4656F71F-D797-423A-A287-7145C9DAD711}" dt="2022-10-09T18:53:44.062" v="9381" actId="1076"/>
          <ac:spMkLst>
            <pc:docMk/>
            <pc:sldMk cId="3656133093" sldId="264"/>
            <ac:spMk id="182" creationId="{CB5EBAFC-6713-761A-D0CD-C15C0247732F}"/>
          </ac:spMkLst>
        </pc:spChg>
        <pc:spChg chg="add mod">
          <ac:chgData name="InProTEd" userId="7e0dedf4-1993-45e0-93f4-3595ba7977c9" providerId="ADAL" clId="{4656F71F-D797-423A-A287-7145C9DAD711}" dt="2022-10-09T18:53:44.062" v="9381" actId="1076"/>
          <ac:spMkLst>
            <pc:docMk/>
            <pc:sldMk cId="3656133093" sldId="264"/>
            <ac:spMk id="183" creationId="{B3ECE565-9216-A175-6A6A-3BBD1B6BBAC2}"/>
          </ac:spMkLst>
        </pc:spChg>
        <pc:spChg chg="add mod">
          <ac:chgData name="InProTEd" userId="7e0dedf4-1993-45e0-93f4-3595ba7977c9" providerId="ADAL" clId="{4656F71F-D797-423A-A287-7145C9DAD711}" dt="2022-10-09T18:53:44.062" v="9381" actId="1076"/>
          <ac:spMkLst>
            <pc:docMk/>
            <pc:sldMk cId="3656133093" sldId="264"/>
            <ac:spMk id="184" creationId="{B23C5398-B578-0999-522C-BAF38791649C}"/>
          </ac:spMkLst>
        </pc:spChg>
        <pc:spChg chg="add del mod">
          <ac:chgData name="InProTEd" userId="7e0dedf4-1993-45e0-93f4-3595ba7977c9" providerId="ADAL" clId="{4656F71F-D797-423A-A287-7145C9DAD711}" dt="2022-10-09T18:19:41.655" v="7249" actId="478"/>
          <ac:spMkLst>
            <pc:docMk/>
            <pc:sldMk cId="3656133093" sldId="264"/>
            <ac:spMk id="185" creationId="{629747C7-A2FF-F300-174C-33DE62095A0A}"/>
          </ac:spMkLst>
        </pc:spChg>
        <pc:spChg chg="add del mod">
          <ac:chgData name="InProTEd" userId="7e0dedf4-1993-45e0-93f4-3595ba7977c9" providerId="ADAL" clId="{4656F71F-D797-423A-A287-7145C9DAD711}" dt="2022-10-09T18:19:35.748" v="7248" actId="478"/>
          <ac:spMkLst>
            <pc:docMk/>
            <pc:sldMk cId="3656133093" sldId="264"/>
            <ac:spMk id="186" creationId="{A01A12C8-CDC2-C903-DF9F-6BCA48342444}"/>
          </ac:spMkLst>
        </pc:spChg>
        <pc:spChg chg="add mod">
          <ac:chgData name="InProTEd" userId="7e0dedf4-1993-45e0-93f4-3595ba7977c9" providerId="ADAL" clId="{4656F71F-D797-423A-A287-7145C9DAD711}" dt="2022-10-09T18:53:44.062" v="9381" actId="1076"/>
          <ac:spMkLst>
            <pc:docMk/>
            <pc:sldMk cId="3656133093" sldId="264"/>
            <ac:spMk id="187" creationId="{63B2EAE3-DE7B-8638-592D-B596FD3E8A06}"/>
          </ac:spMkLst>
        </pc:spChg>
        <pc:spChg chg="add mod">
          <ac:chgData name="InProTEd" userId="7e0dedf4-1993-45e0-93f4-3595ba7977c9" providerId="ADAL" clId="{4656F71F-D797-423A-A287-7145C9DAD711}" dt="2022-10-09T18:53:44.062" v="9381" actId="1076"/>
          <ac:spMkLst>
            <pc:docMk/>
            <pc:sldMk cId="3656133093" sldId="264"/>
            <ac:spMk id="188" creationId="{CBA6BFA0-BF87-FA35-6779-B7AACDEA03B8}"/>
          </ac:spMkLst>
        </pc:spChg>
        <pc:spChg chg="add mod">
          <ac:chgData name="InProTEd" userId="7e0dedf4-1993-45e0-93f4-3595ba7977c9" providerId="ADAL" clId="{4656F71F-D797-423A-A287-7145C9DAD711}" dt="2022-10-09T18:53:44.062" v="9381" actId="1076"/>
          <ac:spMkLst>
            <pc:docMk/>
            <pc:sldMk cId="3656133093" sldId="264"/>
            <ac:spMk id="189" creationId="{2145AB8A-B2CA-DFB2-F0F6-C9FED6A408A3}"/>
          </ac:spMkLst>
        </pc:spChg>
        <pc:spChg chg="add mod">
          <ac:chgData name="InProTEd" userId="7e0dedf4-1993-45e0-93f4-3595ba7977c9" providerId="ADAL" clId="{4656F71F-D797-423A-A287-7145C9DAD711}" dt="2022-10-09T20:01:37.892" v="11853" actId="14100"/>
          <ac:spMkLst>
            <pc:docMk/>
            <pc:sldMk cId="3656133093" sldId="264"/>
            <ac:spMk id="196" creationId="{D5FDDAF0-5468-1620-A7A0-F3A6F9ED186C}"/>
          </ac:spMkLst>
        </pc:spChg>
        <pc:spChg chg="add mod">
          <ac:chgData name="InProTEd" userId="7e0dedf4-1993-45e0-93f4-3595ba7977c9" providerId="ADAL" clId="{4656F71F-D797-423A-A287-7145C9DAD711}" dt="2022-10-09T18:53:44.062" v="9381" actId="1076"/>
          <ac:spMkLst>
            <pc:docMk/>
            <pc:sldMk cId="3656133093" sldId="264"/>
            <ac:spMk id="197" creationId="{A71E2084-7108-DE7F-6B89-9B5785A98D6D}"/>
          </ac:spMkLst>
        </pc:spChg>
        <pc:spChg chg="add mod">
          <ac:chgData name="InProTEd" userId="7e0dedf4-1993-45e0-93f4-3595ba7977c9" providerId="ADAL" clId="{4656F71F-D797-423A-A287-7145C9DAD711}" dt="2022-10-09T18:53:44.062" v="9381" actId="1076"/>
          <ac:spMkLst>
            <pc:docMk/>
            <pc:sldMk cId="3656133093" sldId="264"/>
            <ac:spMk id="198" creationId="{5616E30A-9C1F-6D12-8457-0E4273771E11}"/>
          </ac:spMkLst>
        </pc:spChg>
        <pc:spChg chg="add del mod">
          <ac:chgData name="InProTEd" userId="7e0dedf4-1993-45e0-93f4-3595ba7977c9" providerId="ADAL" clId="{4656F71F-D797-423A-A287-7145C9DAD711}" dt="2022-10-09T18:37:01.966" v="7842" actId="478"/>
          <ac:spMkLst>
            <pc:docMk/>
            <pc:sldMk cId="3656133093" sldId="264"/>
            <ac:spMk id="199" creationId="{A745B862-A5D9-1012-E986-EB916C226E68}"/>
          </ac:spMkLst>
        </pc:spChg>
        <pc:spChg chg="add mod">
          <ac:chgData name="InProTEd" userId="7e0dedf4-1993-45e0-93f4-3595ba7977c9" providerId="ADAL" clId="{4656F71F-D797-423A-A287-7145C9DAD711}" dt="2022-10-09T20:01:33.227" v="11852" actId="1035"/>
          <ac:spMkLst>
            <pc:docMk/>
            <pc:sldMk cId="3656133093" sldId="264"/>
            <ac:spMk id="200" creationId="{F974B831-18D7-0652-44B6-C4C168FEB61A}"/>
          </ac:spMkLst>
        </pc:spChg>
        <pc:spChg chg="add mod">
          <ac:chgData name="InProTEd" userId="7e0dedf4-1993-45e0-93f4-3595ba7977c9" providerId="ADAL" clId="{4656F71F-D797-423A-A287-7145C9DAD711}" dt="2022-10-09T18:37:08.110" v="7844" actId="571"/>
          <ac:spMkLst>
            <pc:docMk/>
            <pc:sldMk cId="3656133093" sldId="264"/>
            <ac:spMk id="201" creationId="{2B77460A-FF5F-D7F1-6CE3-681802B4B958}"/>
          </ac:spMkLst>
        </pc:spChg>
        <pc:spChg chg="add mod">
          <ac:chgData name="InProTEd" userId="7e0dedf4-1993-45e0-93f4-3595ba7977c9" providerId="ADAL" clId="{4656F71F-D797-423A-A287-7145C9DAD711}" dt="2022-10-09T18:37:08.110" v="7844" actId="571"/>
          <ac:spMkLst>
            <pc:docMk/>
            <pc:sldMk cId="3656133093" sldId="264"/>
            <ac:spMk id="202" creationId="{64F8A20D-05AD-3C80-D1BE-3F04B49C392C}"/>
          </ac:spMkLst>
        </pc:spChg>
        <pc:spChg chg="add mod">
          <ac:chgData name="InProTEd" userId="7e0dedf4-1993-45e0-93f4-3595ba7977c9" providerId="ADAL" clId="{4656F71F-D797-423A-A287-7145C9DAD711}" dt="2022-10-09T20:01:29.464" v="11851" actId="1035"/>
          <ac:spMkLst>
            <pc:docMk/>
            <pc:sldMk cId="3656133093" sldId="264"/>
            <ac:spMk id="203" creationId="{D73E7892-6B54-F4C0-B73D-30432D1D0C57}"/>
          </ac:spMkLst>
        </pc:spChg>
        <pc:spChg chg="add mod">
          <ac:chgData name="InProTEd" userId="7e0dedf4-1993-45e0-93f4-3595ba7977c9" providerId="ADAL" clId="{4656F71F-D797-423A-A287-7145C9DAD711}" dt="2022-10-09T18:53:44.062" v="9381" actId="1076"/>
          <ac:spMkLst>
            <pc:docMk/>
            <pc:sldMk cId="3656133093" sldId="264"/>
            <ac:spMk id="210" creationId="{8CE006E3-5449-9881-0939-389B3EDB9FB4}"/>
          </ac:spMkLst>
        </pc:spChg>
        <pc:spChg chg="add mod">
          <ac:chgData name="InProTEd" userId="7e0dedf4-1993-45e0-93f4-3595ba7977c9" providerId="ADAL" clId="{4656F71F-D797-423A-A287-7145C9DAD711}" dt="2022-10-09T18:53:44.062" v="9381" actId="1076"/>
          <ac:spMkLst>
            <pc:docMk/>
            <pc:sldMk cId="3656133093" sldId="264"/>
            <ac:spMk id="211" creationId="{4571D810-B0A8-D954-433D-6055E3C59037}"/>
          </ac:spMkLst>
        </pc:spChg>
        <pc:spChg chg="add del mod">
          <ac:chgData name="InProTEd" userId="7e0dedf4-1993-45e0-93f4-3595ba7977c9" providerId="ADAL" clId="{4656F71F-D797-423A-A287-7145C9DAD711}" dt="2022-10-09T18:43:42.276" v="8106" actId="478"/>
          <ac:spMkLst>
            <pc:docMk/>
            <pc:sldMk cId="3656133093" sldId="264"/>
            <ac:spMk id="213" creationId="{83B84D48-EE69-A678-1DEB-4B77AAFCE36D}"/>
          </ac:spMkLst>
        </pc:spChg>
        <pc:spChg chg="add mod">
          <ac:chgData name="InProTEd" userId="7e0dedf4-1993-45e0-93f4-3595ba7977c9" providerId="ADAL" clId="{4656F71F-D797-423A-A287-7145C9DAD711}" dt="2022-10-09T18:53:44.062" v="9381" actId="1076"/>
          <ac:spMkLst>
            <pc:docMk/>
            <pc:sldMk cId="3656133093" sldId="264"/>
            <ac:spMk id="214" creationId="{198860DE-3C45-7BE0-A3D6-78E8126D28D9}"/>
          </ac:spMkLst>
        </pc:spChg>
        <pc:spChg chg="add mod">
          <ac:chgData name="InProTEd" userId="7e0dedf4-1993-45e0-93f4-3595ba7977c9" providerId="ADAL" clId="{4656F71F-D797-423A-A287-7145C9DAD711}" dt="2022-10-09T18:53:44.062" v="9381" actId="1076"/>
          <ac:spMkLst>
            <pc:docMk/>
            <pc:sldMk cId="3656133093" sldId="264"/>
            <ac:spMk id="215" creationId="{CD8605BD-DC2C-CBDE-60B4-52A03EBBCF87}"/>
          </ac:spMkLst>
        </pc:spChg>
        <pc:spChg chg="add mod">
          <ac:chgData name="InProTEd" userId="7e0dedf4-1993-45e0-93f4-3595ba7977c9" providerId="ADAL" clId="{4656F71F-D797-423A-A287-7145C9DAD711}" dt="2022-10-09T18:53:44.062" v="9381" actId="1076"/>
          <ac:spMkLst>
            <pc:docMk/>
            <pc:sldMk cId="3656133093" sldId="264"/>
            <ac:spMk id="216" creationId="{03650BDC-6096-E4B4-44D6-7B3FC2DE5730}"/>
          </ac:spMkLst>
        </pc:spChg>
        <pc:spChg chg="add mod">
          <ac:chgData name="InProTEd" userId="7e0dedf4-1993-45e0-93f4-3595ba7977c9" providerId="ADAL" clId="{4656F71F-D797-423A-A287-7145C9DAD711}" dt="2022-10-09T18:53:44.062" v="9381" actId="1076"/>
          <ac:spMkLst>
            <pc:docMk/>
            <pc:sldMk cId="3656133093" sldId="264"/>
            <ac:spMk id="217" creationId="{7CDB29CE-B41D-F02C-A6F7-80F869E1A49D}"/>
          </ac:spMkLst>
        </pc:spChg>
        <pc:spChg chg="add mod">
          <ac:chgData name="InProTEd" userId="7e0dedf4-1993-45e0-93f4-3595ba7977c9" providerId="ADAL" clId="{4656F71F-D797-423A-A287-7145C9DAD711}" dt="2022-10-09T18:53:44.062" v="9381" actId="1076"/>
          <ac:spMkLst>
            <pc:docMk/>
            <pc:sldMk cId="3656133093" sldId="264"/>
            <ac:spMk id="218" creationId="{9DB530F0-2E66-7FD5-4B10-D3ADB682814C}"/>
          </ac:spMkLst>
        </pc:spChg>
        <pc:spChg chg="add mod">
          <ac:chgData name="InProTEd" userId="7e0dedf4-1993-45e0-93f4-3595ba7977c9" providerId="ADAL" clId="{4656F71F-D797-423A-A287-7145C9DAD711}" dt="2022-10-09T18:53:44.062" v="9381" actId="1076"/>
          <ac:spMkLst>
            <pc:docMk/>
            <pc:sldMk cId="3656133093" sldId="264"/>
            <ac:spMk id="219" creationId="{E121132E-D104-2667-C079-36779E36CE0F}"/>
          </ac:spMkLst>
        </pc:spChg>
        <pc:spChg chg="add mod">
          <ac:chgData name="InProTEd" userId="7e0dedf4-1993-45e0-93f4-3595ba7977c9" providerId="ADAL" clId="{4656F71F-D797-423A-A287-7145C9DAD711}" dt="2022-10-09T18:58:19.122" v="9420" actId="1076"/>
          <ac:spMkLst>
            <pc:docMk/>
            <pc:sldMk cId="3656133093" sldId="264"/>
            <ac:spMk id="220" creationId="{ED1E77E7-4608-CB92-0C1C-0B2A4A1F2AA0}"/>
          </ac:spMkLst>
        </pc:spChg>
        <pc:spChg chg="add mod">
          <ac:chgData name="InProTEd" userId="7e0dedf4-1993-45e0-93f4-3595ba7977c9" providerId="ADAL" clId="{4656F71F-D797-423A-A287-7145C9DAD711}" dt="2022-10-09T18:54:54.915" v="9400" actId="14100"/>
          <ac:spMkLst>
            <pc:docMk/>
            <pc:sldMk cId="3656133093" sldId="264"/>
            <ac:spMk id="221" creationId="{95C127CD-9C27-1178-57BF-BF4400D45403}"/>
          </ac:spMkLst>
        </pc:spChg>
        <pc:spChg chg="add mod">
          <ac:chgData name="InProTEd" userId="7e0dedf4-1993-45e0-93f4-3595ba7977c9" providerId="ADAL" clId="{4656F71F-D797-423A-A287-7145C9DAD711}" dt="2022-10-09T18:55:09.654" v="9403" actId="14100"/>
          <ac:spMkLst>
            <pc:docMk/>
            <pc:sldMk cId="3656133093" sldId="264"/>
            <ac:spMk id="222" creationId="{349016B1-664A-152A-3AB7-587B7482FBE0}"/>
          </ac:spMkLst>
        </pc:spChg>
        <pc:spChg chg="add mod">
          <ac:chgData name="InProTEd" userId="7e0dedf4-1993-45e0-93f4-3595ba7977c9" providerId="ADAL" clId="{4656F71F-D797-423A-A287-7145C9DAD711}" dt="2022-10-09T18:55:27.270" v="9407" actId="14100"/>
          <ac:spMkLst>
            <pc:docMk/>
            <pc:sldMk cId="3656133093" sldId="264"/>
            <ac:spMk id="223" creationId="{CAF3B802-D175-8163-A3CF-3BC0EE8534DD}"/>
          </ac:spMkLst>
        </pc:spChg>
        <pc:spChg chg="add mod">
          <ac:chgData name="InProTEd" userId="7e0dedf4-1993-45e0-93f4-3595ba7977c9" providerId="ADAL" clId="{4656F71F-D797-423A-A287-7145C9DAD711}" dt="2022-10-09T19:41:13.695" v="10428" actId="571"/>
          <ac:spMkLst>
            <pc:docMk/>
            <pc:sldMk cId="3656133093" sldId="264"/>
            <ac:spMk id="224" creationId="{691F5F22-5AF3-2D58-9B2D-1AA3CEF2980F}"/>
          </ac:spMkLst>
        </pc:spChg>
        <pc:graphicFrameChg chg="del modGraphic">
          <ac:chgData name="InProTEd" userId="7e0dedf4-1993-45e0-93f4-3595ba7977c9" providerId="ADAL" clId="{4656F71F-D797-423A-A287-7145C9DAD711}" dt="2022-10-09T17:35:27.317" v="6159" actId="478"/>
          <ac:graphicFrameMkLst>
            <pc:docMk/>
            <pc:sldMk cId="3656133093" sldId="264"/>
            <ac:graphicFrameMk id="4" creationId="{70FF92A7-CC7E-59D8-B83A-E4AFA58F94BE}"/>
          </ac:graphicFrameMkLst>
        </pc:graphicFrameChg>
        <pc:picChg chg="add del mod">
          <ac:chgData name="InProTEd" userId="7e0dedf4-1993-45e0-93f4-3595ba7977c9" providerId="ADAL" clId="{4656F71F-D797-423A-A287-7145C9DAD711}" dt="2022-10-09T17:42:07.857" v="6245" actId="478"/>
          <ac:picMkLst>
            <pc:docMk/>
            <pc:sldMk cId="3656133093" sldId="264"/>
            <ac:picMk id="66" creationId="{C8C5AC91-0956-E5D5-A8D9-149CC500E7D3}"/>
          </ac:picMkLst>
        </pc:picChg>
        <pc:picChg chg="add del mod">
          <ac:chgData name="InProTEd" userId="7e0dedf4-1993-45e0-93f4-3595ba7977c9" providerId="ADAL" clId="{4656F71F-D797-423A-A287-7145C9DAD711}" dt="2022-10-09T17:42:07.857" v="6245" actId="478"/>
          <ac:picMkLst>
            <pc:docMk/>
            <pc:sldMk cId="3656133093" sldId="264"/>
            <ac:picMk id="67" creationId="{BE1FA1CB-0B6C-1E56-1D49-2372735239B8}"/>
          </ac:picMkLst>
        </pc:picChg>
        <pc:picChg chg="add del mod">
          <ac:chgData name="InProTEd" userId="7e0dedf4-1993-45e0-93f4-3595ba7977c9" providerId="ADAL" clId="{4656F71F-D797-423A-A287-7145C9DAD711}" dt="2022-10-09T17:40:59.050" v="6237" actId="478"/>
          <ac:picMkLst>
            <pc:docMk/>
            <pc:sldMk cId="3656133093" sldId="264"/>
            <ac:picMk id="71" creationId="{29DDA596-E2CB-6E60-CAFE-993A0118C9DE}"/>
          </ac:picMkLst>
        </pc:picChg>
        <pc:picChg chg="add del mod">
          <ac:chgData name="InProTEd" userId="7e0dedf4-1993-45e0-93f4-3595ba7977c9" providerId="ADAL" clId="{4656F71F-D797-423A-A287-7145C9DAD711}" dt="2022-10-09T17:40:59.050" v="6237" actId="478"/>
          <ac:picMkLst>
            <pc:docMk/>
            <pc:sldMk cId="3656133093" sldId="264"/>
            <ac:picMk id="72" creationId="{0BCD7A66-7984-81CF-8554-850F2EA2E07F}"/>
          </ac:picMkLst>
        </pc:picChg>
        <pc:picChg chg="add del mod">
          <ac:chgData name="InProTEd" userId="7e0dedf4-1993-45e0-93f4-3595ba7977c9" providerId="ADAL" clId="{4656F71F-D797-423A-A287-7145C9DAD711}" dt="2022-10-09T17:40:59.050" v="6237" actId="478"/>
          <ac:picMkLst>
            <pc:docMk/>
            <pc:sldMk cId="3656133093" sldId="264"/>
            <ac:picMk id="73" creationId="{7E174CC9-B9DE-19A3-5105-A42C9D76553E}"/>
          </ac:picMkLst>
        </pc:picChg>
        <pc:picChg chg="add del mod">
          <ac:chgData name="InProTEd" userId="7e0dedf4-1993-45e0-93f4-3595ba7977c9" providerId="ADAL" clId="{4656F71F-D797-423A-A287-7145C9DAD711}" dt="2022-10-09T17:40:59.050" v="6237" actId="478"/>
          <ac:picMkLst>
            <pc:docMk/>
            <pc:sldMk cId="3656133093" sldId="264"/>
            <ac:picMk id="74" creationId="{1D2480B2-F690-F002-A750-FA5751BF6622}"/>
          </ac:picMkLst>
        </pc:picChg>
        <pc:picChg chg="add del mod">
          <ac:chgData name="InProTEd" userId="7e0dedf4-1993-45e0-93f4-3595ba7977c9" providerId="ADAL" clId="{4656F71F-D797-423A-A287-7145C9DAD711}" dt="2022-10-09T17:41:01.960" v="6238" actId="478"/>
          <ac:picMkLst>
            <pc:docMk/>
            <pc:sldMk cId="3656133093" sldId="264"/>
            <ac:picMk id="75" creationId="{8796FFAD-22CC-7D41-ACD1-6BE09AA6CBF2}"/>
          </ac:picMkLst>
        </pc:picChg>
        <pc:picChg chg="add del mod">
          <ac:chgData name="InProTEd" userId="7e0dedf4-1993-45e0-93f4-3595ba7977c9" providerId="ADAL" clId="{4656F71F-D797-423A-A287-7145C9DAD711}" dt="2022-10-09T17:41:09.031" v="6240" actId="478"/>
          <ac:picMkLst>
            <pc:docMk/>
            <pc:sldMk cId="3656133093" sldId="264"/>
            <ac:picMk id="77" creationId="{0F7FEA70-B753-7436-AD48-4D8861F8D327}"/>
          </ac:picMkLst>
        </pc:picChg>
        <pc:picChg chg="add del mod">
          <ac:chgData name="InProTEd" userId="7e0dedf4-1993-45e0-93f4-3595ba7977c9" providerId="ADAL" clId="{4656F71F-D797-423A-A287-7145C9DAD711}" dt="2022-10-09T17:41:09.031" v="6240" actId="478"/>
          <ac:picMkLst>
            <pc:docMk/>
            <pc:sldMk cId="3656133093" sldId="264"/>
            <ac:picMk id="78" creationId="{654DCCE5-B8F0-FFFA-9D36-0AC2B8C71EEB}"/>
          </ac:picMkLst>
        </pc:picChg>
        <pc:picChg chg="add del mod">
          <ac:chgData name="InProTEd" userId="7e0dedf4-1993-45e0-93f4-3595ba7977c9" providerId="ADAL" clId="{4656F71F-D797-423A-A287-7145C9DAD711}" dt="2022-10-09T17:41:09.031" v="6240" actId="478"/>
          <ac:picMkLst>
            <pc:docMk/>
            <pc:sldMk cId="3656133093" sldId="264"/>
            <ac:picMk id="79" creationId="{71B25011-6201-B94C-7695-958A9C301511}"/>
          </ac:picMkLst>
        </pc:picChg>
        <pc:picChg chg="add del mod">
          <ac:chgData name="InProTEd" userId="7e0dedf4-1993-45e0-93f4-3595ba7977c9" providerId="ADAL" clId="{4656F71F-D797-423A-A287-7145C9DAD711}" dt="2022-10-09T17:41:09.031" v="6240" actId="478"/>
          <ac:picMkLst>
            <pc:docMk/>
            <pc:sldMk cId="3656133093" sldId="264"/>
            <ac:picMk id="81" creationId="{7C9BC845-73F5-6379-BBFA-6B994E9E6D80}"/>
          </ac:picMkLst>
        </pc:picChg>
        <pc:picChg chg="add del mod">
          <ac:chgData name="InProTEd" userId="7e0dedf4-1993-45e0-93f4-3595ba7977c9" providerId="ADAL" clId="{4656F71F-D797-423A-A287-7145C9DAD711}" dt="2022-10-09T17:40:55.537" v="6236" actId="478"/>
          <ac:picMkLst>
            <pc:docMk/>
            <pc:sldMk cId="3656133093" sldId="264"/>
            <ac:picMk id="91" creationId="{8E6C0218-7BE3-0732-5E66-F45EA5860165}"/>
          </ac:picMkLst>
        </pc:picChg>
        <pc:picChg chg="add del mod">
          <ac:chgData name="InProTEd" userId="7e0dedf4-1993-45e0-93f4-3595ba7977c9" providerId="ADAL" clId="{4656F71F-D797-423A-A287-7145C9DAD711}" dt="2022-10-09T17:40:55.537" v="6236" actId="478"/>
          <ac:picMkLst>
            <pc:docMk/>
            <pc:sldMk cId="3656133093" sldId="264"/>
            <ac:picMk id="92" creationId="{F83E949E-0B30-DCE1-18BB-78244A843271}"/>
          </ac:picMkLst>
        </pc:picChg>
        <pc:picChg chg="add del mod">
          <ac:chgData name="InProTEd" userId="7e0dedf4-1993-45e0-93f4-3595ba7977c9" providerId="ADAL" clId="{4656F71F-D797-423A-A287-7145C9DAD711}" dt="2022-10-09T17:40:55.537" v="6236" actId="478"/>
          <ac:picMkLst>
            <pc:docMk/>
            <pc:sldMk cId="3656133093" sldId="264"/>
            <ac:picMk id="93" creationId="{F249FC14-F81C-1815-17B7-D4F29A04218C}"/>
          </ac:picMkLst>
        </pc:picChg>
        <pc:picChg chg="add del mod">
          <ac:chgData name="InProTEd" userId="7e0dedf4-1993-45e0-93f4-3595ba7977c9" providerId="ADAL" clId="{4656F71F-D797-423A-A287-7145C9DAD711}" dt="2022-10-09T17:40:55.537" v="6236" actId="478"/>
          <ac:picMkLst>
            <pc:docMk/>
            <pc:sldMk cId="3656133093" sldId="264"/>
            <ac:picMk id="94" creationId="{398707FE-4F34-4A1D-A572-8A7F2FE34094}"/>
          </ac:picMkLst>
        </pc:picChg>
        <pc:picChg chg="add del mod">
          <ac:chgData name="InProTEd" userId="7e0dedf4-1993-45e0-93f4-3595ba7977c9" providerId="ADAL" clId="{4656F71F-D797-423A-A287-7145C9DAD711}" dt="2022-10-09T17:40:55.537" v="6236" actId="478"/>
          <ac:picMkLst>
            <pc:docMk/>
            <pc:sldMk cId="3656133093" sldId="264"/>
            <ac:picMk id="95" creationId="{90EF6E1E-5A5E-C659-3D1D-E5810ABD11E2}"/>
          </ac:picMkLst>
        </pc:picChg>
        <pc:picChg chg="add del mod">
          <ac:chgData name="InProTEd" userId="7e0dedf4-1993-45e0-93f4-3595ba7977c9" providerId="ADAL" clId="{4656F71F-D797-423A-A287-7145C9DAD711}" dt="2022-10-09T17:41:04.693" v="6239" actId="478"/>
          <ac:picMkLst>
            <pc:docMk/>
            <pc:sldMk cId="3656133093" sldId="264"/>
            <ac:picMk id="109" creationId="{D0B6327E-0036-8A94-0919-E39B44BB7AD1}"/>
          </ac:picMkLst>
        </pc:picChg>
        <pc:cxnChg chg="add del mod">
          <ac:chgData name="InProTEd" userId="7e0dedf4-1993-45e0-93f4-3595ba7977c9" providerId="ADAL" clId="{4656F71F-D797-423A-A287-7145C9DAD711}" dt="2022-10-09T17:41:09.031" v="6240" actId="478"/>
          <ac:cxnSpMkLst>
            <pc:docMk/>
            <pc:sldMk cId="3656133093" sldId="264"/>
            <ac:cxnSpMk id="38" creationId="{130D611D-3791-26A3-6558-9572CC5B1DFA}"/>
          </ac:cxnSpMkLst>
        </pc:cxnChg>
        <pc:cxnChg chg="add del mod">
          <ac:chgData name="InProTEd" userId="7e0dedf4-1993-45e0-93f4-3595ba7977c9" providerId="ADAL" clId="{4656F71F-D797-423A-A287-7145C9DAD711}" dt="2022-10-09T17:41:09.031" v="6240" actId="478"/>
          <ac:cxnSpMkLst>
            <pc:docMk/>
            <pc:sldMk cId="3656133093" sldId="264"/>
            <ac:cxnSpMk id="40" creationId="{45AFE002-A014-F7C3-3F6D-DA995B89EDE7}"/>
          </ac:cxnSpMkLst>
        </pc:cxnChg>
        <pc:cxnChg chg="add del mod">
          <ac:chgData name="InProTEd" userId="7e0dedf4-1993-45e0-93f4-3595ba7977c9" providerId="ADAL" clId="{4656F71F-D797-423A-A287-7145C9DAD711}" dt="2022-10-09T17:41:09.031" v="6240" actId="478"/>
          <ac:cxnSpMkLst>
            <pc:docMk/>
            <pc:sldMk cId="3656133093" sldId="264"/>
            <ac:cxnSpMk id="41" creationId="{B2353CC6-36EB-4D58-CA45-FBFD178A0CE1}"/>
          </ac:cxnSpMkLst>
        </pc:cxnChg>
        <pc:cxnChg chg="add del mod">
          <ac:chgData name="InProTEd" userId="7e0dedf4-1993-45e0-93f4-3595ba7977c9" providerId="ADAL" clId="{4656F71F-D797-423A-A287-7145C9DAD711}" dt="2022-10-09T17:41:09.031" v="6240" actId="478"/>
          <ac:cxnSpMkLst>
            <pc:docMk/>
            <pc:sldMk cId="3656133093" sldId="264"/>
            <ac:cxnSpMk id="42" creationId="{351E7E57-78FF-0016-FCA9-B7503A319A3B}"/>
          </ac:cxnSpMkLst>
        </pc:cxnChg>
        <pc:cxnChg chg="add del mod">
          <ac:chgData name="InProTEd" userId="7e0dedf4-1993-45e0-93f4-3595ba7977c9" providerId="ADAL" clId="{4656F71F-D797-423A-A287-7145C9DAD711}" dt="2022-10-09T17:41:09.031" v="6240" actId="478"/>
          <ac:cxnSpMkLst>
            <pc:docMk/>
            <pc:sldMk cId="3656133093" sldId="264"/>
            <ac:cxnSpMk id="43" creationId="{903812CF-CB3A-907F-2E49-757914C53449}"/>
          </ac:cxnSpMkLst>
        </pc:cxnChg>
        <pc:cxnChg chg="add del mod">
          <ac:chgData name="InProTEd" userId="7e0dedf4-1993-45e0-93f4-3595ba7977c9" providerId="ADAL" clId="{4656F71F-D797-423A-A287-7145C9DAD711}" dt="2022-10-09T17:41:09.031" v="6240" actId="478"/>
          <ac:cxnSpMkLst>
            <pc:docMk/>
            <pc:sldMk cId="3656133093" sldId="264"/>
            <ac:cxnSpMk id="45" creationId="{6B3841FA-2662-E4F7-BCF1-C484E1BE6108}"/>
          </ac:cxnSpMkLst>
        </pc:cxnChg>
        <pc:cxnChg chg="add del mod">
          <ac:chgData name="InProTEd" userId="7e0dedf4-1993-45e0-93f4-3595ba7977c9" providerId="ADAL" clId="{4656F71F-D797-423A-A287-7145C9DAD711}" dt="2022-10-09T17:41:09.031" v="6240" actId="478"/>
          <ac:cxnSpMkLst>
            <pc:docMk/>
            <pc:sldMk cId="3656133093" sldId="264"/>
            <ac:cxnSpMk id="46" creationId="{16FFC24D-E436-356E-F03B-747FB7EC3A1D}"/>
          </ac:cxnSpMkLst>
        </pc:cxnChg>
        <pc:cxnChg chg="add del mod">
          <ac:chgData name="InProTEd" userId="7e0dedf4-1993-45e0-93f4-3595ba7977c9" providerId="ADAL" clId="{4656F71F-D797-423A-A287-7145C9DAD711}" dt="2022-10-09T17:41:09.031" v="6240" actId="478"/>
          <ac:cxnSpMkLst>
            <pc:docMk/>
            <pc:sldMk cId="3656133093" sldId="264"/>
            <ac:cxnSpMk id="47" creationId="{75FF61D5-6AA9-BA71-7D3D-1E6A01134986}"/>
          </ac:cxnSpMkLst>
        </pc:cxnChg>
        <pc:cxnChg chg="add del mod">
          <ac:chgData name="InProTEd" userId="7e0dedf4-1993-45e0-93f4-3595ba7977c9" providerId="ADAL" clId="{4656F71F-D797-423A-A287-7145C9DAD711}" dt="2022-10-09T17:41:09.031" v="6240" actId="478"/>
          <ac:cxnSpMkLst>
            <pc:docMk/>
            <pc:sldMk cId="3656133093" sldId="264"/>
            <ac:cxnSpMk id="48" creationId="{2CD2BB8F-4623-2AD6-ABFF-647ACA69ABDB}"/>
          </ac:cxnSpMkLst>
        </pc:cxnChg>
        <pc:cxnChg chg="add mod">
          <ac:chgData name="InProTEd" userId="7e0dedf4-1993-45e0-93f4-3595ba7977c9" providerId="ADAL" clId="{4656F71F-D797-423A-A287-7145C9DAD711}" dt="2022-10-09T18:53:44.062" v="9381" actId="1076"/>
          <ac:cxnSpMkLst>
            <pc:docMk/>
            <pc:sldMk cId="3656133093" sldId="264"/>
            <ac:cxnSpMk id="57" creationId="{C0BB31F6-8D2E-5B19-D0C9-02969861FAA6}"/>
          </ac:cxnSpMkLst>
        </pc:cxnChg>
        <pc:cxnChg chg="add mod">
          <ac:chgData name="InProTEd" userId="7e0dedf4-1993-45e0-93f4-3595ba7977c9" providerId="ADAL" clId="{4656F71F-D797-423A-A287-7145C9DAD711}" dt="2022-10-09T18:53:44.062" v="9381" actId="1076"/>
          <ac:cxnSpMkLst>
            <pc:docMk/>
            <pc:sldMk cId="3656133093" sldId="264"/>
            <ac:cxnSpMk id="58" creationId="{903B8E9E-A246-9968-D0A4-1B9F1C1EB682}"/>
          </ac:cxnSpMkLst>
        </pc:cxnChg>
        <pc:cxnChg chg="add mod">
          <ac:chgData name="InProTEd" userId="7e0dedf4-1993-45e0-93f4-3595ba7977c9" providerId="ADAL" clId="{4656F71F-D797-423A-A287-7145C9DAD711}" dt="2022-10-09T18:53:44.062" v="9381" actId="1076"/>
          <ac:cxnSpMkLst>
            <pc:docMk/>
            <pc:sldMk cId="3656133093" sldId="264"/>
            <ac:cxnSpMk id="59" creationId="{11C555B9-E432-F2D5-3D9D-9CBC37D1225D}"/>
          </ac:cxnSpMkLst>
        </pc:cxnChg>
        <pc:cxnChg chg="add mod">
          <ac:chgData name="InProTEd" userId="7e0dedf4-1993-45e0-93f4-3595ba7977c9" providerId="ADAL" clId="{4656F71F-D797-423A-A287-7145C9DAD711}" dt="2022-10-09T18:53:44.062" v="9381" actId="1076"/>
          <ac:cxnSpMkLst>
            <pc:docMk/>
            <pc:sldMk cId="3656133093" sldId="264"/>
            <ac:cxnSpMk id="60" creationId="{2E03835A-CE06-63E7-A696-6EFF4CBE273B}"/>
          </ac:cxnSpMkLst>
        </pc:cxnChg>
        <pc:cxnChg chg="add del mod">
          <ac:chgData name="InProTEd" userId="7e0dedf4-1993-45e0-93f4-3595ba7977c9" providerId="ADAL" clId="{4656F71F-D797-423A-A287-7145C9DAD711}" dt="2022-10-09T17:42:03.590" v="6243" actId="478"/>
          <ac:cxnSpMkLst>
            <pc:docMk/>
            <pc:sldMk cId="3656133093" sldId="264"/>
            <ac:cxnSpMk id="63" creationId="{45AA2993-61FA-DC10-CCF7-58C2BB6C2544}"/>
          </ac:cxnSpMkLst>
        </pc:cxnChg>
        <pc:cxnChg chg="add del mod">
          <ac:chgData name="InProTEd" userId="7e0dedf4-1993-45e0-93f4-3595ba7977c9" providerId="ADAL" clId="{4656F71F-D797-423A-A287-7145C9DAD711}" dt="2022-10-09T17:42:03.590" v="6243" actId="478"/>
          <ac:cxnSpMkLst>
            <pc:docMk/>
            <pc:sldMk cId="3656133093" sldId="264"/>
            <ac:cxnSpMk id="64" creationId="{BA30D21C-699C-FBBE-E34B-BCF357786DF9}"/>
          </ac:cxnSpMkLst>
        </pc:cxnChg>
        <pc:cxnChg chg="add del mod">
          <ac:chgData name="InProTEd" userId="7e0dedf4-1993-45e0-93f4-3595ba7977c9" providerId="ADAL" clId="{4656F71F-D797-423A-A287-7145C9DAD711}" dt="2022-10-09T17:50:28.825" v="6472" actId="478"/>
          <ac:cxnSpMkLst>
            <pc:docMk/>
            <pc:sldMk cId="3656133093" sldId="264"/>
            <ac:cxnSpMk id="65" creationId="{5E9D40C0-5686-2F74-6D4A-350868C841EF}"/>
          </ac:cxnSpMkLst>
        </pc:cxnChg>
        <pc:cxnChg chg="add mod">
          <ac:chgData name="InProTEd" userId="7e0dedf4-1993-45e0-93f4-3595ba7977c9" providerId="ADAL" clId="{4656F71F-D797-423A-A287-7145C9DAD711}" dt="2022-10-09T18:53:44.062" v="9381" actId="1076"/>
          <ac:cxnSpMkLst>
            <pc:docMk/>
            <pc:sldMk cId="3656133093" sldId="264"/>
            <ac:cxnSpMk id="118" creationId="{8A4AF361-D71A-3719-2E32-639BC194DFEE}"/>
          </ac:cxnSpMkLst>
        </pc:cxnChg>
        <pc:cxnChg chg="add mod">
          <ac:chgData name="InProTEd" userId="7e0dedf4-1993-45e0-93f4-3595ba7977c9" providerId="ADAL" clId="{4656F71F-D797-423A-A287-7145C9DAD711}" dt="2022-10-09T18:53:44.062" v="9381" actId="1076"/>
          <ac:cxnSpMkLst>
            <pc:docMk/>
            <pc:sldMk cId="3656133093" sldId="264"/>
            <ac:cxnSpMk id="120" creationId="{E7785C7F-3EAB-A057-6079-4E816AA2EE95}"/>
          </ac:cxnSpMkLst>
        </pc:cxnChg>
        <pc:cxnChg chg="add mod">
          <ac:chgData name="InProTEd" userId="7e0dedf4-1993-45e0-93f4-3595ba7977c9" providerId="ADAL" clId="{4656F71F-D797-423A-A287-7145C9DAD711}" dt="2022-10-09T18:53:44.062" v="9381" actId="1076"/>
          <ac:cxnSpMkLst>
            <pc:docMk/>
            <pc:sldMk cId="3656133093" sldId="264"/>
            <ac:cxnSpMk id="122" creationId="{AFA4932C-BAAE-6A88-3AE0-3621012B85D1}"/>
          </ac:cxnSpMkLst>
        </pc:cxnChg>
        <pc:cxnChg chg="add del mod">
          <ac:chgData name="InProTEd" userId="7e0dedf4-1993-45e0-93f4-3595ba7977c9" providerId="ADAL" clId="{4656F71F-D797-423A-A287-7145C9DAD711}" dt="2022-10-09T17:54:13.220" v="6601" actId="478"/>
          <ac:cxnSpMkLst>
            <pc:docMk/>
            <pc:sldMk cId="3656133093" sldId="264"/>
            <ac:cxnSpMk id="129" creationId="{49A87BD0-4526-2B87-0AEB-7F0F5DDB9B1D}"/>
          </ac:cxnSpMkLst>
        </pc:cxnChg>
        <pc:cxnChg chg="add del mod">
          <ac:chgData name="InProTEd" userId="7e0dedf4-1993-45e0-93f4-3595ba7977c9" providerId="ADAL" clId="{4656F71F-D797-423A-A287-7145C9DAD711}" dt="2022-10-09T17:54:20.077" v="6602" actId="478"/>
          <ac:cxnSpMkLst>
            <pc:docMk/>
            <pc:sldMk cId="3656133093" sldId="264"/>
            <ac:cxnSpMk id="131" creationId="{2BA35C92-A894-4D41-21EC-DB3617B3CB0C}"/>
          </ac:cxnSpMkLst>
        </pc:cxnChg>
        <pc:cxnChg chg="add del mod">
          <ac:chgData name="InProTEd" userId="7e0dedf4-1993-45e0-93f4-3595ba7977c9" providerId="ADAL" clId="{4656F71F-D797-423A-A287-7145C9DAD711}" dt="2022-10-09T18:00:53.231" v="6813" actId="478"/>
          <ac:cxnSpMkLst>
            <pc:docMk/>
            <pc:sldMk cId="3656133093" sldId="264"/>
            <ac:cxnSpMk id="141" creationId="{799DD47F-D23F-4FCB-927C-FF87393FE900}"/>
          </ac:cxnSpMkLst>
        </pc:cxnChg>
        <pc:cxnChg chg="add del mod">
          <ac:chgData name="InProTEd" userId="7e0dedf4-1993-45e0-93f4-3595ba7977c9" providerId="ADAL" clId="{4656F71F-D797-423A-A287-7145C9DAD711}" dt="2022-10-09T18:00:53.231" v="6813" actId="478"/>
          <ac:cxnSpMkLst>
            <pc:docMk/>
            <pc:sldMk cId="3656133093" sldId="264"/>
            <ac:cxnSpMk id="142" creationId="{730CFB28-4D3E-B04D-7B69-AA779A309B0B}"/>
          </ac:cxnSpMkLst>
        </pc:cxnChg>
        <pc:cxnChg chg="add del mod">
          <ac:chgData name="InProTEd" userId="7e0dedf4-1993-45e0-93f4-3595ba7977c9" providerId="ADAL" clId="{4656F71F-D797-423A-A287-7145C9DAD711}" dt="2022-10-09T18:03:47.437" v="6932" actId="478"/>
          <ac:cxnSpMkLst>
            <pc:docMk/>
            <pc:sldMk cId="3656133093" sldId="264"/>
            <ac:cxnSpMk id="150" creationId="{5043D786-A2E7-939F-832A-9134875349A3}"/>
          </ac:cxnSpMkLst>
        </pc:cxnChg>
        <pc:cxnChg chg="add del mod">
          <ac:chgData name="InProTEd" userId="7e0dedf4-1993-45e0-93f4-3595ba7977c9" providerId="ADAL" clId="{4656F71F-D797-423A-A287-7145C9DAD711}" dt="2022-10-09T18:03:47.437" v="6932" actId="478"/>
          <ac:cxnSpMkLst>
            <pc:docMk/>
            <pc:sldMk cId="3656133093" sldId="264"/>
            <ac:cxnSpMk id="151" creationId="{EEB955FB-E7A8-1BCC-9F52-4B77C68F9A99}"/>
          </ac:cxnSpMkLst>
        </pc:cxnChg>
        <pc:cxnChg chg="add del mod">
          <ac:chgData name="InProTEd" userId="7e0dedf4-1993-45e0-93f4-3595ba7977c9" providerId="ADAL" clId="{4656F71F-D797-423A-A287-7145C9DAD711}" dt="2022-10-09T18:15:01.912" v="7187" actId="478"/>
          <ac:cxnSpMkLst>
            <pc:docMk/>
            <pc:sldMk cId="3656133093" sldId="264"/>
            <ac:cxnSpMk id="158" creationId="{C0A58CE5-08EC-5518-1B10-942904D7526E}"/>
          </ac:cxnSpMkLst>
        </pc:cxnChg>
        <pc:cxnChg chg="add mod">
          <ac:chgData name="InProTEd" userId="7e0dedf4-1993-45e0-93f4-3595ba7977c9" providerId="ADAL" clId="{4656F71F-D797-423A-A287-7145C9DAD711}" dt="2022-10-09T18:53:44.062" v="9381" actId="1076"/>
          <ac:cxnSpMkLst>
            <pc:docMk/>
            <pc:sldMk cId="3656133093" sldId="264"/>
            <ac:cxnSpMk id="159" creationId="{8E7A047A-929C-D0DE-EC26-38E28C337012}"/>
          </ac:cxnSpMkLst>
        </pc:cxnChg>
        <pc:cxnChg chg="add del mod">
          <ac:chgData name="InProTEd" userId="7e0dedf4-1993-45e0-93f4-3595ba7977c9" providerId="ADAL" clId="{4656F71F-D797-423A-A287-7145C9DAD711}" dt="2022-10-09T18:35:12.942" v="7816" actId="478"/>
          <ac:cxnSpMkLst>
            <pc:docMk/>
            <pc:sldMk cId="3656133093" sldId="264"/>
            <ac:cxnSpMk id="190" creationId="{F0FACD89-0A52-3641-3F90-4BEEA8B0A199}"/>
          </ac:cxnSpMkLst>
        </pc:cxnChg>
        <pc:cxnChg chg="add mod">
          <ac:chgData name="InProTEd" userId="7e0dedf4-1993-45e0-93f4-3595ba7977c9" providerId="ADAL" clId="{4656F71F-D797-423A-A287-7145C9DAD711}" dt="2022-10-09T18:53:44.062" v="9381" actId="1076"/>
          <ac:cxnSpMkLst>
            <pc:docMk/>
            <pc:sldMk cId="3656133093" sldId="264"/>
            <ac:cxnSpMk id="191" creationId="{06AD02A7-F647-A6C3-54ED-38CB70262D5F}"/>
          </ac:cxnSpMkLst>
        </pc:cxnChg>
        <pc:cxnChg chg="add mod">
          <ac:chgData name="InProTEd" userId="7e0dedf4-1993-45e0-93f4-3595ba7977c9" providerId="ADAL" clId="{4656F71F-D797-423A-A287-7145C9DAD711}" dt="2022-10-09T18:53:44.062" v="9381" actId="1076"/>
          <ac:cxnSpMkLst>
            <pc:docMk/>
            <pc:sldMk cId="3656133093" sldId="264"/>
            <ac:cxnSpMk id="194" creationId="{9B520721-9CA9-617C-F4E8-AE25F32345C8}"/>
          </ac:cxnSpMkLst>
        </pc:cxnChg>
        <pc:cxnChg chg="add mod">
          <ac:chgData name="InProTEd" userId="7e0dedf4-1993-45e0-93f4-3595ba7977c9" providerId="ADAL" clId="{4656F71F-D797-423A-A287-7145C9DAD711}" dt="2022-10-09T18:53:44.062" v="9381" actId="1076"/>
          <ac:cxnSpMkLst>
            <pc:docMk/>
            <pc:sldMk cId="3656133093" sldId="264"/>
            <ac:cxnSpMk id="204" creationId="{362AF6E6-7D0D-3156-FF5D-87E9827DB194}"/>
          </ac:cxnSpMkLst>
        </pc:cxnChg>
      </pc:sldChg>
      <pc:sldChg chg="addSp delSp modSp add mod">
        <pc:chgData name="InProTEd" userId="7e0dedf4-1993-45e0-93f4-3595ba7977c9" providerId="ADAL" clId="{4656F71F-D797-423A-A287-7145C9DAD711}" dt="2022-10-09T21:43:00.569" v="13707" actId="1076"/>
        <pc:sldMkLst>
          <pc:docMk/>
          <pc:sldMk cId="3829315446" sldId="265"/>
        </pc:sldMkLst>
        <pc:spChg chg="del">
          <ac:chgData name="InProTEd" userId="7e0dedf4-1993-45e0-93f4-3595ba7977c9" providerId="ADAL" clId="{4656F71F-D797-423A-A287-7145C9DAD711}" dt="2022-10-09T17:37:16.855" v="6183" actId="478"/>
          <ac:spMkLst>
            <pc:docMk/>
            <pc:sldMk cId="3829315446" sldId="265"/>
            <ac:spMk id="2" creationId="{9F4C426D-1988-C27E-C91F-412A6C46C5E5}"/>
          </ac:spMkLst>
        </pc:spChg>
        <pc:spChg chg="del">
          <ac:chgData name="InProTEd" userId="7e0dedf4-1993-45e0-93f4-3595ba7977c9" providerId="ADAL" clId="{4656F71F-D797-423A-A287-7145C9DAD711}" dt="2022-10-09T17:37:16.855" v="6183" actId="478"/>
          <ac:spMkLst>
            <pc:docMk/>
            <pc:sldMk cId="3829315446" sldId="265"/>
            <ac:spMk id="3" creationId="{835686D4-0C43-0652-9281-AE1F88637171}"/>
          </ac:spMkLst>
        </pc:spChg>
        <pc:spChg chg="add del mod">
          <ac:chgData name="InProTEd" userId="7e0dedf4-1993-45e0-93f4-3595ba7977c9" providerId="ADAL" clId="{4656F71F-D797-423A-A287-7145C9DAD711}" dt="2022-10-09T17:37:21.832" v="6184" actId="478"/>
          <ac:spMkLst>
            <pc:docMk/>
            <pc:sldMk cId="3829315446" sldId="265"/>
            <ac:spMk id="5" creationId="{073E8C9D-6D7F-3EDF-4D2C-A94345B3E016}"/>
          </ac:spMkLst>
        </pc:spChg>
        <pc:spChg chg="mod">
          <ac:chgData name="InProTEd" userId="7e0dedf4-1993-45e0-93f4-3595ba7977c9" providerId="ADAL" clId="{4656F71F-D797-423A-A287-7145C9DAD711}" dt="2022-10-09T17:37:13.563" v="6182" actId="20577"/>
          <ac:spMkLst>
            <pc:docMk/>
            <pc:sldMk cId="3829315446" sldId="265"/>
            <ac:spMk id="8" creationId="{574FAC41-5D2D-481F-DAF1-CD2E4CBDD07D}"/>
          </ac:spMkLst>
        </pc:spChg>
        <pc:graphicFrameChg chg="add mod modGraphic">
          <ac:chgData name="InProTEd" userId="7e0dedf4-1993-45e0-93f4-3595ba7977c9" providerId="ADAL" clId="{4656F71F-D797-423A-A287-7145C9DAD711}" dt="2022-10-09T20:44:24.596" v="13688"/>
          <ac:graphicFrameMkLst>
            <pc:docMk/>
            <pc:sldMk cId="3829315446" sldId="265"/>
            <ac:graphicFrameMk id="6" creationId="{52399F79-4C61-9456-5C7A-BD4735427F72}"/>
          </ac:graphicFrameMkLst>
        </pc:graphicFrameChg>
        <pc:picChg chg="add del mod">
          <ac:chgData name="InProTEd" userId="7e0dedf4-1993-45e0-93f4-3595ba7977c9" providerId="ADAL" clId="{4656F71F-D797-423A-A287-7145C9DAD711}" dt="2022-10-09T20:17:06.274" v="12331" actId="478"/>
          <ac:picMkLst>
            <pc:docMk/>
            <pc:sldMk cId="3829315446" sldId="265"/>
            <ac:picMk id="9" creationId="{DC5518EB-235E-D3A5-FF72-434945B18731}"/>
          </ac:picMkLst>
        </pc:picChg>
        <pc:picChg chg="add mod">
          <ac:chgData name="InProTEd" userId="7e0dedf4-1993-45e0-93f4-3595ba7977c9" providerId="ADAL" clId="{4656F71F-D797-423A-A287-7145C9DAD711}" dt="2022-10-09T20:24:14.266" v="12408" actId="1076"/>
          <ac:picMkLst>
            <pc:docMk/>
            <pc:sldMk cId="3829315446" sldId="265"/>
            <ac:picMk id="11" creationId="{2A85AA14-C87C-C0C9-DD82-E965AF10ADE5}"/>
          </ac:picMkLst>
        </pc:picChg>
        <pc:picChg chg="add mod">
          <ac:chgData name="InProTEd" userId="7e0dedf4-1993-45e0-93f4-3595ba7977c9" providerId="ADAL" clId="{4656F71F-D797-423A-A287-7145C9DAD711}" dt="2022-10-09T20:24:10.451" v="12407" actId="1076"/>
          <ac:picMkLst>
            <pc:docMk/>
            <pc:sldMk cId="3829315446" sldId="265"/>
            <ac:picMk id="13" creationId="{4E5CC3E9-BB99-7D4F-17C0-2F52B8E35B1C}"/>
          </ac:picMkLst>
        </pc:picChg>
        <pc:picChg chg="add mod">
          <ac:chgData name="InProTEd" userId="7e0dedf4-1993-45e0-93f4-3595ba7977c9" providerId="ADAL" clId="{4656F71F-D797-423A-A287-7145C9DAD711}" dt="2022-10-09T20:43:38.161" v="13672" actId="1076"/>
          <ac:picMkLst>
            <pc:docMk/>
            <pc:sldMk cId="3829315446" sldId="265"/>
            <ac:picMk id="15" creationId="{177ECE13-8701-1FCC-E7EE-E6EF8A19E275}"/>
          </ac:picMkLst>
        </pc:picChg>
        <pc:picChg chg="add del mod">
          <ac:chgData name="InProTEd" userId="7e0dedf4-1993-45e0-93f4-3595ba7977c9" providerId="ADAL" clId="{4656F71F-D797-423A-A287-7145C9DAD711}" dt="2022-10-09T20:31:49.440" v="13251" actId="478"/>
          <ac:picMkLst>
            <pc:docMk/>
            <pc:sldMk cId="3829315446" sldId="265"/>
            <ac:picMk id="17" creationId="{D7AFA1FA-F658-AEB5-3396-FE3F5C661021}"/>
          </ac:picMkLst>
        </pc:picChg>
        <pc:picChg chg="add mod">
          <ac:chgData name="InProTEd" userId="7e0dedf4-1993-45e0-93f4-3595ba7977c9" providerId="ADAL" clId="{4656F71F-D797-423A-A287-7145C9DAD711}" dt="2022-10-09T21:43:00.569" v="13707" actId="1076"/>
          <ac:picMkLst>
            <pc:docMk/>
            <pc:sldMk cId="3829315446" sldId="265"/>
            <ac:picMk id="19" creationId="{F6A5CC93-A792-86BC-D1D1-BAD904D72177}"/>
          </ac:picMkLst>
        </pc:picChg>
      </pc:sldChg>
      <pc:sldChg chg="addSp delSp modSp add mod">
        <pc:chgData name="InProTEd" userId="7e0dedf4-1993-45e0-93f4-3595ba7977c9" providerId="ADAL" clId="{4656F71F-D797-423A-A287-7145C9DAD711}" dt="2022-10-10T18:39:05.227" v="13761" actId="20577"/>
        <pc:sldMkLst>
          <pc:docMk/>
          <pc:sldMk cId="696756469" sldId="266"/>
        </pc:sldMkLst>
        <pc:spChg chg="add mod">
          <ac:chgData name="InProTEd" userId="7e0dedf4-1993-45e0-93f4-3595ba7977c9" providerId="ADAL" clId="{4656F71F-D797-423A-A287-7145C9DAD711}" dt="2022-10-09T19:17:01.897" v="9890" actId="1076"/>
          <ac:spMkLst>
            <pc:docMk/>
            <pc:sldMk cId="696756469" sldId="266"/>
            <ac:spMk id="2" creationId="{A30CFE52-907B-9045-71C3-7548196374E7}"/>
          </ac:spMkLst>
        </pc:spChg>
        <pc:spChg chg="add mod">
          <ac:chgData name="InProTEd" userId="7e0dedf4-1993-45e0-93f4-3595ba7977c9" providerId="ADAL" clId="{4656F71F-D797-423A-A287-7145C9DAD711}" dt="2022-10-09T19:17:01.897" v="9890" actId="1076"/>
          <ac:spMkLst>
            <pc:docMk/>
            <pc:sldMk cId="696756469" sldId="266"/>
            <ac:spMk id="3" creationId="{6D57DCD8-06CB-08AD-6DD8-A778D1288CC5}"/>
          </ac:spMkLst>
        </pc:spChg>
        <pc:spChg chg="add del mod">
          <ac:chgData name="InProTEd" userId="7e0dedf4-1993-45e0-93f4-3595ba7977c9" providerId="ADAL" clId="{4656F71F-D797-423A-A287-7145C9DAD711}" dt="2022-10-09T18:58:41.534" v="9422" actId="478"/>
          <ac:spMkLst>
            <pc:docMk/>
            <pc:sldMk cId="696756469" sldId="266"/>
            <ac:spMk id="4" creationId="{3BB33555-B356-9923-2EE2-D11F3A8CB79C}"/>
          </ac:spMkLst>
        </pc:spChg>
        <pc:spChg chg="add mod">
          <ac:chgData name="InProTEd" userId="7e0dedf4-1993-45e0-93f4-3595ba7977c9" providerId="ADAL" clId="{4656F71F-D797-423A-A287-7145C9DAD711}" dt="2022-10-09T19:17:01.897" v="9890" actId="1076"/>
          <ac:spMkLst>
            <pc:docMk/>
            <pc:sldMk cId="696756469" sldId="266"/>
            <ac:spMk id="5" creationId="{665A29A3-34EE-792C-8800-14183FF0716A}"/>
          </ac:spMkLst>
        </pc:spChg>
        <pc:spChg chg="add del mod">
          <ac:chgData name="InProTEd" userId="7e0dedf4-1993-45e0-93f4-3595ba7977c9" providerId="ADAL" clId="{4656F71F-D797-423A-A287-7145C9DAD711}" dt="2022-10-09T18:58:47.674" v="9423" actId="478"/>
          <ac:spMkLst>
            <pc:docMk/>
            <pc:sldMk cId="696756469" sldId="266"/>
            <ac:spMk id="6" creationId="{331FEB05-853F-BB87-591A-01159F37F6B1}"/>
          </ac:spMkLst>
        </pc:spChg>
        <pc:spChg chg="add del mod">
          <ac:chgData name="InProTEd" userId="7e0dedf4-1993-45e0-93f4-3595ba7977c9" providerId="ADAL" clId="{4656F71F-D797-423A-A287-7145C9DAD711}" dt="2022-10-09T19:02:10.826" v="9514" actId="478"/>
          <ac:spMkLst>
            <pc:docMk/>
            <pc:sldMk cId="696756469" sldId="266"/>
            <ac:spMk id="7" creationId="{12D753C3-5627-1166-24D9-87AD323A83A6}"/>
          </ac:spMkLst>
        </pc:spChg>
        <pc:spChg chg="mod">
          <ac:chgData name="InProTEd" userId="7e0dedf4-1993-45e0-93f4-3595ba7977c9" providerId="ADAL" clId="{4656F71F-D797-423A-A287-7145C9DAD711}" dt="2022-10-09T18:56:20.936" v="9417" actId="20577"/>
          <ac:spMkLst>
            <pc:docMk/>
            <pc:sldMk cId="696756469" sldId="266"/>
            <ac:spMk id="8" creationId="{574FAC41-5D2D-481F-DAF1-CD2E4CBDD07D}"/>
          </ac:spMkLst>
        </pc:spChg>
        <pc:spChg chg="add del mod">
          <ac:chgData name="InProTEd" userId="7e0dedf4-1993-45e0-93f4-3595ba7977c9" providerId="ADAL" clId="{4656F71F-D797-423A-A287-7145C9DAD711}" dt="2022-10-09T19:02:10.826" v="9514" actId="478"/>
          <ac:spMkLst>
            <pc:docMk/>
            <pc:sldMk cId="696756469" sldId="266"/>
            <ac:spMk id="9" creationId="{5A6600BE-9BE2-FC60-8A23-388FB994B50A}"/>
          </ac:spMkLst>
        </pc:spChg>
        <pc:spChg chg="add del mod">
          <ac:chgData name="InProTEd" userId="7e0dedf4-1993-45e0-93f4-3595ba7977c9" providerId="ADAL" clId="{4656F71F-D797-423A-A287-7145C9DAD711}" dt="2022-10-09T19:02:10.826" v="9514" actId="478"/>
          <ac:spMkLst>
            <pc:docMk/>
            <pc:sldMk cId="696756469" sldId="266"/>
            <ac:spMk id="10" creationId="{C932DAA3-0FC9-5A47-6288-EC1B23D7D8C6}"/>
          </ac:spMkLst>
        </pc:spChg>
        <pc:spChg chg="add mod">
          <ac:chgData name="InProTEd" userId="7e0dedf4-1993-45e0-93f4-3595ba7977c9" providerId="ADAL" clId="{4656F71F-D797-423A-A287-7145C9DAD711}" dt="2022-10-09T19:17:01.897" v="9890" actId="1076"/>
          <ac:spMkLst>
            <pc:docMk/>
            <pc:sldMk cId="696756469" sldId="266"/>
            <ac:spMk id="11" creationId="{474B63E3-2944-345F-CF66-F0893EFFEF43}"/>
          </ac:spMkLst>
        </pc:spChg>
        <pc:spChg chg="add mod">
          <ac:chgData name="InProTEd" userId="7e0dedf4-1993-45e0-93f4-3595ba7977c9" providerId="ADAL" clId="{4656F71F-D797-423A-A287-7145C9DAD711}" dt="2022-10-09T19:17:01.897" v="9890" actId="1076"/>
          <ac:spMkLst>
            <pc:docMk/>
            <pc:sldMk cId="696756469" sldId="266"/>
            <ac:spMk id="12" creationId="{D1909023-0A90-DFBF-1875-A189680A2284}"/>
          </ac:spMkLst>
        </pc:spChg>
        <pc:spChg chg="add mod">
          <ac:chgData name="InProTEd" userId="7e0dedf4-1993-45e0-93f4-3595ba7977c9" providerId="ADAL" clId="{4656F71F-D797-423A-A287-7145C9DAD711}" dt="2022-10-09T19:39:01.101" v="10420" actId="20577"/>
          <ac:spMkLst>
            <pc:docMk/>
            <pc:sldMk cId="696756469" sldId="266"/>
            <ac:spMk id="13" creationId="{F798C50F-7AED-8886-FBB2-0276F33B3F4A}"/>
          </ac:spMkLst>
        </pc:spChg>
        <pc:spChg chg="add mod">
          <ac:chgData name="InProTEd" userId="7e0dedf4-1993-45e0-93f4-3595ba7977c9" providerId="ADAL" clId="{4656F71F-D797-423A-A287-7145C9DAD711}" dt="2022-10-09T19:17:01.897" v="9890" actId="1076"/>
          <ac:spMkLst>
            <pc:docMk/>
            <pc:sldMk cId="696756469" sldId="266"/>
            <ac:spMk id="14" creationId="{ACC5A5EA-3DAE-7107-3758-53BA7A6327A7}"/>
          </ac:spMkLst>
        </pc:spChg>
        <pc:spChg chg="add mod">
          <ac:chgData name="InProTEd" userId="7e0dedf4-1993-45e0-93f4-3595ba7977c9" providerId="ADAL" clId="{4656F71F-D797-423A-A287-7145C9DAD711}" dt="2022-10-09T19:17:01.897" v="9890" actId="1076"/>
          <ac:spMkLst>
            <pc:docMk/>
            <pc:sldMk cId="696756469" sldId="266"/>
            <ac:spMk id="15" creationId="{3F87DD2D-AA2E-8ED1-6333-69B6490BE3C1}"/>
          </ac:spMkLst>
        </pc:spChg>
        <pc:spChg chg="add mod">
          <ac:chgData name="InProTEd" userId="7e0dedf4-1993-45e0-93f4-3595ba7977c9" providerId="ADAL" clId="{4656F71F-D797-423A-A287-7145C9DAD711}" dt="2022-10-09T19:25:15.679" v="10133" actId="1076"/>
          <ac:spMkLst>
            <pc:docMk/>
            <pc:sldMk cId="696756469" sldId="266"/>
            <ac:spMk id="16" creationId="{098E1002-B03D-A6D3-5C4B-F50FAE704554}"/>
          </ac:spMkLst>
        </pc:spChg>
        <pc:spChg chg="add mod">
          <ac:chgData name="InProTEd" userId="7e0dedf4-1993-45e0-93f4-3595ba7977c9" providerId="ADAL" clId="{4656F71F-D797-423A-A287-7145C9DAD711}" dt="2022-10-09T19:25:15.679" v="10133" actId="1076"/>
          <ac:spMkLst>
            <pc:docMk/>
            <pc:sldMk cId="696756469" sldId="266"/>
            <ac:spMk id="17" creationId="{EE05BF60-B611-8001-E50C-1475CE032A56}"/>
          </ac:spMkLst>
        </pc:spChg>
        <pc:spChg chg="add mod">
          <ac:chgData name="InProTEd" userId="7e0dedf4-1993-45e0-93f4-3595ba7977c9" providerId="ADAL" clId="{4656F71F-D797-423A-A287-7145C9DAD711}" dt="2022-10-09T19:25:15.679" v="10133" actId="1076"/>
          <ac:spMkLst>
            <pc:docMk/>
            <pc:sldMk cId="696756469" sldId="266"/>
            <ac:spMk id="18" creationId="{324C2DB9-5F36-A418-2A08-EDE72246F991}"/>
          </ac:spMkLst>
        </pc:spChg>
        <pc:spChg chg="add del mod">
          <ac:chgData name="InProTEd" userId="7e0dedf4-1993-45e0-93f4-3595ba7977c9" providerId="ADAL" clId="{4656F71F-D797-423A-A287-7145C9DAD711}" dt="2022-10-09T19:06:31.936" v="9649"/>
          <ac:spMkLst>
            <pc:docMk/>
            <pc:sldMk cId="696756469" sldId="266"/>
            <ac:spMk id="19" creationId="{600D2FCF-2016-29A2-B96A-05EC42A95816}"/>
          </ac:spMkLst>
        </pc:spChg>
        <pc:spChg chg="add del mod">
          <ac:chgData name="InProTEd" userId="7e0dedf4-1993-45e0-93f4-3595ba7977c9" providerId="ADAL" clId="{4656F71F-D797-423A-A287-7145C9DAD711}" dt="2022-10-09T19:06:31.936" v="9649"/>
          <ac:spMkLst>
            <pc:docMk/>
            <pc:sldMk cId="696756469" sldId="266"/>
            <ac:spMk id="20" creationId="{CE3F7B6D-2525-F9B9-854C-91F2B58CEE6A}"/>
          </ac:spMkLst>
        </pc:spChg>
        <pc:spChg chg="add del mod">
          <ac:chgData name="InProTEd" userId="7e0dedf4-1993-45e0-93f4-3595ba7977c9" providerId="ADAL" clId="{4656F71F-D797-423A-A287-7145C9DAD711}" dt="2022-10-09T19:06:31.936" v="9649"/>
          <ac:spMkLst>
            <pc:docMk/>
            <pc:sldMk cId="696756469" sldId="266"/>
            <ac:spMk id="21" creationId="{519FB70B-447F-48D2-9C16-589E870366D6}"/>
          </ac:spMkLst>
        </pc:spChg>
        <pc:spChg chg="add del mod">
          <ac:chgData name="InProTEd" userId="7e0dedf4-1993-45e0-93f4-3595ba7977c9" providerId="ADAL" clId="{4656F71F-D797-423A-A287-7145C9DAD711}" dt="2022-10-09T19:07:51.722" v="9684" actId="478"/>
          <ac:spMkLst>
            <pc:docMk/>
            <pc:sldMk cId="696756469" sldId="266"/>
            <ac:spMk id="26" creationId="{649709F9-5F88-8B32-D102-3B44759CF609}"/>
          </ac:spMkLst>
        </pc:spChg>
        <pc:spChg chg="add del mod">
          <ac:chgData name="InProTEd" userId="7e0dedf4-1993-45e0-93f4-3595ba7977c9" providerId="ADAL" clId="{4656F71F-D797-423A-A287-7145C9DAD711}" dt="2022-10-09T19:10:53.568" v="9742" actId="478"/>
          <ac:spMkLst>
            <pc:docMk/>
            <pc:sldMk cId="696756469" sldId="266"/>
            <ac:spMk id="35" creationId="{BCED288E-E1C6-AF0F-8F4B-0E4EEAE4F656}"/>
          </ac:spMkLst>
        </pc:spChg>
        <pc:spChg chg="add del mod">
          <ac:chgData name="InProTEd" userId="7e0dedf4-1993-45e0-93f4-3595ba7977c9" providerId="ADAL" clId="{4656F71F-D797-423A-A287-7145C9DAD711}" dt="2022-10-09T19:10:53.568" v="9742" actId="478"/>
          <ac:spMkLst>
            <pc:docMk/>
            <pc:sldMk cId="696756469" sldId="266"/>
            <ac:spMk id="36" creationId="{B0122DFB-8389-EB17-74D8-0E5572709834}"/>
          </ac:spMkLst>
        </pc:spChg>
        <pc:spChg chg="add del mod">
          <ac:chgData name="InProTEd" userId="7e0dedf4-1993-45e0-93f4-3595ba7977c9" providerId="ADAL" clId="{4656F71F-D797-423A-A287-7145C9DAD711}" dt="2022-10-09T19:10:53.568" v="9742" actId="478"/>
          <ac:spMkLst>
            <pc:docMk/>
            <pc:sldMk cId="696756469" sldId="266"/>
            <ac:spMk id="37" creationId="{D237F0BF-5268-76A0-E6B1-B37283E5BF90}"/>
          </ac:spMkLst>
        </pc:spChg>
        <pc:spChg chg="add mod">
          <ac:chgData name="InProTEd" userId="7e0dedf4-1993-45e0-93f4-3595ba7977c9" providerId="ADAL" clId="{4656F71F-D797-423A-A287-7145C9DAD711}" dt="2022-10-09T19:17:01.897" v="9890" actId="1076"/>
          <ac:spMkLst>
            <pc:docMk/>
            <pc:sldMk cId="696756469" sldId="266"/>
            <ac:spMk id="39" creationId="{2F6E22F3-75AD-BA48-3020-917308DCECB2}"/>
          </ac:spMkLst>
        </pc:spChg>
        <pc:spChg chg="add mod">
          <ac:chgData name="InProTEd" userId="7e0dedf4-1993-45e0-93f4-3595ba7977c9" providerId="ADAL" clId="{4656F71F-D797-423A-A287-7145C9DAD711}" dt="2022-10-09T19:17:01.897" v="9890" actId="1076"/>
          <ac:spMkLst>
            <pc:docMk/>
            <pc:sldMk cId="696756469" sldId="266"/>
            <ac:spMk id="40" creationId="{7CDC54D0-0F15-ACD5-F7BC-A9363837B096}"/>
          </ac:spMkLst>
        </pc:spChg>
        <pc:spChg chg="add mod">
          <ac:chgData name="InProTEd" userId="7e0dedf4-1993-45e0-93f4-3595ba7977c9" providerId="ADAL" clId="{4656F71F-D797-423A-A287-7145C9DAD711}" dt="2022-10-09T19:17:01.897" v="9890" actId="1076"/>
          <ac:spMkLst>
            <pc:docMk/>
            <pc:sldMk cId="696756469" sldId="266"/>
            <ac:spMk id="41" creationId="{297CF5FB-8D76-6523-B73C-D340F48D5069}"/>
          </ac:spMkLst>
        </pc:spChg>
        <pc:spChg chg="add del mod">
          <ac:chgData name="InProTEd" userId="7e0dedf4-1993-45e0-93f4-3595ba7977c9" providerId="ADAL" clId="{4656F71F-D797-423A-A287-7145C9DAD711}" dt="2022-10-09T19:11:48.259" v="9755" actId="478"/>
          <ac:spMkLst>
            <pc:docMk/>
            <pc:sldMk cId="696756469" sldId="266"/>
            <ac:spMk id="42" creationId="{64C7AAC8-C46F-3C0B-692B-9CF2B1228DA1}"/>
          </ac:spMkLst>
        </pc:spChg>
        <pc:spChg chg="add mod">
          <ac:chgData name="InProTEd" userId="7e0dedf4-1993-45e0-93f4-3595ba7977c9" providerId="ADAL" clId="{4656F71F-D797-423A-A287-7145C9DAD711}" dt="2022-10-09T19:17:01.897" v="9890" actId="1076"/>
          <ac:spMkLst>
            <pc:docMk/>
            <pc:sldMk cId="696756469" sldId="266"/>
            <ac:spMk id="45" creationId="{64AE572B-CB8C-A334-CBA7-A81721820C19}"/>
          </ac:spMkLst>
        </pc:spChg>
        <pc:spChg chg="add mod">
          <ac:chgData name="InProTEd" userId="7e0dedf4-1993-45e0-93f4-3595ba7977c9" providerId="ADAL" clId="{4656F71F-D797-423A-A287-7145C9DAD711}" dt="2022-10-09T19:22:33.347" v="10014" actId="14100"/>
          <ac:spMkLst>
            <pc:docMk/>
            <pc:sldMk cId="696756469" sldId="266"/>
            <ac:spMk id="46" creationId="{6F901C78-CADA-2454-EA92-0CA23FC9FDFE}"/>
          </ac:spMkLst>
        </pc:spChg>
        <pc:spChg chg="add mod">
          <ac:chgData name="InProTEd" userId="7e0dedf4-1993-45e0-93f4-3595ba7977c9" providerId="ADAL" clId="{4656F71F-D797-423A-A287-7145C9DAD711}" dt="2022-10-09T19:18:56.960" v="9916" actId="20577"/>
          <ac:spMkLst>
            <pc:docMk/>
            <pc:sldMk cId="696756469" sldId="266"/>
            <ac:spMk id="47" creationId="{F4112CA6-C7FD-E597-FB2B-7710CE82E75A}"/>
          </ac:spMkLst>
        </pc:spChg>
        <pc:spChg chg="add mod">
          <ac:chgData name="InProTEd" userId="7e0dedf4-1993-45e0-93f4-3595ba7977c9" providerId="ADAL" clId="{4656F71F-D797-423A-A287-7145C9DAD711}" dt="2022-10-09T19:19:46.164" v="9931" actId="20577"/>
          <ac:spMkLst>
            <pc:docMk/>
            <pc:sldMk cId="696756469" sldId="266"/>
            <ac:spMk id="48" creationId="{A22B57E7-8A00-8D4B-CB4F-BA0F64BA8073}"/>
          </ac:spMkLst>
        </pc:spChg>
        <pc:spChg chg="del">
          <ac:chgData name="InProTEd" userId="7e0dedf4-1993-45e0-93f4-3595ba7977c9" providerId="ADAL" clId="{4656F71F-D797-423A-A287-7145C9DAD711}" dt="2022-10-09T18:56:25.556" v="9418" actId="478"/>
          <ac:spMkLst>
            <pc:docMk/>
            <pc:sldMk cId="696756469" sldId="266"/>
            <ac:spMk id="49" creationId="{6392D734-4EC4-E3F5-24DC-63DAE3FAD214}"/>
          </ac:spMkLst>
        </pc:spChg>
        <pc:spChg chg="del">
          <ac:chgData name="InProTEd" userId="7e0dedf4-1993-45e0-93f4-3595ba7977c9" providerId="ADAL" clId="{4656F71F-D797-423A-A287-7145C9DAD711}" dt="2022-10-09T18:56:25.556" v="9418" actId="478"/>
          <ac:spMkLst>
            <pc:docMk/>
            <pc:sldMk cId="696756469" sldId="266"/>
            <ac:spMk id="50" creationId="{1D5D656D-8ED0-56D5-BDB5-80B8F4B563E3}"/>
          </ac:spMkLst>
        </pc:spChg>
        <pc:spChg chg="del">
          <ac:chgData name="InProTEd" userId="7e0dedf4-1993-45e0-93f4-3595ba7977c9" providerId="ADAL" clId="{4656F71F-D797-423A-A287-7145C9DAD711}" dt="2022-10-09T18:56:25.556" v="9418" actId="478"/>
          <ac:spMkLst>
            <pc:docMk/>
            <pc:sldMk cId="696756469" sldId="266"/>
            <ac:spMk id="51" creationId="{72713860-2006-5407-D32D-4B1CD97F2971}"/>
          </ac:spMkLst>
        </pc:spChg>
        <pc:spChg chg="del">
          <ac:chgData name="InProTEd" userId="7e0dedf4-1993-45e0-93f4-3595ba7977c9" providerId="ADAL" clId="{4656F71F-D797-423A-A287-7145C9DAD711}" dt="2022-10-09T18:56:25.556" v="9418" actId="478"/>
          <ac:spMkLst>
            <pc:docMk/>
            <pc:sldMk cId="696756469" sldId="266"/>
            <ac:spMk id="52" creationId="{B3413648-411E-8A2C-AC78-0D3864089C3D}"/>
          </ac:spMkLst>
        </pc:spChg>
        <pc:spChg chg="add mod">
          <ac:chgData name="InProTEd" userId="7e0dedf4-1993-45e0-93f4-3595ba7977c9" providerId="ADAL" clId="{4656F71F-D797-423A-A287-7145C9DAD711}" dt="2022-10-09T19:22:50.816" v="10039" actId="255"/>
          <ac:spMkLst>
            <pc:docMk/>
            <pc:sldMk cId="696756469" sldId="266"/>
            <ac:spMk id="55" creationId="{C206AD2E-C7C1-F035-9D86-BE0267567588}"/>
          </ac:spMkLst>
        </pc:spChg>
        <pc:spChg chg="del">
          <ac:chgData name="InProTEd" userId="7e0dedf4-1993-45e0-93f4-3595ba7977c9" providerId="ADAL" clId="{4656F71F-D797-423A-A287-7145C9DAD711}" dt="2022-10-09T18:56:25.556" v="9418" actId="478"/>
          <ac:spMkLst>
            <pc:docMk/>
            <pc:sldMk cId="696756469" sldId="266"/>
            <ac:spMk id="56" creationId="{592EAA9D-FB81-60A1-3591-FED7BDF22AD7}"/>
          </ac:spMkLst>
        </pc:spChg>
        <pc:spChg chg="add mod">
          <ac:chgData name="InProTEd" userId="7e0dedf4-1993-45e0-93f4-3595ba7977c9" providerId="ADAL" clId="{4656F71F-D797-423A-A287-7145C9DAD711}" dt="2022-10-09T19:17:01.897" v="9890" actId="1076"/>
          <ac:spMkLst>
            <pc:docMk/>
            <pc:sldMk cId="696756469" sldId="266"/>
            <ac:spMk id="61" creationId="{8447C6A4-8746-1130-6F2F-C8CD6CF42C59}"/>
          </ac:spMkLst>
        </pc:spChg>
        <pc:spChg chg="add mod">
          <ac:chgData name="InProTEd" userId="7e0dedf4-1993-45e0-93f4-3595ba7977c9" providerId="ADAL" clId="{4656F71F-D797-423A-A287-7145C9DAD711}" dt="2022-10-09T19:17:01.897" v="9890" actId="1076"/>
          <ac:spMkLst>
            <pc:docMk/>
            <pc:sldMk cId="696756469" sldId="266"/>
            <ac:spMk id="62" creationId="{EE20224A-F848-E6B6-A8C2-C1CAC33D8313}"/>
          </ac:spMkLst>
        </pc:spChg>
        <pc:spChg chg="add mod">
          <ac:chgData name="InProTEd" userId="7e0dedf4-1993-45e0-93f4-3595ba7977c9" providerId="ADAL" clId="{4656F71F-D797-423A-A287-7145C9DAD711}" dt="2022-10-09T19:19:56.194" v="9939" actId="313"/>
          <ac:spMkLst>
            <pc:docMk/>
            <pc:sldMk cId="696756469" sldId="266"/>
            <ac:spMk id="63" creationId="{9A0D8C49-609B-AD18-5457-9A29E97F3F50}"/>
          </ac:spMkLst>
        </pc:spChg>
        <pc:spChg chg="add mod">
          <ac:chgData name="InProTEd" userId="7e0dedf4-1993-45e0-93f4-3595ba7977c9" providerId="ADAL" clId="{4656F71F-D797-423A-A287-7145C9DAD711}" dt="2022-10-09T19:20:34.891" v="9951" actId="20577"/>
          <ac:spMkLst>
            <pc:docMk/>
            <pc:sldMk cId="696756469" sldId="266"/>
            <ac:spMk id="66" creationId="{16759A30-37A5-08E0-07F4-0DCCAB39C33C}"/>
          </ac:spMkLst>
        </pc:spChg>
        <pc:spChg chg="add mod">
          <ac:chgData name="InProTEd" userId="7e0dedf4-1993-45e0-93f4-3595ba7977c9" providerId="ADAL" clId="{4656F71F-D797-423A-A287-7145C9DAD711}" dt="2022-10-09T19:23:00.378" v="10040" actId="14100"/>
          <ac:spMkLst>
            <pc:docMk/>
            <pc:sldMk cId="696756469" sldId="266"/>
            <ac:spMk id="67" creationId="{E319FA7A-E450-B802-DB84-A723051753D9}"/>
          </ac:spMkLst>
        </pc:spChg>
        <pc:spChg chg="add mod">
          <ac:chgData name="InProTEd" userId="7e0dedf4-1993-45e0-93f4-3595ba7977c9" providerId="ADAL" clId="{4656F71F-D797-423A-A287-7145C9DAD711}" dt="2022-10-09T19:19:01.408" v="9918" actId="20577"/>
          <ac:spMkLst>
            <pc:docMk/>
            <pc:sldMk cId="696756469" sldId="266"/>
            <ac:spMk id="68" creationId="{849C1386-E642-D2B2-E4C2-7D024CA20C41}"/>
          </ac:spMkLst>
        </pc:spChg>
        <pc:spChg chg="add mod">
          <ac:chgData name="InProTEd" userId="7e0dedf4-1993-45e0-93f4-3595ba7977c9" providerId="ADAL" clId="{4656F71F-D797-423A-A287-7145C9DAD711}" dt="2022-10-09T19:20:04.884" v="9942" actId="313"/>
          <ac:spMkLst>
            <pc:docMk/>
            <pc:sldMk cId="696756469" sldId="266"/>
            <ac:spMk id="69" creationId="{1DF3EB62-5653-AEEF-50C0-D3C03DE24853}"/>
          </ac:spMkLst>
        </pc:spChg>
        <pc:spChg chg="add del mod">
          <ac:chgData name="InProTEd" userId="7e0dedf4-1993-45e0-93f4-3595ba7977c9" providerId="ADAL" clId="{4656F71F-D797-423A-A287-7145C9DAD711}" dt="2022-10-09T19:23:05.125" v="10041" actId="478"/>
          <ac:spMkLst>
            <pc:docMk/>
            <pc:sldMk cId="696756469" sldId="266"/>
            <ac:spMk id="72" creationId="{8EF0514E-ECAA-DCD9-75FB-03B8652474D0}"/>
          </ac:spMkLst>
        </pc:spChg>
        <pc:spChg chg="add mod">
          <ac:chgData name="InProTEd" userId="7e0dedf4-1993-45e0-93f4-3595ba7977c9" providerId="ADAL" clId="{4656F71F-D797-423A-A287-7145C9DAD711}" dt="2022-10-09T19:17:01.897" v="9890" actId="1076"/>
          <ac:spMkLst>
            <pc:docMk/>
            <pc:sldMk cId="696756469" sldId="266"/>
            <ac:spMk id="74" creationId="{1E2C3E7C-4862-1627-7CB7-5D444C1096A7}"/>
          </ac:spMkLst>
        </pc:spChg>
        <pc:spChg chg="add mod">
          <ac:chgData name="InProTEd" userId="7e0dedf4-1993-45e0-93f4-3595ba7977c9" providerId="ADAL" clId="{4656F71F-D797-423A-A287-7145C9DAD711}" dt="2022-10-09T19:19:15.752" v="9923" actId="20577"/>
          <ac:spMkLst>
            <pc:docMk/>
            <pc:sldMk cId="696756469" sldId="266"/>
            <ac:spMk id="75" creationId="{34299A3B-C3D8-E7B0-1B2F-C072C342CCD4}"/>
          </ac:spMkLst>
        </pc:spChg>
        <pc:spChg chg="add mod">
          <ac:chgData name="InProTEd" userId="7e0dedf4-1993-45e0-93f4-3595ba7977c9" providerId="ADAL" clId="{4656F71F-D797-423A-A287-7145C9DAD711}" dt="2022-10-09T19:20:11.832" v="9945" actId="313"/>
          <ac:spMkLst>
            <pc:docMk/>
            <pc:sldMk cId="696756469" sldId="266"/>
            <ac:spMk id="76" creationId="{511DE390-4D91-D690-02D9-B1F156F48603}"/>
          </ac:spMkLst>
        </pc:spChg>
        <pc:spChg chg="add mod">
          <ac:chgData name="InProTEd" userId="7e0dedf4-1993-45e0-93f4-3595ba7977c9" providerId="ADAL" clId="{4656F71F-D797-423A-A287-7145C9DAD711}" dt="2022-10-09T19:20:40.712" v="9953" actId="20577"/>
          <ac:spMkLst>
            <pc:docMk/>
            <pc:sldMk cId="696756469" sldId="266"/>
            <ac:spMk id="79" creationId="{C35142ED-0B83-C4BB-AFCA-E53E623F0E94}"/>
          </ac:spMkLst>
        </pc:spChg>
        <pc:spChg chg="add mod">
          <ac:chgData name="InProTEd" userId="7e0dedf4-1993-45e0-93f4-3595ba7977c9" providerId="ADAL" clId="{4656F71F-D797-423A-A287-7145C9DAD711}" dt="2022-10-09T19:24:17.697" v="10091" actId="14100"/>
          <ac:spMkLst>
            <pc:docMk/>
            <pc:sldMk cId="696756469" sldId="266"/>
            <ac:spMk id="80" creationId="{D9DF81BB-832F-8583-96E5-9398D33463DF}"/>
          </ac:spMkLst>
        </pc:spChg>
        <pc:spChg chg="add mod">
          <ac:chgData name="InProTEd" userId="7e0dedf4-1993-45e0-93f4-3595ba7977c9" providerId="ADAL" clId="{4656F71F-D797-423A-A287-7145C9DAD711}" dt="2022-10-09T19:19:19.695" v="9925" actId="20577"/>
          <ac:spMkLst>
            <pc:docMk/>
            <pc:sldMk cId="696756469" sldId="266"/>
            <ac:spMk id="81" creationId="{3B0F55B7-5087-4D4F-C0B3-039A2C8516C4}"/>
          </ac:spMkLst>
        </pc:spChg>
        <pc:spChg chg="add mod">
          <ac:chgData name="InProTEd" userId="7e0dedf4-1993-45e0-93f4-3595ba7977c9" providerId="ADAL" clId="{4656F71F-D797-423A-A287-7145C9DAD711}" dt="2022-10-09T19:20:20.215" v="9948" actId="313"/>
          <ac:spMkLst>
            <pc:docMk/>
            <pc:sldMk cId="696756469" sldId="266"/>
            <ac:spMk id="82" creationId="{0575D89C-52C3-4567-37FA-961CC1245C11}"/>
          </ac:spMkLst>
        </pc:spChg>
        <pc:spChg chg="add del mod">
          <ac:chgData name="InProTEd" userId="7e0dedf4-1993-45e0-93f4-3595ba7977c9" providerId="ADAL" clId="{4656F71F-D797-423A-A287-7145C9DAD711}" dt="2022-10-09T19:23:27.531" v="10062" actId="478"/>
          <ac:spMkLst>
            <pc:docMk/>
            <pc:sldMk cId="696756469" sldId="266"/>
            <ac:spMk id="85" creationId="{D809A58E-0325-6A03-B5A8-7D83F3532897}"/>
          </ac:spMkLst>
        </pc:spChg>
        <pc:spChg chg="add mod">
          <ac:chgData name="InProTEd" userId="7e0dedf4-1993-45e0-93f4-3595ba7977c9" providerId="ADAL" clId="{4656F71F-D797-423A-A287-7145C9DAD711}" dt="2022-10-09T19:17:01.897" v="9890" actId="1076"/>
          <ac:spMkLst>
            <pc:docMk/>
            <pc:sldMk cId="696756469" sldId="266"/>
            <ac:spMk id="86" creationId="{62B9B0A9-EA1E-CFBE-EED5-74BDB4580D1D}"/>
          </ac:spMkLst>
        </pc:spChg>
        <pc:spChg chg="add mod">
          <ac:chgData name="InProTEd" userId="7e0dedf4-1993-45e0-93f4-3595ba7977c9" providerId="ADAL" clId="{4656F71F-D797-423A-A287-7145C9DAD711}" dt="2022-10-09T19:17:01.897" v="9890" actId="1076"/>
          <ac:spMkLst>
            <pc:docMk/>
            <pc:sldMk cId="696756469" sldId="266"/>
            <ac:spMk id="87" creationId="{62485F26-F27E-4526-1175-739E5679A650}"/>
          </ac:spMkLst>
        </pc:spChg>
        <pc:spChg chg="add mod">
          <ac:chgData name="InProTEd" userId="7e0dedf4-1993-45e0-93f4-3595ba7977c9" providerId="ADAL" clId="{4656F71F-D797-423A-A287-7145C9DAD711}" dt="2022-10-09T19:20:28.203" v="9950" actId="20577"/>
          <ac:spMkLst>
            <pc:docMk/>
            <pc:sldMk cId="696756469" sldId="266"/>
            <ac:spMk id="88" creationId="{8776A2C2-D6CA-D9FD-BD4D-97018C9489C1}"/>
          </ac:spMkLst>
        </pc:spChg>
        <pc:spChg chg="add mod">
          <ac:chgData name="InProTEd" userId="7e0dedf4-1993-45e0-93f4-3595ba7977c9" providerId="ADAL" clId="{4656F71F-D797-423A-A287-7145C9DAD711}" dt="2022-10-09T19:20:46.154" v="9955" actId="20577"/>
          <ac:spMkLst>
            <pc:docMk/>
            <pc:sldMk cId="696756469" sldId="266"/>
            <ac:spMk id="91" creationId="{2BABD822-FCC7-1CF6-EA9A-BAF0DDA83E14}"/>
          </ac:spMkLst>
        </pc:spChg>
        <pc:spChg chg="add mod">
          <ac:chgData name="InProTEd" userId="7e0dedf4-1993-45e0-93f4-3595ba7977c9" providerId="ADAL" clId="{4656F71F-D797-423A-A287-7145C9DAD711}" dt="2022-10-09T19:17:34.872" v="9906" actId="207"/>
          <ac:spMkLst>
            <pc:docMk/>
            <pc:sldMk cId="696756469" sldId="266"/>
            <ac:spMk id="92" creationId="{800FB25E-9698-4324-F7C6-C46F2237FE09}"/>
          </ac:spMkLst>
        </pc:spChg>
        <pc:spChg chg="add mod">
          <ac:chgData name="InProTEd" userId="7e0dedf4-1993-45e0-93f4-3595ba7977c9" providerId="ADAL" clId="{4656F71F-D797-423A-A287-7145C9DAD711}" dt="2022-10-09T19:18:48.764" v="9914" actId="1076"/>
          <ac:spMkLst>
            <pc:docMk/>
            <pc:sldMk cId="696756469" sldId="266"/>
            <ac:spMk id="93" creationId="{6C0003C4-3784-4847-4E67-664911D3AC3B}"/>
          </ac:spMkLst>
        </pc:spChg>
        <pc:spChg chg="add mod">
          <ac:chgData name="InProTEd" userId="7e0dedf4-1993-45e0-93f4-3595ba7977c9" providerId="ADAL" clId="{4656F71F-D797-423A-A287-7145C9DAD711}" dt="2022-10-09T19:23:20.927" v="10060" actId="20577"/>
          <ac:spMkLst>
            <pc:docMk/>
            <pc:sldMk cId="696756469" sldId="266"/>
            <ac:spMk id="94" creationId="{8938E297-01D3-EB34-E379-834556FA1539}"/>
          </ac:spMkLst>
        </pc:spChg>
        <pc:spChg chg="add del mod">
          <ac:chgData name="InProTEd" userId="7e0dedf4-1993-45e0-93f4-3595ba7977c9" providerId="ADAL" clId="{4656F71F-D797-423A-A287-7145C9DAD711}" dt="2022-10-09T19:23:39.638" v="10065" actId="478"/>
          <ac:spMkLst>
            <pc:docMk/>
            <pc:sldMk cId="696756469" sldId="266"/>
            <ac:spMk id="95" creationId="{BF7E31DD-9618-36E7-EF54-790664EBA168}"/>
          </ac:spMkLst>
        </pc:spChg>
        <pc:spChg chg="add del mod">
          <ac:chgData name="InProTEd" userId="7e0dedf4-1993-45e0-93f4-3595ba7977c9" providerId="ADAL" clId="{4656F71F-D797-423A-A287-7145C9DAD711}" dt="2022-10-09T19:23:39.638" v="10065" actId="478"/>
          <ac:spMkLst>
            <pc:docMk/>
            <pc:sldMk cId="696756469" sldId="266"/>
            <ac:spMk id="96" creationId="{C6A4C34C-5F55-E130-F1D3-FF799CA1BD3F}"/>
          </ac:spMkLst>
        </pc:spChg>
        <pc:spChg chg="add mod">
          <ac:chgData name="InProTEd" userId="7e0dedf4-1993-45e0-93f4-3595ba7977c9" providerId="ADAL" clId="{4656F71F-D797-423A-A287-7145C9DAD711}" dt="2022-10-09T19:24:08.734" v="10090" actId="571"/>
          <ac:spMkLst>
            <pc:docMk/>
            <pc:sldMk cId="696756469" sldId="266"/>
            <ac:spMk id="97" creationId="{9AA553CF-59F0-3902-E559-2B0894489270}"/>
          </ac:spMkLst>
        </pc:spChg>
        <pc:spChg chg="del">
          <ac:chgData name="InProTEd" userId="7e0dedf4-1993-45e0-93f4-3595ba7977c9" providerId="ADAL" clId="{4656F71F-D797-423A-A287-7145C9DAD711}" dt="2022-10-09T18:56:25.556" v="9418" actId="478"/>
          <ac:spMkLst>
            <pc:docMk/>
            <pc:sldMk cId="696756469" sldId="266"/>
            <ac:spMk id="98" creationId="{66639E0D-5FF9-D148-8258-9744E6BC232C}"/>
          </ac:spMkLst>
        </pc:spChg>
        <pc:spChg chg="del">
          <ac:chgData name="InProTEd" userId="7e0dedf4-1993-45e0-93f4-3595ba7977c9" providerId="ADAL" clId="{4656F71F-D797-423A-A287-7145C9DAD711}" dt="2022-10-09T18:56:25.556" v="9418" actId="478"/>
          <ac:spMkLst>
            <pc:docMk/>
            <pc:sldMk cId="696756469" sldId="266"/>
            <ac:spMk id="99" creationId="{59908679-2101-050F-22E8-EB38F46FF47E}"/>
          </ac:spMkLst>
        </pc:spChg>
        <pc:spChg chg="add mod">
          <ac:chgData name="InProTEd" userId="7e0dedf4-1993-45e0-93f4-3595ba7977c9" providerId="ADAL" clId="{4656F71F-D797-423A-A287-7145C9DAD711}" dt="2022-10-09T19:24:23.872" v="10093" actId="571"/>
          <ac:spMkLst>
            <pc:docMk/>
            <pc:sldMk cId="696756469" sldId="266"/>
            <ac:spMk id="100" creationId="{3B91F97F-FE93-22A8-CBDA-F80D5DED694F}"/>
          </ac:spMkLst>
        </pc:spChg>
        <pc:spChg chg="add mod">
          <ac:chgData name="InProTEd" userId="7e0dedf4-1993-45e0-93f4-3595ba7977c9" providerId="ADAL" clId="{4656F71F-D797-423A-A287-7145C9DAD711}" dt="2022-10-09T19:24:23.872" v="10093" actId="571"/>
          <ac:spMkLst>
            <pc:docMk/>
            <pc:sldMk cId="696756469" sldId="266"/>
            <ac:spMk id="101" creationId="{8AFCBAC9-54B2-C209-695F-7F15A9FE1F81}"/>
          </ac:spMkLst>
        </pc:spChg>
        <pc:spChg chg="add mod">
          <ac:chgData name="InProTEd" userId="7e0dedf4-1993-45e0-93f4-3595ba7977c9" providerId="ADAL" clId="{4656F71F-D797-423A-A287-7145C9DAD711}" dt="2022-10-09T19:24:53.250" v="10130" actId="20577"/>
          <ac:spMkLst>
            <pc:docMk/>
            <pc:sldMk cId="696756469" sldId="266"/>
            <ac:spMk id="102" creationId="{E7E77E1B-AB0C-BC46-7B9F-8C88CB028C22}"/>
          </ac:spMkLst>
        </pc:spChg>
        <pc:spChg chg="del">
          <ac:chgData name="InProTEd" userId="7e0dedf4-1993-45e0-93f4-3595ba7977c9" providerId="ADAL" clId="{4656F71F-D797-423A-A287-7145C9DAD711}" dt="2022-10-09T18:56:25.556" v="9418" actId="478"/>
          <ac:spMkLst>
            <pc:docMk/>
            <pc:sldMk cId="696756469" sldId="266"/>
            <ac:spMk id="107" creationId="{7D4084CA-CBAF-2389-9600-B17E732DB272}"/>
          </ac:spMkLst>
        </pc:spChg>
        <pc:spChg chg="add mod">
          <ac:chgData name="InProTEd" userId="7e0dedf4-1993-45e0-93f4-3595ba7977c9" providerId="ADAL" clId="{4656F71F-D797-423A-A287-7145C9DAD711}" dt="2022-10-09T19:29:44.499" v="10210" actId="1035"/>
          <ac:spMkLst>
            <pc:docMk/>
            <pc:sldMk cId="696756469" sldId="266"/>
            <ac:spMk id="109" creationId="{722E4BC3-3A1E-0A1C-9680-48BD020E62DD}"/>
          </ac:spMkLst>
        </pc:spChg>
        <pc:spChg chg="add mod">
          <ac:chgData name="InProTEd" userId="7e0dedf4-1993-45e0-93f4-3595ba7977c9" providerId="ADAL" clId="{4656F71F-D797-423A-A287-7145C9DAD711}" dt="2022-10-09T19:29:44.499" v="10210" actId="1035"/>
          <ac:spMkLst>
            <pc:docMk/>
            <pc:sldMk cId="696756469" sldId="266"/>
            <ac:spMk id="110" creationId="{D8B58B8E-70FD-BDDE-431E-E5BF47B5FFA9}"/>
          </ac:spMkLst>
        </pc:spChg>
        <pc:spChg chg="add mod">
          <ac:chgData name="InProTEd" userId="7e0dedf4-1993-45e0-93f4-3595ba7977c9" providerId="ADAL" clId="{4656F71F-D797-423A-A287-7145C9DAD711}" dt="2022-10-09T19:29:44.499" v="10210" actId="1035"/>
          <ac:spMkLst>
            <pc:docMk/>
            <pc:sldMk cId="696756469" sldId="266"/>
            <ac:spMk id="111" creationId="{A765C237-43BE-DEBC-CFF1-731A289FFEFD}"/>
          </ac:spMkLst>
        </pc:spChg>
        <pc:spChg chg="del">
          <ac:chgData name="InProTEd" userId="7e0dedf4-1993-45e0-93f4-3595ba7977c9" providerId="ADAL" clId="{4656F71F-D797-423A-A287-7145C9DAD711}" dt="2022-10-09T18:56:25.556" v="9418" actId="478"/>
          <ac:spMkLst>
            <pc:docMk/>
            <pc:sldMk cId="696756469" sldId="266"/>
            <ac:spMk id="112" creationId="{FB37DB3D-CFF5-AE44-2CD5-FD3A4BDA89AC}"/>
          </ac:spMkLst>
        </pc:spChg>
        <pc:spChg chg="del">
          <ac:chgData name="InProTEd" userId="7e0dedf4-1993-45e0-93f4-3595ba7977c9" providerId="ADAL" clId="{4656F71F-D797-423A-A287-7145C9DAD711}" dt="2022-10-09T18:56:25.556" v="9418" actId="478"/>
          <ac:spMkLst>
            <pc:docMk/>
            <pc:sldMk cId="696756469" sldId="266"/>
            <ac:spMk id="113" creationId="{777740DE-EFCA-2F53-8B3F-FEB02A2F5310}"/>
          </ac:spMkLst>
        </pc:spChg>
        <pc:spChg chg="del">
          <ac:chgData name="InProTEd" userId="7e0dedf4-1993-45e0-93f4-3595ba7977c9" providerId="ADAL" clId="{4656F71F-D797-423A-A287-7145C9DAD711}" dt="2022-10-09T18:56:25.556" v="9418" actId="478"/>
          <ac:spMkLst>
            <pc:docMk/>
            <pc:sldMk cId="696756469" sldId="266"/>
            <ac:spMk id="114" creationId="{D7216093-47BF-689F-0134-711FDA378B15}"/>
          </ac:spMkLst>
        </pc:spChg>
        <pc:spChg chg="del">
          <ac:chgData name="InProTEd" userId="7e0dedf4-1993-45e0-93f4-3595ba7977c9" providerId="ADAL" clId="{4656F71F-D797-423A-A287-7145C9DAD711}" dt="2022-10-09T18:56:25.556" v="9418" actId="478"/>
          <ac:spMkLst>
            <pc:docMk/>
            <pc:sldMk cId="696756469" sldId="266"/>
            <ac:spMk id="115" creationId="{958E4E98-8B39-487A-510D-E2D4293B06B6}"/>
          </ac:spMkLst>
        </pc:spChg>
        <pc:spChg chg="add mod">
          <ac:chgData name="InProTEd" userId="7e0dedf4-1993-45e0-93f4-3595ba7977c9" providerId="ADAL" clId="{4656F71F-D797-423A-A287-7145C9DAD711}" dt="2022-10-09T19:29:44.499" v="10210" actId="1035"/>
          <ac:spMkLst>
            <pc:docMk/>
            <pc:sldMk cId="696756469" sldId="266"/>
            <ac:spMk id="117" creationId="{C9FECD0F-D94A-7830-25AE-90C43FE51E15}"/>
          </ac:spMkLst>
        </pc:spChg>
        <pc:spChg chg="add del mod">
          <ac:chgData name="InProTEd" userId="7e0dedf4-1993-45e0-93f4-3595ba7977c9" providerId="ADAL" clId="{4656F71F-D797-423A-A287-7145C9DAD711}" dt="2022-10-09T19:26:49.764" v="10159" actId="478"/>
          <ac:spMkLst>
            <pc:docMk/>
            <pc:sldMk cId="696756469" sldId="266"/>
            <ac:spMk id="119" creationId="{7226BDC4-0AD1-5155-9461-BD919FD2DD3D}"/>
          </ac:spMkLst>
        </pc:spChg>
        <pc:spChg chg="add del mod">
          <ac:chgData name="InProTEd" userId="7e0dedf4-1993-45e0-93f4-3595ba7977c9" providerId="ADAL" clId="{4656F71F-D797-423A-A287-7145C9DAD711}" dt="2022-10-09T19:26:49.764" v="10159" actId="478"/>
          <ac:spMkLst>
            <pc:docMk/>
            <pc:sldMk cId="696756469" sldId="266"/>
            <ac:spMk id="121" creationId="{141DB17B-718B-6CC6-D948-74F18B04AD1F}"/>
          </ac:spMkLst>
        </pc:spChg>
        <pc:spChg chg="add del mod">
          <ac:chgData name="InProTEd" userId="7e0dedf4-1993-45e0-93f4-3595ba7977c9" providerId="ADAL" clId="{4656F71F-D797-423A-A287-7145C9DAD711}" dt="2022-10-09T19:26:49.764" v="10159" actId="478"/>
          <ac:spMkLst>
            <pc:docMk/>
            <pc:sldMk cId="696756469" sldId="266"/>
            <ac:spMk id="123" creationId="{3226C638-1789-44F2-C3D3-A19E32914B7E}"/>
          </ac:spMkLst>
        </pc:spChg>
        <pc:spChg chg="add del mod">
          <ac:chgData name="InProTEd" userId="7e0dedf4-1993-45e0-93f4-3595ba7977c9" providerId="ADAL" clId="{4656F71F-D797-423A-A287-7145C9DAD711}" dt="2022-10-09T19:26:49.764" v="10159" actId="478"/>
          <ac:spMkLst>
            <pc:docMk/>
            <pc:sldMk cId="696756469" sldId="266"/>
            <ac:spMk id="126" creationId="{663A40F2-B851-54E6-CE4A-446B58448687}"/>
          </ac:spMkLst>
        </pc:spChg>
        <pc:spChg chg="add del mod">
          <ac:chgData name="InProTEd" userId="7e0dedf4-1993-45e0-93f4-3595ba7977c9" providerId="ADAL" clId="{4656F71F-D797-423A-A287-7145C9DAD711}" dt="2022-10-09T19:26:49.764" v="10159" actId="478"/>
          <ac:spMkLst>
            <pc:docMk/>
            <pc:sldMk cId="696756469" sldId="266"/>
            <ac:spMk id="127" creationId="{4216AAB0-9EC6-1678-3C0D-9C454A2F12A8}"/>
          </ac:spMkLst>
        </pc:spChg>
        <pc:spChg chg="add del mod">
          <ac:chgData name="InProTEd" userId="7e0dedf4-1993-45e0-93f4-3595ba7977c9" providerId="ADAL" clId="{4656F71F-D797-423A-A287-7145C9DAD711}" dt="2022-10-09T19:26:49.764" v="10159" actId="478"/>
          <ac:spMkLst>
            <pc:docMk/>
            <pc:sldMk cId="696756469" sldId="266"/>
            <ac:spMk id="128" creationId="{DFCF5283-213C-5E26-F13E-2D59782E03CE}"/>
          </ac:spMkLst>
        </pc:spChg>
        <pc:spChg chg="add del mod">
          <ac:chgData name="InProTEd" userId="7e0dedf4-1993-45e0-93f4-3595ba7977c9" providerId="ADAL" clId="{4656F71F-D797-423A-A287-7145C9DAD711}" dt="2022-10-09T19:26:49.764" v="10159" actId="478"/>
          <ac:spMkLst>
            <pc:docMk/>
            <pc:sldMk cId="696756469" sldId="266"/>
            <ac:spMk id="129" creationId="{EFB3BF4B-D4DF-4765-959C-0C66051FCC6E}"/>
          </ac:spMkLst>
        </pc:spChg>
        <pc:spChg chg="add del mod">
          <ac:chgData name="InProTEd" userId="7e0dedf4-1993-45e0-93f4-3595ba7977c9" providerId="ADAL" clId="{4656F71F-D797-423A-A287-7145C9DAD711}" dt="2022-10-09T19:26:49.764" v="10159" actId="478"/>
          <ac:spMkLst>
            <pc:docMk/>
            <pc:sldMk cId="696756469" sldId="266"/>
            <ac:spMk id="132" creationId="{C0F0B2E6-A8F1-42EB-314B-1E514F77431D}"/>
          </ac:spMkLst>
        </pc:spChg>
        <pc:spChg chg="add mod">
          <ac:chgData name="InProTEd" userId="7e0dedf4-1993-45e0-93f4-3595ba7977c9" providerId="ADAL" clId="{4656F71F-D797-423A-A287-7145C9DAD711}" dt="2022-10-09T19:29:44.499" v="10210" actId="1035"/>
          <ac:spMkLst>
            <pc:docMk/>
            <pc:sldMk cId="696756469" sldId="266"/>
            <ac:spMk id="133" creationId="{885978D6-B78D-D465-1FD5-6CEC998D6D56}"/>
          </ac:spMkLst>
        </pc:spChg>
        <pc:spChg chg="add mod">
          <ac:chgData name="InProTEd" userId="7e0dedf4-1993-45e0-93f4-3595ba7977c9" providerId="ADAL" clId="{4656F71F-D797-423A-A287-7145C9DAD711}" dt="2022-10-09T19:29:44.499" v="10210" actId="1035"/>
          <ac:spMkLst>
            <pc:docMk/>
            <pc:sldMk cId="696756469" sldId="266"/>
            <ac:spMk id="134" creationId="{479E2B4C-DAFB-97C9-F846-97B7CCAD286A}"/>
          </ac:spMkLst>
        </pc:spChg>
        <pc:spChg chg="add mod">
          <ac:chgData name="InProTEd" userId="7e0dedf4-1993-45e0-93f4-3595ba7977c9" providerId="ADAL" clId="{4656F71F-D797-423A-A287-7145C9DAD711}" dt="2022-10-09T19:29:44.499" v="10210" actId="1035"/>
          <ac:spMkLst>
            <pc:docMk/>
            <pc:sldMk cId="696756469" sldId="266"/>
            <ac:spMk id="135" creationId="{E9D94B73-DEBF-3AE5-5321-0363D3517479}"/>
          </ac:spMkLst>
        </pc:spChg>
        <pc:spChg chg="add mod">
          <ac:chgData name="InProTEd" userId="7e0dedf4-1993-45e0-93f4-3595ba7977c9" providerId="ADAL" clId="{4656F71F-D797-423A-A287-7145C9DAD711}" dt="2022-10-09T19:29:44.499" v="10210" actId="1035"/>
          <ac:spMkLst>
            <pc:docMk/>
            <pc:sldMk cId="696756469" sldId="266"/>
            <ac:spMk id="138" creationId="{A5010AD4-6929-8274-2350-B4B20EDED447}"/>
          </ac:spMkLst>
        </pc:spChg>
        <pc:spChg chg="add mod">
          <ac:chgData name="InProTEd" userId="7e0dedf4-1993-45e0-93f4-3595ba7977c9" providerId="ADAL" clId="{4656F71F-D797-423A-A287-7145C9DAD711}" dt="2022-10-09T19:29:44.499" v="10210" actId="1035"/>
          <ac:spMkLst>
            <pc:docMk/>
            <pc:sldMk cId="696756469" sldId="266"/>
            <ac:spMk id="139" creationId="{9229902A-6DFF-0632-6C2C-EFEA0F918A57}"/>
          </ac:spMkLst>
        </pc:spChg>
        <pc:spChg chg="add mod">
          <ac:chgData name="InProTEd" userId="7e0dedf4-1993-45e0-93f4-3595ba7977c9" providerId="ADAL" clId="{4656F71F-D797-423A-A287-7145C9DAD711}" dt="2022-10-09T19:29:44.499" v="10210" actId="1035"/>
          <ac:spMkLst>
            <pc:docMk/>
            <pc:sldMk cId="696756469" sldId="266"/>
            <ac:spMk id="140" creationId="{4C4E3C65-14DD-B67D-2977-FF0A91FA9671}"/>
          </ac:spMkLst>
        </pc:spChg>
        <pc:spChg chg="del">
          <ac:chgData name="InProTEd" userId="7e0dedf4-1993-45e0-93f4-3595ba7977c9" providerId="ADAL" clId="{4656F71F-D797-423A-A287-7145C9DAD711}" dt="2022-10-09T18:56:25.556" v="9418" actId="478"/>
          <ac:spMkLst>
            <pc:docMk/>
            <pc:sldMk cId="696756469" sldId="266"/>
            <ac:spMk id="143" creationId="{03E36F8D-FCC9-A769-700A-98F1579161A7}"/>
          </ac:spMkLst>
        </pc:spChg>
        <pc:spChg chg="add mod">
          <ac:chgData name="InProTEd" userId="7e0dedf4-1993-45e0-93f4-3595ba7977c9" providerId="ADAL" clId="{4656F71F-D797-423A-A287-7145C9DAD711}" dt="2022-10-09T19:29:44.499" v="10210" actId="1035"/>
          <ac:spMkLst>
            <pc:docMk/>
            <pc:sldMk cId="696756469" sldId="266"/>
            <ac:spMk id="144" creationId="{EC2732BE-1276-9BA9-55B2-A17E4175270D}"/>
          </ac:spMkLst>
        </pc:spChg>
        <pc:spChg chg="add mod">
          <ac:chgData name="InProTEd" userId="7e0dedf4-1993-45e0-93f4-3595ba7977c9" providerId="ADAL" clId="{4656F71F-D797-423A-A287-7145C9DAD711}" dt="2022-10-09T19:29:44.499" v="10210" actId="1035"/>
          <ac:spMkLst>
            <pc:docMk/>
            <pc:sldMk cId="696756469" sldId="266"/>
            <ac:spMk id="145" creationId="{60AD22EA-8F79-C2B4-A964-842864C353A6}"/>
          </ac:spMkLst>
        </pc:spChg>
        <pc:spChg chg="del">
          <ac:chgData name="InProTEd" userId="7e0dedf4-1993-45e0-93f4-3595ba7977c9" providerId="ADAL" clId="{4656F71F-D797-423A-A287-7145C9DAD711}" dt="2022-10-09T18:56:25.556" v="9418" actId="478"/>
          <ac:spMkLst>
            <pc:docMk/>
            <pc:sldMk cId="696756469" sldId="266"/>
            <ac:spMk id="146" creationId="{6F686826-1B40-9565-16C9-2AE058634E92}"/>
          </ac:spMkLst>
        </pc:spChg>
        <pc:spChg chg="del">
          <ac:chgData name="InProTEd" userId="7e0dedf4-1993-45e0-93f4-3595ba7977c9" providerId="ADAL" clId="{4656F71F-D797-423A-A287-7145C9DAD711}" dt="2022-10-09T18:56:25.556" v="9418" actId="478"/>
          <ac:spMkLst>
            <pc:docMk/>
            <pc:sldMk cId="696756469" sldId="266"/>
            <ac:spMk id="147" creationId="{529DE411-69E1-BBAE-2B66-4F8C30835A13}"/>
          </ac:spMkLst>
        </pc:spChg>
        <pc:spChg chg="del">
          <ac:chgData name="InProTEd" userId="7e0dedf4-1993-45e0-93f4-3595ba7977c9" providerId="ADAL" clId="{4656F71F-D797-423A-A287-7145C9DAD711}" dt="2022-10-09T18:56:25.556" v="9418" actId="478"/>
          <ac:spMkLst>
            <pc:docMk/>
            <pc:sldMk cId="696756469" sldId="266"/>
            <ac:spMk id="148" creationId="{046C5766-A9B8-EF0F-ADA0-7A3C5F7D6E7F}"/>
          </ac:spMkLst>
        </pc:spChg>
        <pc:spChg chg="del">
          <ac:chgData name="InProTEd" userId="7e0dedf4-1993-45e0-93f4-3595ba7977c9" providerId="ADAL" clId="{4656F71F-D797-423A-A287-7145C9DAD711}" dt="2022-10-09T18:56:25.556" v="9418" actId="478"/>
          <ac:spMkLst>
            <pc:docMk/>
            <pc:sldMk cId="696756469" sldId="266"/>
            <ac:spMk id="149" creationId="{64A9FD9E-3893-D07C-7F4B-0F9464046AA3}"/>
          </ac:spMkLst>
        </pc:spChg>
        <pc:spChg chg="add mod">
          <ac:chgData name="InProTEd" userId="7e0dedf4-1993-45e0-93f4-3595ba7977c9" providerId="ADAL" clId="{4656F71F-D797-423A-A287-7145C9DAD711}" dt="2022-10-09T19:29:44.499" v="10210" actId="1035"/>
          <ac:spMkLst>
            <pc:docMk/>
            <pc:sldMk cId="696756469" sldId="266"/>
            <ac:spMk id="150" creationId="{5911F045-7093-7E68-9F5C-2B73F59D7E44}"/>
          </ac:spMkLst>
        </pc:spChg>
        <pc:spChg chg="add mod">
          <ac:chgData name="InProTEd" userId="7e0dedf4-1993-45e0-93f4-3595ba7977c9" providerId="ADAL" clId="{4656F71F-D797-423A-A287-7145C9DAD711}" dt="2022-10-09T19:29:44.499" v="10210" actId="1035"/>
          <ac:spMkLst>
            <pc:docMk/>
            <pc:sldMk cId="696756469" sldId="266"/>
            <ac:spMk id="151" creationId="{99ACF532-71B7-32FA-174E-6722515AC8D3}"/>
          </ac:spMkLst>
        </pc:spChg>
        <pc:spChg chg="del">
          <ac:chgData name="InProTEd" userId="7e0dedf4-1993-45e0-93f4-3595ba7977c9" providerId="ADAL" clId="{4656F71F-D797-423A-A287-7145C9DAD711}" dt="2022-10-09T18:56:25.556" v="9418" actId="478"/>
          <ac:spMkLst>
            <pc:docMk/>
            <pc:sldMk cId="696756469" sldId="266"/>
            <ac:spMk id="152" creationId="{7F215B5D-D721-9132-8C2C-51EED2C5ECDF}"/>
          </ac:spMkLst>
        </pc:spChg>
        <pc:spChg chg="del">
          <ac:chgData name="InProTEd" userId="7e0dedf4-1993-45e0-93f4-3595ba7977c9" providerId="ADAL" clId="{4656F71F-D797-423A-A287-7145C9DAD711}" dt="2022-10-09T18:56:25.556" v="9418" actId="478"/>
          <ac:spMkLst>
            <pc:docMk/>
            <pc:sldMk cId="696756469" sldId="266"/>
            <ac:spMk id="153" creationId="{A9FC7BC8-6A15-30F9-FE55-B7527C309972}"/>
          </ac:spMkLst>
        </pc:spChg>
        <pc:spChg chg="del">
          <ac:chgData name="InProTEd" userId="7e0dedf4-1993-45e0-93f4-3595ba7977c9" providerId="ADAL" clId="{4656F71F-D797-423A-A287-7145C9DAD711}" dt="2022-10-09T18:56:25.556" v="9418" actId="478"/>
          <ac:spMkLst>
            <pc:docMk/>
            <pc:sldMk cId="696756469" sldId="266"/>
            <ac:spMk id="154" creationId="{F431D052-5054-2BA3-7626-918E3CE6A25C}"/>
          </ac:spMkLst>
        </pc:spChg>
        <pc:spChg chg="del">
          <ac:chgData name="InProTEd" userId="7e0dedf4-1993-45e0-93f4-3595ba7977c9" providerId="ADAL" clId="{4656F71F-D797-423A-A287-7145C9DAD711}" dt="2022-10-09T18:56:25.556" v="9418" actId="478"/>
          <ac:spMkLst>
            <pc:docMk/>
            <pc:sldMk cId="696756469" sldId="266"/>
            <ac:spMk id="155" creationId="{AA2DE286-85DC-B135-5E4C-E5E6D1FB086C}"/>
          </ac:spMkLst>
        </pc:spChg>
        <pc:spChg chg="del">
          <ac:chgData name="InProTEd" userId="7e0dedf4-1993-45e0-93f4-3595ba7977c9" providerId="ADAL" clId="{4656F71F-D797-423A-A287-7145C9DAD711}" dt="2022-10-09T18:56:25.556" v="9418" actId="478"/>
          <ac:spMkLst>
            <pc:docMk/>
            <pc:sldMk cId="696756469" sldId="266"/>
            <ac:spMk id="156" creationId="{88991D96-A64B-CD6E-A25A-E686944AFA8D}"/>
          </ac:spMkLst>
        </pc:spChg>
        <pc:spChg chg="del">
          <ac:chgData name="InProTEd" userId="7e0dedf4-1993-45e0-93f4-3595ba7977c9" providerId="ADAL" clId="{4656F71F-D797-423A-A287-7145C9DAD711}" dt="2022-10-09T18:56:25.556" v="9418" actId="478"/>
          <ac:spMkLst>
            <pc:docMk/>
            <pc:sldMk cId="696756469" sldId="266"/>
            <ac:spMk id="157" creationId="{094EA225-05DE-688A-4A93-707F6B26F634}"/>
          </ac:spMkLst>
        </pc:spChg>
        <pc:spChg chg="add mod">
          <ac:chgData name="InProTEd" userId="7e0dedf4-1993-45e0-93f4-3595ba7977c9" providerId="ADAL" clId="{4656F71F-D797-423A-A287-7145C9DAD711}" dt="2022-10-09T19:29:44.499" v="10210" actId="1035"/>
          <ac:spMkLst>
            <pc:docMk/>
            <pc:sldMk cId="696756469" sldId="266"/>
            <ac:spMk id="161" creationId="{D95E84CD-D5A6-7B90-65AA-716249261923}"/>
          </ac:spMkLst>
        </pc:spChg>
        <pc:spChg chg="add mod">
          <ac:chgData name="InProTEd" userId="7e0dedf4-1993-45e0-93f4-3595ba7977c9" providerId="ADAL" clId="{4656F71F-D797-423A-A287-7145C9DAD711}" dt="2022-10-09T19:29:44.499" v="10210" actId="1035"/>
          <ac:spMkLst>
            <pc:docMk/>
            <pc:sldMk cId="696756469" sldId="266"/>
            <ac:spMk id="162" creationId="{2F0F3F5F-1447-874B-0A49-F6F66063302B}"/>
          </ac:spMkLst>
        </pc:spChg>
        <pc:spChg chg="add mod">
          <ac:chgData name="InProTEd" userId="7e0dedf4-1993-45e0-93f4-3595ba7977c9" providerId="ADAL" clId="{4656F71F-D797-423A-A287-7145C9DAD711}" dt="2022-10-09T19:29:44.499" v="10210" actId="1035"/>
          <ac:spMkLst>
            <pc:docMk/>
            <pc:sldMk cId="696756469" sldId="266"/>
            <ac:spMk id="163" creationId="{C96B9A61-9D4A-8BF2-9325-8CF0ACCC70DE}"/>
          </ac:spMkLst>
        </pc:spChg>
        <pc:spChg chg="add mod">
          <ac:chgData name="InProTEd" userId="7e0dedf4-1993-45e0-93f4-3595ba7977c9" providerId="ADAL" clId="{4656F71F-D797-423A-A287-7145C9DAD711}" dt="2022-10-09T19:29:44.499" v="10210" actId="1035"/>
          <ac:spMkLst>
            <pc:docMk/>
            <pc:sldMk cId="696756469" sldId="266"/>
            <ac:spMk id="165" creationId="{49D00C77-2304-8780-38E8-99930C312C93}"/>
          </ac:spMkLst>
        </pc:spChg>
        <pc:spChg chg="add mod">
          <ac:chgData name="InProTEd" userId="7e0dedf4-1993-45e0-93f4-3595ba7977c9" providerId="ADAL" clId="{4656F71F-D797-423A-A287-7145C9DAD711}" dt="2022-10-09T19:29:44.499" v="10210" actId="1035"/>
          <ac:spMkLst>
            <pc:docMk/>
            <pc:sldMk cId="696756469" sldId="266"/>
            <ac:spMk id="166" creationId="{5392F8A8-7E93-C8E7-CFD4-9BC3EC837246}"/>
          </ac:spMkLst>
        </pc:spChg>
        <pc:spChg chg="add mod">
          <ac:chgData name="InProTEd" userId="7e0dedf4-1993-45e0-93f4-3595ba7977c9" providerId="ADAL" clId="{4656F71F-D797-423A-A287-7145C9DAD711}" dt="2022-10-09T19:29:44.499" v="10210" actId="1035"/>
          <ac:spMkLst>
            <pc:docMk/>
            <pc:sldMk cId="696756469" sldId="266"/>
            <ac:spMk id="167" creationId="{03767801-1993-334C-BFD6-94E7ABBF392C}"/>
          </ac:spMkLst>
        </pc:spChg>
        <pc:spChg chg="add mod">
          <ac:chgData name="InProTEd" userId="7e0dedf4-1993-45e0-93f4-3595ba7977c9" providerId="ADAL" clId="{4656F71F-D797-423A-A287-7145C9DAD711}" dt="2022-10-09T19:29:44.499" v="10210" actId="1035"/>
          <ac:spMkLst>
            <pc:docMk/>
            <pc:sldMk cId="696756469" sldId="266"/>
            <ac:spMk id="168" creationId="{7187607C-576C-2033-609F-4DAEF4787551}"/>
          </ac:spMkLst>
        </pc:spChg>
        <pc:spChg chg="add mod">
          <ac:chgData name="InProTEd" userId="7e0dedf4-1993-45e0-93f4-3595ba7977c9" providerId="ADAL" clId="{4656F71F-D797-423A-A287-7145C9DAD711}" dt="2022-10-09T19:29:44.499" v="10210" actId="1035"/>
          <ac:spMkLst>
            <pc:docMk/>
            <pc:sldMk cId="696756469" sldId="266"/>
            <ac:spMk id="169" creationId="{0F3195A0-5D23-75B5-93F3-38D944C69D7A}"/>
          </ac:spMkLst>
        </pc:spChg>
        <pc:spChg chg="add mod">
          <ac:chgData name="InProTEd" userId="7e0dedf4-1993-45e0-93f4-3595ba7977c9" providerId="ADAL" clId="{4656F71F-D797-423A-A287-7145C9DAD711}" dt="2022-10-09T19:29:51.281" v="10230" actId="1035"/>
          <ac:spMkLst>
            <pc:docMk/>
            <pc:sldMk cId="696756469" sldId="266"/>
            <ac:spMk id="174" creationId="{FC8E515C-F523-A7A1-69F4-70F5BB3FF26C}"/>
          </ac:spMkLst>
        </pc:spChg>
        <pc:spChg chg="add mod">
          <ac:chgData name="InProTEd" userId="7e0dedf4-1993-45e0-93f4-3595ba7977c9" providerId="ADAL" clId="{4656F71F-D797-423A-A287-7145C9DAD711}" dt="2022-10-09T19:29:51.281" v="10230" actId="1035"/>
          <ac:spMkLst>
            <pc:docMk/>
            <pc:sldMk cId="696756469" sldId="266"/>
            <ac:spMk id="175" creationId="{79F20B7F-7DC2-6083-3623-0B1DA608F946}"/>
          </ac:spMkLst>
        </pc:spChg>
        <pc:spChg chg="add mod">
          <ac:chgData name="InProTEd" userId="7e0dedf4-1993-45e0-93f4-3595ba7977c9" providerId="ADAL" clId="{4656F71F-D797-423A-A287-7145C9DAD711}" dt="2022-10-09T19:29:51.281" v="10230" actId="1035"/>
          <ac:spMkLst>
            <pc:docMk/>
            <pc:sldMk cId="696756469" sldId="266"/>
            <ac:spMk id="176" creationId="{FF13F448-CA14-B293-30C2-AD9BADDB7762}"/>
          </ac:spMkLst>
        </pc:spChg>
        <pc:spChg chg="add mod">
          <ac:chgData name="InProTEd" userId="7e0dedf4-1993-45e0-93f4-3595ba7977c9" providerId="ADAL" clId="{4656F71F-D797-423A-A287-7145C9DAD711}" dt="2022-10-09T19:29:51.281" v="10230" actId="1035"/>
          <ac:spMkLst>
            <pc:docMk/>
            <pc:sldMk cId="696756469" sldId="266"/>
            <ac:spMk id="178" creationId="{683243BB-ECBD-7B32-8A03-F910C54C26C9}"/>
          </ac:spMkLst>
        </pc:spChg>
        <pc:spChg chg="add mod">
          <ac:chgData name="InProTEd" userId="7e0dedf4-1993-45e0-93f4-3595ba7977c9" providerId="ADAL" clId="{4656F71F-D797-423A-A287-7145C9DAD711}" dt="2022-10-09T19:29:51.281" v="10230" actId="1035"/>
          <ac:spMkLst>
            <pc:docMk/>
            <pc:sldMk cId="696756469" sldId="266"/>
            <ac:spMk id="179" creationId="{2953F6F5-5E23-95D5-D381-A203B3D41B1F}"/>
          </ac:spMkLst>
        </pc:spChg>
        <pc:spChg chg="add mod">
          <ac:chgData name="InProTEd" userId="7e0dedf4-1993-45e0-93f4-3595ba7977c9" providerId="ADAL" clId="{4656F71F-D797-423A-A287-7145C9DAD711}" dt="2022-10-09T19:29:51.281" v="10230" actId="1035"/>
          <ac:spMkLst>
            <pc:docMk/>
            <pc:sldMk cId="696756469" sldId="266"/>
            <ac:spMk id="180" creationId="{EA2C8774-25FA-1058-B143-4D1A41341E96}"/>
          </ac:spMkLst>
        </pc:spChg>
        <pc:spChg chg="add mod">
          <ac:chgData name="InProTEd" userId="7e0dedf4-1993-45e0-93f4-3595ba7977c9" providerId="ADAL" clId="{4656F71F-D797-423A-A287-7145C9DAD711}" dt="2022-10-09T19:29:51.281" v="10230" actId="1035"/>
          <ac:spMkLst>
            <pc:docMk/>
            <pc:sldMk cId="696756469" sldId="266"/>
            <ac:spMk id="181" creationId="{F7CAD778-EE3B-B91C-A4C3-04557ECCAD6D}"/>
          </ac:spMkLst>
        </pc:spChg>
        <pc:spChg chg="del">
          <ac:chgData name="InProTEd" userId="7e0dedf4-1993-45e0-93f4-3595ba7977c9" providerId="ADAL" clId="{4656F71F-D797-423A-A287-7145C9DAD711}" dt="2022-10-09T18:56:25.556" v="9418" actId="478"/>
          <ac:spMkLst>
            <pc:docMk/>
            <pc:sldMk cId="696756469" sldId="266"/>
            <ac:spMk id="182" creationId="{CB5EBAFC-6713-761A-D0CD-C15C0247732F}"/>
          </ac:spMkLst>
        </pc:spChg>
        <pc:spChg chg="del">
          <ac:chgData name="InProTEd" userId="7e0dedf4-1993-45e0-93f4-3595ba7977c9" providerId="ADAL" clId="{4656F71F-D797-423A-A287-7145C9DAD711}" dt="2022-10-09T18:56:25.556" v="9418" actId="478"/>
          <ac:spMkLst>
            <pc:docMk/>
            <pc:sldMk cId="696756469" sldId="266"/>
            <ac:spMk id="183" creationId="{B3ECE565-9216-A175-6A6A-3BBD1B6BBAC2}"/>
          </ac:spMkLst>
        </pc:spChg>
        <pc:spChg chg="del">
          <ac:chgData name="InProTEd" userId="7e0dedf4-1993-45e0-93f4-3595ba7977c9" providerId="ADAL" clId="{4656F71F-D797-423A-A287-7145C9DAD711}" dt="2022-10-09T18:56:25.556" v="9418" actId="478"/>
          <ac:spMkLst>
            <pc:docMk/>
            <pc:sldMk cId="696756469" sldId="266"/>
            <ac:spMk id="184" creationId="{B23C5398-B578-0999-522C-BAF38791649C}"/>
          </ac:spMkLst>
        </pc:spChg>
        <pc:spChg chg="del">
          <ac:chgData name="InProTEd" userId="7e0dedf4-1993-45e0-93f4-3595ba7977c9" providerId="ADAL" clId="{4656F71F-D797-423A-A287-7145C9DAD711}" dt="2022-10-09T18:56:25.556" v="9418" actId="478"/>
          <ac:spMkLst>
            <pc:docMk/>
            <pc:sldMk cId="696756469" sldId="266"/>
            <ac:spMk id="187" creationId="{63B2EAE3-DE7B-8638-592D-B596FD3E8A06}"/>
          </ac:spMkLst>
        </pc:spChg>
        <pc:spChg chg="del">
          <ac:chgData name="InProTEd" userId="7e0dedf4-1993-45e0-93f4-3595ba7977c9" providerId="ADAL" clId="{4656F71F-D797-423A-A287-7145C9DAD711}" dt="2022-10-09T18:56:25.556" v="9418" actId="478"/>
          <ac:spMkLst>
            <pc:docMk/>
            <pc:sldMk cId="696756469" sldId="266"/>
            <ac:spMk id="188" creationId="{CBA6BFA0-BF87-FA35-6779-B7AACDEA03B8}"/>
          </ac:spMkLst>
        </pc:spChg>
        <pc:spChg chg="del">
          <ac:chgData name="InProTEd" userId="7e0dedf4-1993-45e0-93f4-3595ba7977c9" providerId="ADAL" clId="{4656F71F-D797-423A-A287-7145C9DAD711}" dt="2022-10-09T18:56:25.556" v="9418" actId="478"/>
          <ac:spMkLst>
            <pc:docMk/>
            <pc:sldMk cId="696756469" sldId="266"/>
            <ac:spMk id="189" creationId="{2145AB8A-B2CA-DFB2-F0F6-C9FED6A408A3}"/>
          </ac:spMkLst>
        </pc:spChg>
        <pc:spChg chg="add del mod">
          <ac:chgData name="InProTEd" userId="7e0dedf4-1993-45e0-93f4-3595ba7977c9" providerId="ADAL" clId="{4656F71F-D797-423A-A287-7145C9DAD711}" dt="2022-10-09T19:28:27.009" v="10178" actId="478"/>
          <ac:spMkLst>
            <pc:docMk/>
            <pc:sldMk cId="696756469" sldId="266"/>
            <ac:spMk id="190" creationId="{330F8F24-A1CE-10F9-AFCE-74367F0BB605}"/>
          </ac:spMkLst>
        </pc:spChg>
        <pc:spChg chg="add del mod">
          <ac:chgData name="InProTEd" userId="7e0dedf4-1993-45e0-93f4-3595ba7977c9" providerId="ADAL" clId="{4656F71F-D797-423A-A287-7145C9DAD711}" dt="2022-10-09T19:28:27.009" v="10178" actId="478"/>
          <ac:spMkLst>
            <pc:docMk/>
            <pc:sldMk cId="696756469" sldId="266"/>
            <ac:spMk id="192" creationId="{5A2E5A2C-50A1-28B0-0D3A-F0F3F17C3D67}"/>
          </ac:spMkLst>
        </pc:spChg>
        <pc:spChg chg="add del mod">
          <ac:chgData name="InProTEd" userId="7e0dedf4-1993-45e0-93f4-3595ba7977c9" providerId="ADAL" clId="{4656F71F-D797-423A-A287-7145C9DAD711}" dt="2022-10-09T19:28:27.009" v="10178" actId="478"/>
          <ac:spMkLst>
            <pc:docMk/>
            <pc:sldMk cId="696756469" sldId="266"/>
            <ac:spMk id="193" creationId="{E8A01917-B1C8-4059-0A63-6CEAFE270B05}"/>
          </ac:spMkLst>
        </pc:spChg>
        <pc:spChg chg="del">
          <ac:chgData name="InProTEd" userId="7e0dedf4-1993-45e0-93f4-3595ba7977c9" providerId="ADAL" clId="{4656F71F-D797-423A-A287-7145C9DAD711}" dt="2022-10-09T18:56:25.556" v="9418" actId="478"/>
          <ac:spMkLst>
            <pc:docMk/>
            <pc:sldMk cId="696756469" sldId="266"/>
            <ac:spMk id="196" creationId="{D5FDDAF0-5468-1620-A7A0-F3A6F9ED186C}"/>
          </ac:spMkLst>
        </pc:spChg>
        <pc:spChg chg="del">
          <ac:chgData name="InProTEd" userId="7e0dedf4-1993-45e0-93f4-3595ba7977c9" providerId="ADAL" clId="{4656F71F-D797-423A-A287-7145C9DAD711}" dt="2022-10-09T18:56:25.556" v="9418" actId="478"/>
          <ac:spMkLst>
            <pc:docMk/>
            <pc:sldMk cId="696756469" sldId="266"/>
            <ac:spMk id="197" creationId="{A71E2084-7108-DE7F-6B89-9B5785A98D6D}"/>
          </ac:spMkLst>
        </pc:spChg>
        <pc:spChg chg="del">
          <ac:chgData name="InProTEd" userId="7e0dedf4-1993-45e0-93f4-3595ba7977c9" providerId="ADAL" clId="{4656F71F-D797-423A-A287-7145C9DAD711}" dt="2022-10-09T18:56:25.556" v="9418" actId="478"/>
          <ac:spMkLst>
            <pc:docMk/>
            <pc:sldMk cId="696756469" sldId="266"/>
            <ac:spMk id="198" creationId="{5616E30A-9C1F-6D12-8457-0E4273771E11}"/>
          </ac:spMkLst>
        </pc:spChg>
        <pc:spChg chg="del">
          <ac:chgData name="InProTEd" userId="7e0dedf4-1993-45e0-93f4-3595ba7977c9" providerId="ADAL" clId="{4656F71F-D797-423A-A287-7145C9DAD711}" dt="2022-10-09T18:56:25.556" v="9418" actId="478"/>
          <ac:spMkLst>
            <pc:docMk/>
            <pc:sldMk cId="696756469" sldId="266"/>
            <ac:spMk id="200" creationId="{F974B831-18D7-0652-44B6-C4C168FEB61A}"/>
          </ac:spMkLst>
        </pc:spChg>
        <pc:spChg chg="add del mod">
          <ac:chgData name="InProTEd" userId="7e0dedf4-1993-45e0-93f4-3595ba7977c9" providerId="ADAL" clId="{4656F71F-D797-423A-A287-7145C9DAD711}" dt="2022-10-09T19:28:27.009" v="10178" actId="478"/>
          <ac:spMkLst>
            <pc:docMk/>
            <pc:sldMk cId="696756469" sldId="266"/>
            <ac:spMk id="201" creationId="{C9897B8A-6F77-6432-6C4D-A250E205FC6F}"/>
          </ac:spMkLst>
        </pc:spChg>
        <pc:spChg chg="add del mod">
          <ac:chgData name="InProTEd" userId="7e0dedf4-1993-45e0-93f4-3595ba7977c9" providerId="ADAL" clId="{4656F71F-D797-423A-A287-7145C9DAD711}" dt="2022-10-09T19:28:27.009" v="10178" actId="478"/>
          <ac:spMkLst>
            <pc:docMk/>
            <pc:sldMk cId="696756469" sldId="266"/>
            <ac:spMk id="202" creationId="{1071B9E4-5700-4436-2E26-DC4D34E3A755}"/>
          </ac:spMkLst>
        </pc:spChg>
        <pc:spChg chg="del">
          <ac:chgData name="InProTEd" userId="7e0dedf4-1993-45e0-93f4-3595ba7977c9" providerId="ADAL" clId="{4656F71F-D797-423A-A287-7145C9DAD711}" dt="2022-10-09T18:56:25.556" v="9418" actId="478"/>
          <ac:spMkLst>
            <pc:docMk/>
            <pc:sldMk cId="696756469" sldId="266"/>
            <ac:spMk id="203" creationId="{D73E7892-6B54-F4C0-B73D-30432D1D0C57}"/>
          </ac:spMkLst>
        </pc:spChg>
        <pc:spChg chg="add del mod">
          <ac:chgData name="InProTEd" userId="7e0dedf4-1993-45e0-93f4-3595ba7977c9" providerId="ADAL" clId="{4656F71F-D797-423A-A287-7145C9DAD711}" dt="2022-10-09T19:28:27.009" v="10178" actId="478"/>
          <ac:spMkLst>
            <pc:docMk/>
            <pc:sldMk cId="696756469" sldId="266"/>
            <ac:spMk id="205" creationId="{43828784-09F7-A40B-E107-CE92877BBB19}"/>
          </ac:spMkLst>
        </pc:spChg>
        <pc:spChg chg="add del mod">
          <ac:chgData name="InProTEd" userId="7e0dedf4-1993-45e0-93f4-3595ba7977c9" providerId="ADAL" clId="{4656F71F-D797-423A-A287-7145C9DAD711}" dt="2022-10-09T19:28:27.009" v="10178" actId="478"/>
          <ac:spMkLst>
            <pc:docMk/>
            <pc:sldMk cId="696756469" sldId="266"/>
            <ac:spMk id="206" creationId="{DBFA0CFB-B3FC-6B5F-62C6-3B5459537E2B}"/>
          </ac:spMkLst>
        </pc:spChg>
        <pc:spChg chg="add mod">
          <ac:chgData name="InProTEd" userId="7e0dedf4-1993-45e0-93f4-3595ba7977c9" providerId="ADAL" clId="{4656F71F-D797-423A-A287-7145C9DAD711}" dt="2022-10-09T19:29:51.281" v="10230" actId="1035"/>
          <ac:spMkLst>
            <pc:docMk/>
            <pc:sldMk cId="696756469" sldId="266"/>
            <ac:spMk id="209" creationId="{1C0D915C-D098-7D18-7E27-00AF6E79B647}"/>
          </ac:spMkLst>
        </pc:spChg>
        <pc:spChg chg="del">
          <ac:chgData name="InProTEd" userId="7e0dedf4-1993-45e0-93f4-3595ba7977c9" providerId="ADAL" clId="{4656F71F-D797-423A-A287-7145C9DAD711}" dt="2022-10-09T18:56:25.556" v="9418" actId="478"/>
          <ac:spMkLst>
            <pc:docMk/>
            <pc:sldMk cId="696756469" sldId="266"/>
            <ac:spMk id="210" creationId="{8CE006E3-5449-9881-0939-389B3EDB9FB4}"/>
          </ac:spMkLst>
        </pc:spChg>
        <pc:spChg chg="del">
          <ac:chgData name="InProTEd" userId="7e0dedf4-1993-45e0-93f4-3595ba7977c9" providerId="ADAL" clId="{4656F71F-D797-423A-A287-7145C9DAD711}" dt="2022-10-09T18:56:25.556" v="9418" actId="478"/>
          <ac:spMkLst>
            <pc:docMk/>
            <pc:sldMk cId="696756469" sldId="266"/>
            <ac:spMk id="211" creationId="{4571D810-B0A8-D954-433D-6055E3C59037}"/>
          </ac:spMkLst>
        </pc:spChg>
        <pc:spChg chg="add mod">
          <ac:chgData name="InProTEd" userId="7e0dedf4-1993-45e0-93f4-3595ba7977c9" providerId="ADAL" clId="{4656F71F-D797-423A-A287-7145C9DAD711}" dt="2022-10-09T19:29:51.281" v="10230" actId="1035"/>
          <ac:spMkLst>
            <pc:docMk/>
            <pc:sldMk cId="696756469" sldId="266"/>
            <ac:spMk id="212" creationId="{B4821851-9E41-A8F8-B575-A49AB8E0DDE5}"/>
          </ac:spMkLst>
        </pc:spChg>
        <pc:spChg chg="add mod">
          <ac:chgData name="InProTEd" userId="7e0dedf4-1993-45e0-93f4-3595ba7977c9" providerId="ADAL" clId="{4656F71F-D797-423A-A287-7145C9DAD711}" dt="2022-10-09T19:29:51.281" v="10230" actId="1035"/>
          <ac:spMkLst>
            <pc:docMk/>
            <pc:sldMk cId="696756469" sldId="266"/>
            <ac:spMk id="213" creationId="{C167BBAB-2A2C-A883-DBC0-70E26ECB069A}"/>
          </ac:spMkLst>
        </pc:spChg>
        <pc:spChg chg="del">
          <ac:chgData name="InProTEd" userId="7e0dedf4-1993-45e0-93f4-3595ba7977c9" providerId="ADAL" clId="{4656F71F-D797-423A-A287-7145C9DAD711}" dt="2022-10-09T18:56:25.556" v="9418" actId="478"/>
          <ac:spMkLst>
            <pc:docMk/>
            <pc:sldMk cId="696756469" sldId="266"/>
            <ac:spMk id="214" creationId="{198860DE-3C45-7BE0-A3D6-78E8126D28D9}"/>
          </ac:spMkLst>
        </pc:spChg>
        <pc:spChg chg="del">
          <ac:chgData name="InProTEd" userId="7e0dedf4-1993-45e0-93f4-3595ba7977c9" providerId="ADAL" clId="{4656F71F-D797-423A-A287-7145C9DAD711}" dt="2022-10-09T18:56:25.556" v="9418" actId="478"/>
          <ac:spMkLst>
            <pc:docMk/>
            <pc:sldMk cId="696756469" sldId="266"/>
            <ac:spMk id="215" creationId="{CD8605BD-DC2C-CBDE-60B4-52A03EBBCF87}"/>
          </ac:spMkLst>
        </pc:spChg>
        <pc:spChg chg="del">
          <ac:chgData name="InProTEd" userId="7e0dedf4-1993-45e0-93f4-3595ba7977c9" providerId="ADAL" clId="{4656F71F-D797-423A-A287-7145C9DAD711}" dt="2022-10-09T18:56:25.556" v="9418" actId="478"/>
          <ac:spMkLst>
            <pc:docMk/>
            <pc:sldMk cId="696756469" sldId="266"/>
            <ac:spMk id="216" creationId="{03650BDC-6096-E4B4-44D6-7B3FC2DE5730}"/>
          </ac:spMkLst>
        </pc:spChg>
        <pc:spChg chg="del">
          <ac:chgData name="InProTEd" userId="7e0dedf4-1993-45e0-93f4-3595ba7977c9" providerId="ADAL" clId="{4656F71F-D797-423A-A287-7145C9DAD711}" dt="2022-10-09T18:56:25.556" v="9418" actId="478"/>
          <ac:spMkLst>
            <pc:docMk/>
            <pc:sldMk cId="696756469" sldId="266"/>
            <ac:spMk id="217" creationId="{7CDB29CE-B41D-F02C-A6F7-80F869E1A49D}"/>
          </ac:spMkLst>
        </pc:spChg>
        <pc:spChg chg="del">
          <ac:chgData name="InProTEd" userId="7e0dedf4-1993-45e0-93f4-3595ba7977c9" providerId="ADAL" clId="{4656F71F-D797-423A-A287-7145C9DAD711}" dt="2022-10-09T18:56:25.556" v="9418" actId="478"/>
          <ac:spMkLst>
            <pc:docMk/>
            <pc:sldMk cId="696756469" sldId="266"/>
            <ac:spMk id="218" creationId="{9DB530F0-2E66-7FD5-4B10-D3ADB682814C}"/>
          </ac:spMkLst>
        </pc:spChg>
        <pc:spChg chg="del">
          <ac:chgData name="InProTEd" userId="7e0dedf4-1993-45e0-93f4-3595ba7977c9" providerId="ADAL" clId="{4656F71F-D797-423A-A287-7145C9DAD711}" dt="2022-10-09T18:56:25.556" v="9418" actId="478"/>
          <ac:spMkLst>
            <pc:docMk/>
            <pc:sldMk cId="696756469" sldId="266"/>
            <ac:spMk id="219" creationId="{E121132E-D104-2667-C079-36779E36CE0F}"/>
          </ac:spMkLst>
        </pc:spChg>
        <pc:spChg chg="del">
          <ac:chgData name="InProTEd" userId="7e0dedf4-1993-45e0-93f4-3595ba7977c9" providerId="ADAL" clId="{4656F71F-D797-423A-A287-7145C9DAD711}" dt="2022-10-09T18:56:25.556" v="9418" actId="478"/>
          <ac:spMkLst>
            <pc:docMk/>
            <pc:sldMk cId="696756469" sldId="266"/>
            <ac:spMk id="220" creationId="{ED1E77E7-4608-CB92-0C1C-0B2A4A1F2AA0}"/>
          </ac:spMkLst>
        </pc:spChg>
        <pc:spChg chg="del">
          <ac:chgData name="InProTEd" userId="7e0dedf4-1993-45e0-93f4-3595ba7977c9" providerId="ADAL" clId="{4656F71F-D797-423A-A287-7145C9DAD711}" dt="2022-10-09T18:56:25.556" v="9418" actId="478"/>
          <ac:spMkLst>
            <pc:docMk/>
            <pc:sldMk cId="696756469" sldId="266"/>
            <ac:spMk id="221" creationId="{95C127CD-9C27-1178-57BF-BF4400D45403}"/>
          </ac:spMkLst>
        </pc:spChg>
        <pc:spChg chg="del">
          <ac:chgData name="InProTEd" userId="7e0dedf4-1993-45e0-93f4-3595ba7977c9" providerId="ADAL" clId="{4656F71F-D797-423A-A287-7145C9DAD711}" dt="2022-10-09T18:56:25.556" v="9418" actId="478"/>
          <ac:spMkLst>
            <pc:docMk/>
            <pc:sldMk cId="696756469" sldId="266"/>
            <ac:spMk id="222" creationId="{349016B1-664A-152A-3AB7-587B7482FBE0}"/>
          </ac:spMkLst>
        </pc:spChg>
        <pc:spChg chg="del">
          <ac:chgData name="InProTEd" userId="7e0dedf4-1993-45e0-93f4-3595ba7977c9" providerId="ADAL" clId="{4656F71F-D797-423A-A287-7145C9DAD711}" dt="2022-10-09T18:56:25.556" v="9418" actId="478"/>
          <ac:spMkLst>
            <pc:docMk/>
            <pc:sldMk cId="696756469" sldId="266"/>
            <ac:spMk id="223" creationId="{CAF3B802-D175-8163-A3CF-3BC0EE8534DD}"/>
          </ac:spMkLst>
        </pc:spChg>
        <pc:spChg chg="add mod">
          <ac:chgData name="InProTEd" userId="7e0dedf4-1993-45e0-93f4-3595ba7977c9" providerId="ADAL" clId="{4656F71F-D797-423A-A287-7145C9DAD711}" dt="2022-10-09T19:29:51.281" v="10230" actId="1035"/>
          <ac:spMkLst>
            <pc:docMk/>
            <pc:sldMk cId="696756469" sldId="266"/>
            <ac:spMk id="225" creationId="{2E5D262B-8535-11DA-86C9-7DC96555F821}"/>
          </ac:spMkLst>
        </pc:spChg>
        <pc:spChg chg="add mod">
          <ac:chgData name="InProTEd" userId="7e0dedf4-1993-45e0-93f4-3595ba7977c9" providerId="ADAL" clId="{4656F71F-D797-423A-A287-7145C9DAD711}" dt="2022-10-09T19:29:51.281" v="10230" actId="1035"/>
          <ac:spMkLst>
            <pc:docMk/>
            <pc:sldMk cId="696756469" sldId="266"/>
            <ac:spMk id="226" creationId="{0AE21C0E-6E5F-B044-6CCE-33B888750D2F}"/>
          </ac:spMkLst>
        </pc:spChg>
        <pc:spChg chg="add mod">
          <ac:chgData name="InProTEd" userId="7e0dedf4-1993-45e0-93f4-3595ba7977c9" providerId="ADAL" clId="{4656F71F-D797-423A-A287-7145C9DAD711}" dt="2022-10-09T19:29:51.281" v="10230" actId="1035"/>
          <ac:spMkLst>
            <pc:docMk/>
            <pc:sldMk cId="696756469" sldId="266"/>
            <ac:spMk id="227" creationId="{549BB1A5-28DF-2D43-FF75-4F6E3412D77B}"/>
          </ac:spMkLst>
        </pc:spChg>
        <pc:spChg chg="add mod">
          <ac:chgData name="InProTEd" userId="7e0dedf4-1993-45e0-93f4-3595ba7977c9" providerId="ADAL" clId="{4656F71F-D797-423A-A287-7145C9DAD711}" dt="2022-10-09T19:29:51.281" v="10230" actId="1035"/>
          <ac:spMkLst>
            <pc:docMk/>
            <pc:sldMk cId="696756469" sldId="266"/>
            <ac:spMk id="228" creationId="{C74DDC4B-3861-2D16-4697-0E39B073D636}"/>
          </ac:spMkLst>
        </pc:spChg>
        <pc:spChg chg="add del mod">
          <ac:chgData name="InProTEd" userId="7e0dedf4-1993-45e0-93f4-3595ba7977c9" providerId="ADAL" clId="{4656F71F-D797-423A-A287-7145C9DAD711}" dt="2022-10-09T19:28:27.009" v="10178" actId="478"/>
          <ac:spMkLst>
            <pc:docMk/>
            <pc:sldMk cId="696756469" sldId="266"/>
            <ac:spMk id="229" creationId="{18AB83F9-E7D3-C47E-81D2-7605A428630A}"/>
          </ac:spMkLst>
        </pc:spChg>
        <pc:spChg chg="add del mod">
          <ac:chgData name="InProTEd" userId="7e0dedf4-1993-45e0-93f4-3595ba7977c9" providerId="ADAL" clId="{4656F71F-D797-423A-A287-7145C9DAD711}" dt="2022-10-09T19:30:11.060" v="10233" actId="478"/>
          <ac:spMkLst>
            <pc:docMk/>
            <pc:sldMk cId="696756469" sldId="266"/>
            <ac:spMk id="234" creationId="{466C757A-ED53-DE1D-2A33-94FF3D474374}"/>
          </ac:spMkLst>
        </pc:spChg>
        <pc:spChg chg="add del mod">
          <ac:chgData name="InProTEd" userId="7e0dedf4-1993-45e0-93f4-3595ba7977c9" providerId="ADAL" clId="{4656F71F-D797-423A-A287-7145C9DAD711}" dt="2022-10-09T19:30:11.060" v="10233" actId="478"/>
          <ac:spMkLst>
            <pc:docMk/>
            <pc:sldMk cId="696756469" sldId="266"/>
            <ac:spMk id="235" creationId="{530C3AEB-807A-C08E-D3FA-23FCA3BDDB78}"/>
          </ac:spMkLst>
        </pc:spChg>
        <pc:spChg chg="add del mod">
          <ac:chgData name="InProTEd" userId="7e0dedf4-1993-45e0-93f4-3595ba7977c9" providerId="ADAL" clId="{4656F71F-D797-423A-A287-7145C9DAD711}" dt="2022-10-09T19:30:11.060" v="10233" actId="478"/>
          <ac:spMkLst>
            <pc:docMk/>
            <pc:sldMk cId="696756469" sldId="266"/>
            <ac:spMk id="236" creationId="{2911BDF6-847E-3CD6-B262-8F367C9111B6}"/>
          </ac:spMkLst>
        </pc:spChg>
        <pc:spChg chg="add del mod">
          <ac:chgData name="InProTEd" userId="7e0dedf4-1993-45e0-93f4-3595ba7977c9" providerId="ADAL" clId="{4656F71F-D797-423A-A287-7145C9DAD711}" dt="2022-10-09T19:30:11.060" v="10233" actId="478"/>
          <ac:spMkLst>
            <pc:docMk/>
            <pc:sldMk cId="696756469" sldId="266"/>
            <ac:spMk id="237" creationId="{A35D556C-00F8-570B-435E-A116EEE906F4}"/>
          </ac:spMkLst>
        </pc:spChg>
        <pc:spChg chg="add del mod">
          <ac:chgData name="InProTEd" userId="7e0dedf4-1993-45e0-93f4-3595ba7977c9" providerId="ADAL" clId="{4656F71F-D797-423A-A287-7145C9DAD711}" dt="2022-10-09T19:30:11.060" v="10233" actId="478"/>
          <ac:spMkLst>
            <pc:docMk/>
            <pc:sldMk cId="696756469" sldId="266"/>
            <ac:spMk id="238" creationId="{1090A024-938D-F38D-BF28-4EF3CF6FD2BD}"/>
          </ac:spMkLst>
        </pc:spChg>
        <pc:spChg chg="add mod">
          <ac:chgData name="InProTEd" userId="7e0dedf4-1993-45e0-93f4-3595ba7977c9" providerId="ADAL" clId="{4656F71F-D797-423A-A287-7145C9DAD711}" dt="2022-10-09T19:30:59.237" v="10245" actId="1037"/>
          <ac:spMkLst>
            <pc:docMk/>
            <pc:sldMk cId="696756469" sldId="266"/>
            <ac:spMk id="239" creationId="{07385A47-7CCB-0468-B6D4-DDE92D6BA8F5}"/>
          </ac:spMkLst>
        </pc:spChg>
        <pc:spChg chg="add mod">
          <ac:chgData name="InProTEd" userId="7e0dedf4-1993-45e0-93f4-3595ba7977c9" providerId="ADAL" clId="{4656F71F-D797-423A-A287-7145C9DAD711}" dt="2022-10-09T19:30:59.237" v="10245" actId="1037"/>
          <ac:spMkLst>
            <pc:docMk/>
            <pc:sldMk cId="696756469" sldId="266"/>
            <ac:spMk id="240" creationId="{EA5F72B7-AE55-3897-A356-9E7E330A2239}"/>
          </ac:spMkLst>
        </pc:spChg>
        <pc:spChg chg="add mod">
          <ac:chgData name="InProTEd" userId="7e0dedf4-1993-45e0-93f4-3595ba7977c9" providerId="ADAL" clId="{4656F71F-D797-423A-A287-7145C9DAD711}" dt="2022-10-09T19:30:59.237" v="10245" actId="1037"/>
          <ac:spMkLst>
            <pc:docMk/>
            <pc:sldMk cId="696756469" sldId="266"/>
            <ac:spMk id="241" creationId="{79DFCAA9-38AA-2D6C-ED78-695B82A9BE33}"/>
          </ac:spMkLst>
        </pc:spChg>
        <pc:spChg chg="add mod">
          <ac:chgData name="InProTEd" userId="7e0dedf4-1993-45e0-93f4-3595ba7977c9" providerId="ADAL" clId="{4656F71F-D797-423A-A287-7145C9DAD711}" dt="2022-10-09T19:30:59.237" v="10245" actId="1037"/>
          <ac:spMkLst>
            <pc:docMk/>
            <pc:sldMk cId="696756469" sldId="266"/>
            <ac:spMk id="242" creationId="{F7123AEA-8F92-07D5-8234-9034FA7E61D5}"/>
          </ac:spMkLst>
        </pc:spChg>
        <pc:spChg chg="add mod">
          <ac:chgData name="InProTEd" userId="7e0dedf4-1993-45e0-93f4-3595ba7977c9" providerId="ADAL" clId="{4656F71F-D797-423A-A287-7145C9DAD711}" dt="2022-10-09T19:30:59.237" v="10245" actId="1037"/>
          <ac:spMkLst>
            <pc:docMk/>
            <pc:sldMk cId="696756469" sldId="266"/>
            <ac:spMk id="243" creationId="{C6993242-8D48-FF47-9F73-6CB4EEC404C7}"/>
          </ac:spMkLst>
        </pc:spChg>
        <pc:spChg chg="add mod">
          <ac:chgData name="InProTEd" userId="7e0dedf4-1993-45e0-93f4-3595ba7977c9" providerId="ADAL" clId="{4656F71F-D797-423A-A287-7145C9DAD711}" dt="2022-10-09T19:30:59.237" v="10245" actId="1037"/>
          <ac:spMkLst>
            <pc:docMk/>
            <pc:sldMk cId="696756469" sldId="266"/>
            <ac:spMk id="244" creationId="{1DD739B8-DD82-AE1B-351E-4CBFABDE1457}"/>
          </ac:spMkLst>
        </pc:spChg>
        <pc:spChg chg="add mod">
          <ac:chgData name="InProTEd" userId="7e0dedf4-1993-45e0-93f4-3595ba7977c9" providerId="ADAL" clId="{4656F71F-D797-423A-A287-7145C9DAD711}" dt="2022-10-09T19:32:42.629" v="10303" actId="1036"/>
          <ac:spMkLst>
            <pc:docMk/>
            <pc:sldMk cId="696756469" sldId="266"/>
            <ac:spMk id="245" creationId="{137584BA-5BD7-A928-01EF-CC66670D4465}"/>
          </ac:spMkLst>
        </pc:spChg>
        <pc:spChg chg="add mod">
          <ac:chgData name="InProTEd" userId="7e0dedf4-1993-45e0-93f4-3595ba7977c9" providerId="ADAL" clId="{4656F71F-D797-423A-A287-7145C9DAD711}" dt="2022-10-09T19:32:49.163" v="10312" actId="20577"/>
          <ac:spMkLst>
            <pc:docMk/>
            <pc:sldMk cId="696756469" sldId="266"/>
            <ac:spMk id="246" creationId="{922F2335-8B83-DCEC-B489-00D2A9ED9CFF}"/>
          </ac:spMkLst>
        </pc:spChg>
        <pc:spChg chg="add mod">
          <ac:chgData name="InProTEd" userId="7e0dedf4-1993-45e0-93f4-3595ba7977c9" providerId="ADAL" clId="{4656F71F-D797-423A-A287-7145C9DAD711}" dt="2022-10-09T19:32:42.629" v="10303" actId="1036"/>
          <ac:spMkLst>
            <pc:docMk/>
            <pc:sldMk cId="696756469" sldId="266"/>
            <ac:spMk id="247" creationId="{892AA3B2-17EF-903F-2160-ECFE3B2D3A9E}"/>
          </ac:spMkLst>
        </pc:spChg>
        <pc:spChg chg="add del mod">
          <ac:chgData name="InProTEd" userId="7e0dedf4-1993-45e0-93f4-3595ba7977c9" providerId="ADAL" clId="{4656F71F-D797-423A-A287-7145C9DAD711}" dt="2022-10-09T19:31:35.962" v="10248" actId="478"/>
          <ac:spMkLst>
            <pc:docMk/>
            <pc:sldMk cId="696756469" sldId="266"/>
            <ac:spMk id="248" creationId="{5F0D2C9C-BABB-BED1-4B88-8D9F1ED4517D}"/>
          </ac:spMkLst>
        </pc:spChg>
        <pc:spChg chg="add mod">
          <ac:chgData name="InProTEd" userId="7e0dedf4-1993-45e0-93f4-3595ba7977c9" providerId="ADAL" clId="{4656F71F-D797-423A-A287-7145C9DAD711}" dt="2022-10-09T19:32:42.629" v="10303" actId="1036"/>
          <ac:spMkLst>
            <pc:docMk/>
            <pc:sldMk cId="696756469" sldId="266"/>
            <ac:spMk id="249" creationId="{37FEAEA5-D956-C967-8A23-C2980D8E1B7D}"/>
          </ac:spMkLst>
        </pc:spChg>
        <pc:spChg chg="add mod">
          <ac:chgData name="InProTEd" userId="7e0dedf4-1993-45e0-93f4-3595ba7977c9" providerId="ADAL" clId="{4656F71F-D797-423A-A287-7145C9DAD711}" dt="2022-10-09T19:32:55.607" v="10313" actId="571"/>
          <ac:spMkLst>
            <pc:docMk/>
            <pc:sldMk cId="696756469" sldId="266"/>
            <ac:spMk id="250" creationId="{09107279-CB34-561E-C90F-28B2FF13D855}"/>
          </ac:spMkLst>
        </pc:spChg>
        <pc:spChg chg="add mod">
          <ac:chgData name="InProTEd" userId="7e0dedf4-1993-45e0-93f4-3595ba7977c9" providerId="ADAL" clId="{4656F71F-D797-423A-A287-7145C9DAD711}" dt="2022-10-09T19:32:55.607" v="10313" actId="571"/>
          <ac:spMkLst>
            <pc:docMk/>
            <pc:sldMk cId="696756469" sldId="266"/>
            <ac:spMk id="251" creationId="{1F1F5D6C-7F90-B85F-3D3B-06C8CB2F72C5}"/>
          </ac:spMkLst>
        </pc:spChg>
        <pc:spChg chg="add mod">
          <ac:chgData name="InProTEd" userId="7e0dedf4-1993-45e0-93f4-3595ba7977c9" providerId="ADAL" clId="{4656F71F-D797-423A-A287-7145C9DAD711}" dt="2022-10-09T19:33:00.171" v="10315" actId="20577"/>
          <ac:spMkLst>
            <pc:docMk/>
            <pc:sldMk cId="696756469" sldId="266"/>
            <ac:spMk id="252" creationId="{A2AE5206-6F14-7A72-AD1F-1E2D5E9A3E0D}"/>
          </ac:spMkLst>
        </pc:spChg>
        <pc:spChg chg="add del mod">
          <ac:chgData name="InProTEd" userId="7e0dedf4-1993-45e0-93f4-3595ba7977c9" providerId="ADAL" clId="{4656F71F-D797-423A-A287-7145C9DAD711}" dt="2022-10-09T19:38:23.226" v="10410" actId="478"/>
          <ac:spMkLst>
            <pc:docMk/>
            <pc:sldMk cId="696756469" sldId="266"/>
            <ac:spMk id="253" creationId="{4C188482-714D-CD07-C9A5-1A5283F71587}"/>
          </ac:spMkLst>
        </pc:spChg>
        <pc:spChg chg="add mod">
          <ac:chgData name="InProTEd" userId="7e0dedf4-1993-45e0-93f4-3595ba7977c9" providerId="ADAL" clId="{4656F71F-D797-423A-A287-7145C9DAD711}" dt="2022-10-09T19:33:14.639" v="10316" actId="571"/>
          <ac:spMkLst>
            <pc:docMk/>
            <pc:sldMk cId="696756469" sldId="266"/>
            <ac:spMk id="254" creationId="{4923709C-0AA7-5FD0-754E-4F6F4EB056AB}"/>
          </ac:spMkLst>
        </pc:spChg>
        <pc:spChg chg="add mod">
          <ac:chgData name="InProTEd" userId="7e0dedf4-1993-45e0-93f4-3595ba7977c9" providerId="ADAL" clId="{4656F71F-D797-423A-A287-7145C9DAD711}" dt="2022-10-09T19:33:14.639" v="10316" actId="571"/>
          <ac:spMkLst>
            <pc:docMk/>
            <pc:sldMk cId="696756469" sldId="266"/>
            <ac:spMk id="255" creationId="{1632DC76-726C-34EF-D360-E1F9446EC3D3}"/>
          </ac:spMkLst>
        </pc:spChg>
        <pc:spChg chg="add mod">
          <ac:chgData name="InProTEd" userId="7e0dedf4-1993-45e0-93f4-3595ba7977c9" providerId="ADAL" clId="{4656F71F-D797-423A-A287-7145C9DAD711}" dt="2022-10-09T19:33:22.778" v="10322" actId="20577"/>
          <ac:spMkLst>
            <pc:docMk/>
            <pc:sldMk cId="696756469" sldId="266"/>
            <ac:spMk id="256" creationId="{0B1656C5-8168-D264-D3FB-83FE7E8644D8}"/>
          </ac:spMkLst>
        </pc:spChg>
        <pc:spChg chg="add del mod">
          <ac:chgData name="InProTEd" userId="7e0dedf4-1993-45e0-93f4-3595ba7977c9" providerId="ADAL" clId="{4656F71F-D797-423A-A287-7145C9DAD711}" dt="2022-10-09T19:34:34.641" v="10331" actId="478"/>
          <ac:spMkLst>
            <pc:docMk/>
            <pc:sldMk cId="696756469" sldId="266"/>
            <ac:spMk id="257" creationId="{FE677862-70EE-9A2D-1BE4-F30870B20E57}"/>
          </ac:spMkLst>
        </pc:spChg>
        <pc:spChg chg="add mod">
          <ac:chgData name="InProTEd" userId="7e0dedf4-1993-45e0-93f4-3595ba7977c9" providerId="ADAL" clId="{4656F71F-D797-423A-A287-7145C9DAD711}" dt="2022-10-09T19:34:22.060" v="10329" actId="571"/>
          <ac:spMkLst>
            <pc:docMk/>
            <pc:sldMk cId="696756469" sldId="266"/>
            <ac:spMk id="264" creationId="{6AB18895-3017-6A7C-0ADB-9125A0CA17BB}"/>
          </ac:spMkLst>
        </pc:spChg>
        <pc:spChg chg="add mod">
          <ac:chgData name="InProTEd" userId="7e0dedf4-1993-45e0-93f4-3595ba7977c9" providerId="ADAL" clId="{4656F71F-D797-423A-A287-7145C9DAD711}" dt="2022-10-09T19:36:14.181" v="10349" actId="571"/>
          <ac:spMkLst>
            <pc:docMk/>
            <pc:sldMk cId="696756469" sldId="266"/>
            <ac:spMk id="275" creationId="{C630BC64-4C25-889F-2030-2019CE2ABB27}"/>
          </ac:spMkLst>
        </pc:spChg>
        <pc:spChg chg="add mod">
          <ac:chgData name="InProTEd" userId="7e0dedf4-1993-45e0-93f4-3595ba7977c9" providerId="ADAL" clId="{4656F71F-D797-423A-A287-7145C9DAD711}" dt="2022-10-09T19:36:14.181" v="10349" actId="571"/>
          <ac:spMkLst>
            <pc:docMk/>
            <pc:sldMk cId="696756469" sldId="266"/>
            <ac:spMk id="276" creationId="{940BE62E-A3A5-57AF-64A5-6AE59C154984}"/>
          </ac:spMkLst>
        </pc:spChg>
        <pc:spChg chg="add del mod">
          <ac:chgData name="InProTEd" userId="7e0dedf4-1993-45e0-93f4-3595ba7977c9" providerId="ADAL" clId="{4656F71F-D797-423A-A287-7145C9DAD711}" dt="2022-10-09T19:38:08.976" v="10409" actId="478"/>
          <ac:spMkLst>
            <pc:docMk/>
            <pc:sldMk cId="696756469" sldId="266"/>
            <ac:spMk id="277" creationId="{FF654CB2-3D12-AEBD-9DC0-623EE3A09769}"/>
          </ac:spMkLst>
        </pc:spChg>
        <pc:spChg chg="add mod">
          <ac:chgData name="InProTEd" userId="7e0dedf4-1993-45e0-93f4-3595ba7977c9" providerId="ADAL" clId="{4656F71F-D797-423A-A287-7145C9DAD711}" dt="2022-10-09T19:37:34.132" v="10369" actId="571"/>
          <ac:spMkLst>
            <pc:docMk/>
            <pc:sldMk cId="696756469" sldId="266"/>
            <ac:spMk id="282" creationId="{0D6DA216-E121-1AEC-9DC0-806D35F87613}"/>
          </ac:spMkLst>
        </pc:spChg>
        <pc:spChg chg="add mod">
          <ac:chgData name="InProTEd" userId="7e0dedf4-1993-45e0-93f4-3595ba7977c9" providerId="ADAL" clId="{4656F71F-D797-423A-A287-7145C9DAD711}" dt="2022-10-09T19:37:34.132" v="10369" actId="571"/>
          <ac:spMkLst>
            <pc:docMk/>
            <pc:sldMk cId="696756469" sldId="266"/>
            <ac:spMk id="283" creationId="{1EC617D0-1537-EF1F-3778-87A712CF716C}"/>
          </ac:spMkLst>
        </pc:spChg>
        <pc:spChg chg="add del mod">
          <ac:chgData name="InProTEd" userId="7e0dedf4-1993-45e0-93f4-3595ba7977c9" providerId="ADAL" clId="{4656F71F-D797-423A-A287-7145C9DAD711}" dt="2022-10-09T19:38:04.107" v="10408" actId="478"/>
          <ac:spMkLst>
            <pc:docMk/>
            <pc:sldMk cId="696756469" sldId="266"/>
            <ac:spMk id="285" creationId="{28E92459-E9E2-6D83-6F9E-268FF1EE88FA}"/>
          </ac:spMkLst>
        </pc:spChg>
        <pc:spChg chg="add mod ord">
          <ac:chgData name="InProTEd" userId="7e0dedf4-1993-45e0-93f4-3595ba7977c9" providerId="ADAL" clId="{4656F71F-D797-423A-A287-7145C9DAD711}" dt="2022-10-10T18:37:22.757" v="13709" actId="20577"/>
          <ac:spMkLst>
            <pc:docMk/>
            <pc:sldMk cId="696756469" sldId="266"/>
            <ac:spMk id="294" creationId="{F8ED3633-BF0A-EE0E-A25C-CC12375E7419}"/>
          </ac:spMkLst>
        </pc:spChg>
        <pc:spChg chg="add mod ord">
          <ac:chgData name="InProTEd" userId="7e0dedf4-1993-45e0-93f4-3595ba7977c9" providerId="ADAL" clId="{4656F71F-D797-423A-A287-7145C9DAD711}" dt="2022-10-10T18:39:05.227" v="13761" actId="20577"/>
          <ac:spMkLst>
            <pc:docMk/>
            <pc:sldMk cId="696756469" sldId="266"/>
            <ac:spMk id="295" creationId="{6768AE4F-8365-FF33-2C21-83FA8A9AB3A3}"/>
          </ac:spMkLst>
        </pc:spChg>
        <pc:picChg chg="add mod">
          <ac:chgData name="InProTEd" userId="7e0dedf4-1993-45e0-93f4-3595ba7977c9" providerId="ADAL" clId="{4656F71F-D797-423A-A287-7145C9DAD711}" dt="2022-10-09T19:41:05.076" v="10426" actId="1076"/>
          <ac:picMkLst>
            <pc:docMk/>
            <pc:sldMk cId="696756469" sldId="266"/>
            <ac:picMk id="293" creationId="{11F49D60-4A42-9BF6-C673-8F2F7437241E}"/>
          </ac:picMkLst>
        </pc:picChg>
        <pc:cxnChg chg="add mod">
          <ac:chgData name="InProTEd" userId="7e0dedf4-1993-45e0-93f4-3595ba7977c9" providerId="ADAL" clId="{4656F71F-D797-423A-A287-7145C9DAD711}" dt="2022-10-09T19:25:49.167" v="10148" actId="1036"/>
          <ac:cxnSpMkLst>
            <pc:docMk/>
            <pc:sldMk cId="696756469" sldId="266"/>
            <ac:cxnSpMk id="22" creationId="{C2FB2B4A-E845-FB03-7ADF-7BCCDEA5BFA3}"/>
          </ac:cxnSpMkLst>
        </pc:cxnChg>
        <pc:cxnChg chg="add mod">
          <ac:chgData name="InProTEd" userId="7e0dedf4-1993-45e0-93f4-3595ba7977c9" providerId="ADAL" clId="{4656F71F-D797-423A-A287-7145C9DAD711}" dt="2022-10-09T19:17:01.897" v="9890" actId="1076"/>
          <ac:cxnSpMkLst>
            <pc:docMk/>
            <pc:sldMk cId="696756469" sldId="266"/>
            <ac:cxnSpMk id="30" creationId="{5053F881-2B0B-B6B1-DE7F-D3F4F79B5ED1}"/>
          </ac:cxnSpMkLst>
        </pc:cxnChg>
        <pc:cxnChg chg="add mod">
          <ac:chgData name="InProTEd" userId="7e0dedf4-1993-45e0-93f4-3595ba7977c9" providerId="ADAL" clId="{4656F71F-D797-423A-A287-7145C9DAD711}" dt="2022-10-09T19:17:01.897" v="9890" actId="1076"/>
          <ac:cxnSpMkLst>
            <pc:docMk/>
            <pc:sldMk cId="696756469" sldId="266"/>
            <ac:cxnSpMk id="32" creationId="{CC1D3E01-8EF7-71DA-BAA4-E5B8A7B99D95}"/>
          </ac:cxnSpMkLst>
        </pc:cxnChg>
        <pc:cxnChg chg="add del mod">
          <ac:chgData name="InProTEd" userId="7e0dedf4-1993-45e0-93f4-3595ba7977c9" providerId="ADAL" clId="{4656F71F-D797-423A-A287-7145C9DAD711}" dt="2022-10-09T19:17:10.345" v="9891" actId="478"/>
          <ac:cxnSpMkLst>
            <pc:docMk/>
            <pc:sldMk cId="696756469" sldId="266"/>
            <ac:cxnSpMk id="43" creationId="{19DB66C6-1DFF-B45A-660A-43D9A86F6F3A}"/>
          </ac:cxnSpMkLst>
        </pc:cxnChg>
        <pc:cxnChg chg="add mod">
          <ac:chgData name="InProTEd" userId="7e0dedf4-1993-45e0-93f4-3595ba7977c9" providerId="ADAL" clId="{4656F71F-D797-423A-A287-7145C9DAD711}" dt="2022-10-09T19:17:01.897" v="9890" actId="1076"/>
          <ac:cxnSpMkLst>
            <pc:docMk/>
            <pc:sldMk cId="696756469" sldId="266"/>
            <ac:cxnSpMk id="44" creationId="{FC29D66A-1122-FC3F-3052-0BA57AB23B05}"/>
          </ac:cxnSpMkLst>
        </pc:cxnChg>
        <pc:cxnChg chg="add mod">
          <ac:chgData name="InProTEd" userId="7e0dedf4-1993-45e0-93f4-3595ba7977c9" providerId="ADAL" clId="{4656F71F-D797-423A-A287-7145C9DAD711}" dt="2022-10-09T19:17:01.897" v="9890" actId="1076"/>
          <ac:cxnSpMkLst>
            <pc:docMk/>
            <pc:sldMk cId="696756469" sldId="266"/>
            <ac:cxnSpMk id="53" creationId="{8C6039EA-EB14-4B84-00A9-3FBFF17F8061}"/>
          </ac:cxnSpMkLst>
        </pc:cxnChg>
        <pc:cxnChg chg="add mod">
          <ac:chgData name="InProTEd" userId="7e0dedf4-1993-45e0-93f4-3595ba7977c9" providerId="ADAL" clId="{4656F71F-D797-423A-A287-7145C9DAD711}" dt="2022-10-09T19:17:01.897" v="9890" actId="1076"/>
          <ac:cxnSpMkLst>
            <pc:docMk/>
            <pc:sldMk cId="696756469" sldId="266"/>
            <ac:cxnSpMk id="54" creationId="{3E755C11-D029-D07F-C2CE-84953665F1F4}"/>
          </ac:cxnSpMkLst>
        </pc:cxnChg>
        <pc:cxnChg chg="del">
          <ac:chgData name="InProTEd" userId="7e0dedf4-1993-45e0-93f4-3595ba7977c9" providerId="ADAL" clId="{4656F71F-D797-423A-A287-7145C9DAD711}" dt="2022-10-09T18:56:25.556" v="9418" actId="478"/>
          <ac:cxnSpMkLst>
            <pc:docMk/>
            <pc:sldMk cId="696756469" sldId="266"/>
            <ac:cxnSpMk id="57" creationId="{C0BB31F6-8D2E-5B19-D0C9-02969861FAA6}"/>
          </ac:cxnSpMkLst>
        </pc:cxnChg>
        <pc:cxnChg chg="del">
          <ac:chgData name="InProTEd" userId="7e0dedf4-1993-45e0-93f4-3595ba7977c9" providerId="ADAL" clId="{4656F71F-D797-423A-A287-7145C9DAD711}" dt="2022-10-09T18:56:25.556" v="9418" actId="478"/>
          <ac:cxnSpMkLst>
            <pc:docMk/>
            <pc:sldMk cId="696756469" sldId="266"/>
            <ac:cxnSpMk id="58" creationId="{903B8E9E-A246-9968-D0A4-1B9F1C1EB682}"/>
          </ac:cxnSpMkLst>
        </pc:cxnChg>
        <pc:cxnChg chg="del">
          <ac:chgData name="InProTEd" userId="7e0dedf4-1993-45e0-93f4-3595ba7977c9" providerId="ADAL" clId="{4656F71F-D797-423A-A287-7145C9DAD711}" dt="2022-10-09T18:56:25.556" v="9418" actId="478"/>
          <ac:cxnSpMkLst>
            <pc:docMk/>
            <pc:sldMk cId="696756469" sldId="266"/>
            <ac:cxnSpMk id="59" creationId="{11C555B9-E432-F2D5-3D9D-9CBC37D1225D}"/>
          </ac:cxnSpMkLst>
        </pc:cxnChg>
        <pc:cxnChg chg="del">
          <ac:chgData name="InProTEd" userId="7e0dedf4-1993-45e0-93f4-3595ba7977c9" providerId="ADAL" clId="{4656F71F-D797-423A-A287-7145C9DAD711}" dt="2022-10-09T18:56:25.556" v="9418" actId="478"/>
          <ac:cxnSpMkLst>
            <pc:docMk/>
            <pc:sldMk cId="696756469" sldId="266"/>
            <ac:cxnSpMk id="60" creationId="{2E03835A-CE06-63E7-A696-6EFF4CBE273B}"/>
          </ac:cxnSpMkLst>
        </pc:cxnChg>
        <pc:cxnChg chg="add mod">
          <ac:chgData name="InProTEd" userId="7e0dedf4-1993-45e0-93f4-3595ba7977c9" providerId="ADAL" clId="{4656F71F-D797-423A-A287-7145C9DAD711}" dt="2022-10-09T19:17:01.897" v="9890" actId="1076"/>
          <ac:cxnSpMkLst>
            <pc:docMk/>
            <pc:sldMk cId="696756469" sldId="266"/>
            <ac:cxnSpMk id="64" creationId="{975E2BD6-953E-B383-CAA9-B91DD4819738}"/>
          </ac:cxnSpMkLst>
        </pc:cxnChg>
        <pc:cxnChg chg="add mod">
          <ac:chgData name="InProTEd" userId="7e0dedf4-1993-45e0-93f4-3595ba7977c9" providerId="ADAL" clId="{4656F71F-D797-423A-A287-7145C9DAD711}" dt="2022-10-09T19:17:01.897" v="9890" actId="1076"/>
          <ac:cxnSpMkLst>
            <pc:docMk/>
            <pc:sldMk cId="696756469" sldId="266"/>
            <ac:cxnSpMk id="65" creationId="{1215F2C3-DEA2-2846-96B4-104BB806C627}"/>
          </ac:cxnSpMkLst>
        </pc:cxnChg>
        <pc:cxnChg chg="add mod">
          <ac:chgData name="InProTEd" userId="7e0dedf4-1993-45e0-93f4-3595ba7977c9" providerId="ADAL" clId="{4656F71F-D797-423A-A287-7145C9DAD711}" dt="2022-10-09T19:17:01.897" v="9890" actId="1076"/>
          <ac:cxnSpMkLst>
            <pc:docMk/>
            <pc:sldMk cId="696756469" sldId="266"/>
            <ac:cxnSpMk id="70" creationId="{B6FF3010-6307-3300-1A09-A5F29F31F523}"/>
          </ac:cxnSpMkLst>
        </pc:cxnChg>
        <pc:cxnChg chg="add mod">
          <ac:chgData name="InProTEd" userId="7e0dedf4-1993-45e0-93f4-3595ba7977c9" providerId="ADAL" clId="{4656F71F-D797-423A-A287-7145C9DAD711}" dt="2022-10-09T19:17:01.897" v="9890" actId="1076"/>
          <ac:cxnSpMkLst>
            <pc:docMk/>
            <pc:sldMk cId="696756469" sldId="266"/>
            <ac:cxnSpMk id="71" creationId="{567ADC4E-E7D9-E917-EBD1-7C046EF5F3A3}"/>
          </ac:cxnSpMkLst>
        </pc:cxnChg>
        <pc:cxnChg chg="add del mod">
          <ac:chgData name="InProTEd" userId="7e0dedf4-1993-45e0-93f4-3595ba7977c9" providerId="ADAL" clId="{4656F71F-D797-423A-A287-7145C9DAD711}" dt="2022-10-09T19:16:16.776" v="9887" actId="478"/>
          <ac:cxnSpMkLst>
            <pc:docMk/>
            <pc:sldMk cId="696756469" sldId="266"/>
            <ac:cxnSpMk id="73" creationId="{DFFE08F4-2092-5173-D852-42A3B3117735}"/>
          </ac:cxnSpMkLst>
        </pc:cxnChg>
        <pc:cxnChg chg="add mod">
          <ac:chgData name="InProTEd" userId="7e0dedf4-1993-45e0-93f4-3595ba7977c9" providerId="ADAL" clId="{4656F71F-D797-423A-A287-7145C9DAD711}" dt="2022-10-09T19:17:01.897" v="9890" actId="1076"/>
          <ac:cxnSpMkLst>
            <pc:docMk/>
            <pc:sldMk cId="696756469" sldId="266"/>
            <ac:cxnSpMk id="77" creationId="{D084C121-324E-DB68-7DD3-7EF529BAE13F}"/>
          </ac:cxnSpMkLst>
        </pc:cxnChg>
        <pc:cxnChg chg="add mod">
          <ac:chgData name="InProTEd" userId="7e0dedf4-1993-45e0-93f4-3595ba7977c9" providerId="ADAL" clId="{4656F71F-D797-423A-A287-7145C9DAD711}" dt="2022-10-09T19:17:01.897" v="9890" actId="1076"/>
          <ac:cxnSpMkLst>
            <pc:docMk/>
            <pc:sldMk cId="696756469" sldId="266"/>
            <ac:cxnSpMk id="78" creationId="{81DE1177-608F-75F4-70C6-9914F7650AAD}"/>
          </ac:cxnSpMkLst>
        </pc:cxnChg>
        <pc:cxnChg chg="add mod">
          <ac:chgData name="InProTEd" userId="7e0dedf4-1993-45e0-93f4-3595ba7977c9" providerId="ADAL" clId="{4656F71F-D797-423A-A287-7145C9DAD711}" dt="2022-10-09T19:17:01.897" v="9890" actId="1076"/>
          <ac:cxnSpMkLst>
            <pc:docMk/>
            <pc:sldMk cId="696756469" sldId="266"/>
            <ac:cxnSpMk id="83" creationId="{D96B4E0D-684B-AB9F-CE3B-1C3E07F05DCE}"/>
          </ac:cxnSpMkLst>
        </pc:cxnChg>
        <pc:cxnChg chg="add mod">
          <ac:chgData name="InProTEd" userId="7e0dedf4-1993-45e0-93f4-3595ba7977c9" providerId="ADAL" clId="{4656F71F-D797-423A-A287-7145C9DAD711}" dt="2022-10-09T19:17:01.897" v="9890" actId="1076"/>
          <ac:cxnSpMkLst>
            <pc:docMk/>
            <pc:sldMk cId="696756469" sldId="266"/>
            <ac:cxnSpMk id="84" creationId="{0CC7ED52-C5FD-DF55-0CB6-9C70343BAE96}"/>
          </ac:cxnSpMkLst>
        </pc:cxnChg>
        <pc:cxnChg chg="add mod">
          <ac:chgData name="InProTEd" userId="7e0dedf4-1993-45e0-93f4-3595ba7977c9" providerId="ADAL" clId="{4656F71F-D797-423A-A287-7145C9DAD711}" dt="2022-10-09T19:17:01.897" v="9890" actId="1076"/>
          <ac:cxnSpMkLst>
            <pc:docMk/>
            <pc:sldMk cId="696756469" sldId="266"/>
            <ac:cxnSpMk id="89" creationId="{6969BC2F-4688-6F79-A237-316362B27AF7}"/>
          </ac:cxnSpMkLst>
        </pc:cxnChg>
        <pc:cxnChg chg="add del mod">
          <ac:chgData name="InProTEd" userId="7e0dedf4-1993-45e0-93f4-3595ba7977c9" providerId="ADAL" clId="{4656F71F-D797-423A-A287-7145C9DAD711}" dt="2022-10-09T19:17:59.970" v="9909" actId="478"/>
          <ac:cxnSpMkLst>
            <pc:docMk/>
            <pc:sldMk cId="696756469" sldId="266"/>
            <ac:cxnSpMk id="90" creationId="{6CAEBF38-9086-5490-4DDE-A0F8DAF5E999}"/>
          </ac:cxnSpMkLst>
        </pc:cxnChg>
        <pc:cxnChg chg="add mod">
          <ac:chgData name="InProTEd" userId="7e0dedf4-1993-45e0-93f4-3595ba7977c9" providerId="ADAL" clId="{4656F71F-D797-423A-A287-7145C9DAD711}" dt="2022-10-09T19:29:44.499" v="10210" actId="1035"/>
          <ac:cxnSpMkLst>
            <pc:docMk/>
            <pc:sldMk cId="696756469" sldId="266"/>
            <ac:cxnSpMk id="116" creationId="{25D0A744-04B7-963A-B539-5F52D8AA6A2F}"/>
          </ac:cxnSpMkLst>
        </pc:cxnChg>
        <pc:cxnChg chg="del">
          <ac:chgData name="InProTEd" userId="7e0dedf4-1993-45e0-93f4-3595ba7977c9" providerId="ADAL" clId="{4656F71F-D797-423A-A287-7145C9DAD711}" dt="2022-10-09T18:56:25.556" v="9418" actId="478"/>
          <ac:cxnSpMkLst>
            <pc:docMk/>
            <pc:sldMk cId="696756469" sldId="266"/>
            <ac:cxnSpMk id="118" creationId="{8A4AF361-D71A-3719-2E32-639BC194DFEE}"/>
          </ac:cxnSpMkLst>
        </pc:cxnChg>
        <pc:cxnChg chg="del">
          <ac:chgData name="InProTEd" userId="7e0dedf4-1993-45e0-93f4-3595ba7977c9" providerId="ADAL" clId="{4656F71F-D797-423A-A287-7145C9DAD711}" dt="2022-10-09T18:56:25.556" v="9418" actId="478"/>
          <ac:cxnSpMkLst>
            <pc:docMk/>
            <pc:sldMk cId="696756469" sldId="266"/>
            <ac:cxnSpMk id="120" creationId="{E7785C7F-3EAB-A057-6079-4E816AA2EE95}"/>
          </ac:cxnSpMkLst>
        </pc:cxnChg>
        <pc:cxnChg chg="del">
          <ac:chgData name="InProTEd" userId="7e0dedf4-1993-45e0-93f4-3595ba7977c9" providerId="ADAL" clId="{4656F71F-D797-423A-A287-7145C9DAD711}" dt="2022-10-09T18:56:25.556" v="9418" actId="478"/>
          <ac:cxnSpMkLst>
            <pc:docMk/>
            <pc:sldMk cId="696756469" sldId="266"/>
            <ac:cxnSpMk id="122" creationId="{AFA4932C-BAAE-6A88-3AE0-3621012B85D1}"/>
          </ac:cxnSpMkLst>
        </pc:cxnChg>
        <pc:cxnChg chg="add del mod">
          <ac:chgData name="InProTEd" userId="7e0dedf4-1993-45e0-93f4-3595ba7977c9" providerId="ADAL" clId="{4656F71F-D797-423A-A287-7145C9DAD711}" dt="2022-10-09T19:26:49.764" v="10159" actId="478"/>
          <ac:cxnSpMkLst>
            <pc:docMk/>
            <pc:sldMk cId="696756469" sldId="266"/>
            <ac:cxnSpMk id="124" creationId="{77D53653-C16E-5F07-F632-834D3F1C0127}"/>
          </ac:cxnSpMkLst>
        </pc:cxnChg>
        <pc:cxnChg chg="add del mod">
          <ac:chgData name="InProTEd" userId="7e0dedf4-1993-45e0-93f4-3595ba7977c9" providerId="ADAL" clId="{4656F71F-D797-423A-A287-7145C9DAD711}" dt="2022-10-09T19:26:49.764" v="10159" actId="478"/>
          <ac:cxnSpMkLst>
            <pc:docMk/>
            <pc:sldMk cId="696756469" sldId="266"/>
            <ac:cxnSpMk id="125" creationId="{53A3F150-E1B5-FCAB-38FB-0EE81D22456F}"/>
          </ac:cxnSpMkLst>
        </pc:cxnChg>
        <pc:cxnChg chg="add del mod">
          <ac:chgData name="InProTEd" userId="7e0dedf4-1993-45e0-93f4-3595ba7977c9" providerId="ADAL" clId="{4656F71F-D797-423A-A287-7145C9DAD711}" dt="2022-10-09T19:26:49.764" v="10159" actId="478"/>
          <ac:cxnSpMkLst>
            <pc:docMk/>
            <pc:sldMk cId="696756469" sldId="266"/>
            <ac:cxnSpMk id="130" creationId="{E82E3DAD-BCB6-11B0-DA12-053EE2C44FBB}"/>
          </ac:cxnSpMkLst>
        </pc:cxnChg>
        <pc:cxnChg chg="add del mod">
          <ac:chgData name="InProTEd" userId="7e0dedf4-1993-45e0-93f4-3595ba7977c9" providerId="ADAL" clId="{4656F71F-D797-423A-A287-7145C9DAD711}" dt="2022-10-09T19:26:55.040" v="10160" actId="478"/>
          <ac:cxnSpMkLst>
            <pc:docMk/>
            <pc:sldMk cId="696756469" sldId="266"/>
            <ac:cxnSpMk id="131" creationId="{48D07002-D4D0-4448-77AF-3908BCC86B09}"/>
          </ac:cxnSpMkLst>
        </pc:cxnChg>
        <pc:cxnChg chg="add mod">
          <ac:chgData name="InProTEd" userId="7e0dedf4-1993-45e0-93f4-3595ba7977c9" providerId="ADAL" clId="{4656F71F-D797-423A-A287-7145C9DAD711}" dt="2022-10-09T19:29:44.499" v="10210" actId="1035"/>
          <ac:cxnSpMkLst>
            <pc:docMk/>
            <pc:sldMk cId="696756469" sldId="266"/>
            <ac:cxnSpMk id="136" creationId="{CD31F48E-2696-10CE-9510-C81D6E2713BE}"/>
          </ac:cxnSpMkLst>
        </pc:cxnChg>
        <pc:cxnChg chg="add mod">
          <ac:chgData name="InProTEd" userId="7e0dedf4-1993-45e0-93f4-3595ba7977c9" providerId="ADAL" clId="{4656F71F-D797-423A-A287-7145C9DAD711}" dt="2022-10-09T19:29:44.499" v="10210" actId="1035"/>
          <ac:cxnSpMkLst>
            <pc:docMk/>
            <pc:sldMk cId="696756469" sldId="266"/>
            <ac:cxnSpMk id="137" creationId="{4D06E5EB-509C-A17F-B3EA-AD861399947E}"/>
          </ac:cxnSpMkLst>
        </pc:cxnChg>
        <pc:cxnChg chg="add mod">
          <ac:chgData name="InProTEd" userId="7e0dedf4-1993-45e0-93f4-3595ba7977c9" providerId="ADAL" clId="{4656F71F-D797-423A-A287-7145C9DAD711}" dt="2022-10-09T19:29:44.499" v="10210" actId="1035"/>
          <ac:cxnSpMkLst>
            <pc:docMk/>
            <pc:sldMk cId="696756469" sldId="266"/>
            <ac:cxnSpMk id="141" creationId="{C055F49A-C19F-1DBA-1492-14E4817C90B0}"/>
          </ac:cxnSpMkLst>
        </pc:cxnChg>
        <pc:cxnChg chg="add mod">
          <ac:chgData name="InProTEd" userId="7e0dedf4-1993-45e0-93f4-3595ba7977c9" providerId="ADAL" clId="{4656F71F-D797-423A-A287-7145C9DAD711}" dt="2022-10-09T19:29:44.499" v="10210" actId="1035"/>
          <ac:cxnSpMkLst>
            <pc:docMk/>
            <pc:sldMk cId="696756469" sldId="266"/>
            <ac:cxnSpMk id="142" creationId="{A3C3DDD7-55CA-7265-3322-4927BE27895D}"/>
          </ac:cxnSpMkLst>
        </pc:cxnChg>
        <pc:cxnChg chg="add mod">
          <ac:chgData name="InProTEd" userId="7e0dedf4-1993-45e0-93f4-3595ba7977c9" providerId="ADAL" clId="{4656F71F-D797-423A-A287-7145C9DAD711}" dt="2022-10-09T19:29:44.499" v="10210" actId="1035"/>
          <ac:cxnSpMkLst>
            <pc:docMk/>
            <pc:sldMk cId="696756469" sldId="266"/>
            <ac:cxnSpMk id="158" creationId="{C77C5AB0-745D-BB25-0D11-AD1729B78DDB}"/>
          </ac:cxnSpMkLst>
        </pc:cxnChg>
        <pc:cxnChg chg="del mod">
          <ac:chgData name="InProTEd" userId="7e0dedf4-1993-45e0-93f4-3595ba7977c9" providerId="ADAL" clId="{4656F71F-D797-423A-A287-7145C9DAD711}" dt="2022-10-09T18:56:25.556" v="9418" actId="478"/>
          <ac:cxnSpMkLst>
            <pc:docMk/>
            <pc:sldMk cId="696756469" sldId="266"/>
            <ac:cxnSpMk id="159" creationId="{8E7A047A-929C-D0DE-EC26-38E28C337012}"/>
          </ac:cxnSpMkLst>
        </pc:cxnChg>
        <pc:cxnChg chg="add mod">
          <ac:chgData name="InProTEd" userId="7e0dedf4-1993-45e0-93f4-3595ba7977c9" providerId="ADAL" clId="{4656F71F-D797-423A-A287-7145C9DAD711}" dt="2022-10-09T19:29:44.499" v="10210" actId="1035"/>
          <ac:cxnSpMkLst>
            <pc:docMk/>
            <pc:sldMk cId="696756469" sldId="266"/>
            <ac:cxnSpMk id="160" creationId="{AC556FC7-B369-9806-FB67-33E37FCDEA95}"/>
          </ac:cxnSpMkLst>
        </pc:cxnChg>
        <pc:cxnChg chg="add mod">
          <ac:chgData name="InProTEd" userId="7e0dedf4-1993-45e0-93f4-3595ba7977c9" providerId="ADAL" clId="{4656F71F-D797-423A-A287-7145C9DAD711}" dt="2022-10-09T19:29:44.499" v="10210" actId="1035"/>
          <ac:cxnSpMkLst>
            <pc:docMk/>
            <pc:sldMk cId="696756469" sldId="266"/>
            <ac:cxnSpMk id="164" creationId="{48F96E31-F1A0-33D9-B401-8BF57CE4C84E}"/>
          </ac:cxnSpMkLst>
        </pc:cxnChg>
        <pc:cxnChg chg="add mod">
          <ac:chgData name="InProTEd" userId="7e0dedf4-1993-45e0-93f4-3595ba7977c9" providerId="ADAL" clId="{4656F71F-D797-423A-A287-7145C9DAD711}" dt="2022-10-09T19:29:51.281" v="10230" actId="1035"/>
          <ac:cxnSpMkLst>
            <pc:docMk/>
            <pc:sldMk cId="696756469" sldId="266"/>
            <ac:cxnSpMk id="177" creationId="{B2D7D641-F8E5-CD98-FE7F-160293B7B36F}"/>
          </ac:cxnSpMkLst>
        </pc:cxnChg>
        <pc:cxnChg chg="add mod">
          <ac:chgData name="InProTEd" userId="7e0dedf4-1993-45e0-93f4-3595ba7977c9" providerId="ADAL" clId="{4656F71F-D797-423A-A287-7145C9DAD711}" dt="2022-10-09T19:29:51.281" v="10230" actId="1035"/>
          <ac:cxnSpMkLst>
            <pc:docMk/>
            <pc:sldMk cId="696756469" sldId="266"/>
            <ac:cxnSpMk id="185" creationId="{B21F4106-1BF8-9EB7-5BB8-65A763CFF123}"/>
          </ac:cxnSpMkLst>
        </pc:cxnChg>
        <pc:cxnChg chg="add mod">
          <ac:chgData name="InProTEd" userId="7e0dedf4-1993-45e0-93f4-3595ba7977c9" providerId="ADAL" clId="{4656F71F-D797-423A-A287-7145C9DAD711}" dt="2022-10-09T19:29:51.281" v="10230" actId="1035"/>
          <ac:cxnSpMkLst>
            <pc:docMk/>
            <pc:sldMk cId="696756469" sldId="266"/>
            <ac:cxnSpMk id="186" creationId="{2D2CA929-CEA2-9B54-C17D-55786395E243}"/>
          </ac:cxnSpMkLst>
        </pc:cxnChg>
        <pc:cxnChg chg="del mod">
          <ac:chgData name="InProTEd" userId="7e0dedf4-1993-45e0-93f4-3595ba7977c9" providerId="ADAL" clId="{4656F71F-D797-423A-A287-7145C9DAD711}" dt="2022-10-09T18:56:25.556" v="9418" actId="478"/>
          <ac:cxnSpMkLst>
            <pc:docMk/>
            <pc:sldMk cId="696756469" sldId="266"/>
            <ac:cxnSpMk id="191" creationId="{06AD02A7-F647-A6C3-54ED-38CB70262D5F}"/>
          </ac:cxnSpMkLst>
        </pc:cxnChg>
        <pc:cxnChg chg="del mod">
          <ac:chgData name="InProTEd" userId="7e0dedf4-1993-45e0-93f4-3595ba7977c9" providerId="ADAL" clId="{4656F71F-D797-423A-A287-7145C9DAD711}" dt="2022-10-09T18:56:25.556" v="9418" actId="478"/>
          <ac:cxnSpMkLst>
            <pc:docMk/>
            <pc:sldMk cId="696756469" sldId="266"/>
            <ac:cxnSpMk id="194" creationId="{9B520721-9CA9-617C-F4E8-AE25F32345C8}"/>
          </ac:cxnSpMkLst>
        </pc:cxnChg>
        <pc:cxnChg chg="add del mod">
          <ac:chgData name="InProTEd" userId="7e0dedf4-1993-45e0-93f4-3595ba7977c9" providerId="ADAL" clId="{4656F71F-D797-423A-A287-7145C9DAD711}" dt="2022-10-09T19:28:33.222" v="10179" actId="478"/>
          <ac:cxnSpMkLst>
            <pc:docMk/>
            <pc:sldMk cId="696756469" sldId="266"/>
            <ac:cxnSpMk id="195" creationId="{633379DA-9808-2803-505F-34D517CD8F0D}"/>
          </ac:cxnSpMkLst>
        </pc:cxnChg>
        <pc:cxnChg chg="add del mod">
          <ac:chgData name="InProTEd" userId="7e0dedf4-1993-45e0-93f4-3595ba7977c9" providerId="ADAL" clId="{4656F71F-D797-423A-A287-7145C9DAD711}" dt="2022-10-09T19:28:27.009" v="10178" actId="478"/>
          <ac:cxnSpMkLst>
            <pc:docMk/>
            <pc:sldMk cId="696756469" sldId="266"/>
            <ac:cxnSpMk id="199" creationId="{A407EBF3-F085-4FE2-0E5A-966521DE8262}"/>
          </ac:cxnSpMkLst>
        </pc:cxnChg>
        <pc:cxnChg chg="del">
          <ac:chgData name="InProTEd" userId="7e0dedf4-1993-45e0-93f4-3595ba7977c9" providerId="ADAL" clId="{4656F71F-D797-423A-A287-7145C9DAD711}" dt="2022-10-09T18:56:25.556" v="9418" actId="478"/>
          <ac:cxnSpMkLst>
            <pc:docMk/>
            <pc:sldMk cId="696756469" sldId="266"/>
            <ac:cxnSpMk id="204" creationId="{362AF6E6-7D0D-3156-FF5D-87E9827DB194}"/>
          </ac:cxnSpMkLst>
        </pc:cxnChg>
        <pc:cxnChg chg="add del mod">
          <ac:chgData name="InProTEd" userId="7e0dedf4-1993-45e0-93f4-3595ba7977c9" providerId="ADAL" clId="{4656F71F-D797-423A-A287-7145C9DAD711}" dt="2022-10-09T19:28:27.009" v="10178" actId="478"/>
          <ac:cxnSpMkLst>
            <pc:docMk/>
            <pc:sldMk cId="696756469" sldId="266"/>
            <ac:cxnSpMk id="207" creationId="{DA6CBDAC-FD9F-60A9-0803-9E76BC2CA1ED}"/>
          </ac:cxnSpMkLst>
        </pc:cxnChg>
        <pc:cxnChg chg="add del mod">
          <ac:chgData name="InProTEd" userId="7e0dedf4-1993-45e0-93f4-3595ba7977c9" providerId="ADAL" clId="{4656F71F-D797-423A-A287-7145C9DAD711}" dt="2022-10-09T19:28:35.969" v="10180" actId="478"/>
          <ac:cxnSpMkLst>
            <pc:docMk/>
            <pc:sldMk cId="696756469" sldId="266"/>
            <ac:cxnSpMk id="208" creationId="{866AA979-F940-6D66-C75F-0B22ED08D155}"/>
          </ac:cxnSpMkLst>
        </pc:cxnChg>
        <pc:cxnChg chg="add mod">
          <ac:chgData name="InProTEd" userId="7e0dedf4-1993-45e0-93f4-3595ba7977c9" providerId="ADAL" clId="{4656F71F-D797-423A-A287-7145C9DAD711}" dt="2022-10-09T19:29:51.281" v="10230" actId="1035"/>
          <ac:cxnSpMkLst>
            <pc:docMk/>
            <pc:sldMk cId="696756469" sldId="266"/>
            <ac:cxnSpMk id="224" creationId="{CA36EB8C-8678-CB52-1403-7C02E1F7DA93}"/>
          </ac:cxnSpMkLst>
        </pc:cxnChg>
        <pc:cxnChg chg="add mod">
          <ac:chgData name="InProTEd" userId="7e0dedf4-1993-45e0-93f4-3595ba7977c9" providerId="ADAL" clId="{4656F71F-D797-423A-A287-7145C9DAD711}" dt="2022-10-09T19:33:58.358" v="10327" actId="14100"/>
          <ac:cxnSpMkLst>
            <pc:docMk/>
            <pc:sldMk cId="696756469" sldId="266"/>
            <ac:cxnSpMk id="258" creationId="{B5E660C0-6C46-3D24-8999-41D4B076C680}"/>
          </ac:cxnSpMkLst>
        </pc:cxnChg>
        <pc:cxnChg chg="add mod">
          <ac:chgData name="InProTEd" userId="7e0dedf4-1993-45e0-93f4-3595ba7977c9" providerId="ADAL" clId="{4656F71F-D797-423A-A287-7145C9DAD711}" dt="2022-10-09T19:34:09.678" v="10328" actId="571"/>
          <ac:cxnSpMkLst>
            <pc:docMk/>
            <pc:sldMk cId="696756469" sldId="266"/>
            <ac:cxnSpMk id="263" creationId="{68D28B37-5CD0-8A98-F099-8ABD29CE4002}"/>
          </ac:cxnSpMkLst>
        </pc:cxnChg>
        <pc:cxnChg chg="add mod">
          <ac:chgData name="InProTEd" userId="7e0dedf4-1993-45e0-93f4-3595ba7977c9" providerId="ADAL" clId="{4656F71F-D797-423A-A287-7145C9DAD711}" dt="2022-10-09T19:38:08.976" v="10409" actId="478"/>
          <ac:cxnSpMkLst>
            <pc:docMk/>
            <pc:sldMk cId="696756469" sldId="266"/>
            <ac:cxnSpMk id="265" creationId="{3A944A4F-74CE-0D02-CDB3-4E365743F0FF}"/>
          </ac:cxnSpMkLst>
        </pc:cxnChg>
        <pc:cxnChg chg="add mod">
          <ac:chgData name="InProTEd" userId="7e0dedf4-1993-45e0-93f4-3595ba7977c9" providerId="ADAL" clId="{4656F71F-D797-423A-A287-7145C9DAD711}" dt="2022-10-09T19:38:31.175" v="10411" actId="571"/>
          <ac:cxnSpMkLst>
            <pc:docMk/>
            <pc:sldMk cId="696756469" sldId="266"/>
            <ac:cxnSpMk id="287" creationId="{662F5ACA-7A02-8E67-0229-12067FAC9276}"/>
          </ac:cxnSpMkLst>
        </pc:cxnChg>
        <pc:cxnChg chg="add mod">
          <ac:chgData name="InProTEd" userId="7e0dedf4-1993-45e0-93f4-3595ba7977c9" providerId="ADAL" clId="{4656F71F-D797-423A-A287-7145C9DAD711}" dt="2022-10-09T19:39:24.343" v="10423" actId="14100"/>
          <ac:cxnSpMkLst>
            <pc:docMk/>
            <pc:sldMk cId="696756469" sldId="266"/>
            <ac:cxnSpMk id="288" creationId="{0CDA42B4-0C06-0307-4CE0-D22D71AB4A8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CA369-F5BE-4216-BA64-F7B4142A3374}" type="datetimeFigureOut">
              <a:rPr lang="en-US" smtClean="0"/>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39126-F31F-4EC6-A711-CEDE75DCDE02}" type="slidenum">
              <a:rPr lang="en-US" smtClean="0"/>
              <a:t>‹#›</a:t>
            </a:fld>
            <a:endParaRPr lang="en-US"/>
          </a:p>
        </p:txBody>
      </p:sp>
    </p:spTree>
    <p:extLst>
      <p:ext uri="{BB962C8B-B14F-4D97-AF65-F5344CB8AC3E}">
        <p14:creationId xmlns:p14="http://schemas.microsoft.com/office/powerpoint/2010/main" val="414705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39126-F31F-4EC6-A711-CEDE75DCDE02}" type="slidenum">
              <a:rPr lang="en-US" smtClean="0"/>
              <a:t>2</a:t>
            </a:fld>
            <a:endParaRPr lang="en-US"/>
          </a:p>
        </p:txBody>
      </p:sp>
    </p:spTree>
    <p:extLst>
      <p:ext uri="{BB962C8B-B14F-4D97-AF65-F5344CB8AC3E}">
        <p14:creationId xmlns:p14="http://schemas.microsoft.com/office/powerpoint/2010/main" val="3635863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39126-F31F-4EC6-A711-CEDE75DCDE02}" type="slidenum">
              <a:rPr lang="en-US" smtClean="0"/>
              <a:t>3</a:t>
            </a:fld>
            <a:endParaRPr lang="en-US"/>
          </a:p>
        </p:txBody>
      </p:sp>
    </p:spTree>
    <p:extLst>
      <p:ext uri="{BB962C8B-B14F-4D97-AF65-F5344CB8AC3E}">
        <p14:creationId xmlns:p14="http://schemas.microsoft.com/office/powerpoint/2010/main" val="144774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39126-F31F-4EC6-A711-CEDE75DCDE02}" type="slidenum">
              <a:rPr lang="en-US" smtClean="0"/>
              <a:t>4</a:t>
            </a:fld>
            <a:endParaRPr lang="en-US"/>
          </a:p>
        </p:txBody>
      </p:sp>
    </p:spTree>
    <p:extLst>
      <p:ext uri="{BB962C8B-B14F-4D97-AF65-F5344CB8AC3E}">
        <p14:creationId xmlns:p14="http://schemas.microsoft.com/office/powerpoint/2010/main" val="3827458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39126-F31F-4EC6-A711-CEDE75DCDE02}" type="slidenum">
              <a:rPr lang="en-US" smtClean="0"/>
              <a:t>5</a:t>
            </a:fld>
            <a:endParaRPr lang="en-US"/>
          </a:p>
        </p:txBody>
      </p:sp>
    </p:spTree>
    <p:extLst>
      <p:ext uri="{BB962C8B-B14F-4D97-AF65-F5344CB8AC3E}">
        <p14:creationId xmlns:p14="http://schemas.microsoft.com/office/powerpoint/2010/main" val="1625747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139126-F31F-4EC6-A711-CEDE75DCDE02}" type="slidenum">
              <a:rPr lang="en-US" smtClean="0"/>
              <a:t>6</a:t>
            </a:fld>
            <a:endParaRPr lang="en-US"/>
          </a:p>
        </p:txBody>
      </p:sp>
    </p:spTree>
    <p:extLst>
      <p:ext uri="{BB962C8B-B14F-4D97-AF65-F5344CB8AC3E}">
        <p14:creationId xmlns:p14="http://schemas.microsoft.com/office/powerpoint/2010/main" val="2473166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B265-94C0-12FB-4FEF-C07C265F47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491E8D-DAAA-A740-204C-840DF7DF2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A12F6A-EA44-1BE5-6501-9A567BC26B4E}"/>
              </a:ext>
            </a:extLst>
          </p:cNvPr>
          <p:cNvSpPr>
            <a:spLocks noGrp="1"/>
          </p:cNvSpPr>
          <p:nvPr>
            <p:ph type="dt" sz="half" idx="10"/>
          </p:nvPr>
        </p:nvSpPr>
        <p:spPr/>
        <p:txBody>
          <a:bodyPr/>
          <a:lstStyle/>
          <a:p>
            <a:fld id="{E6471CC3-8B07-4B23-931F-6441957718A7}" type="datetimeFigureOut">
              <a:rPr lang="en-US" smtClean="0"/>
              <a:t>10/10/2022</a:t>
            </a:fld>
            <a:endParaRPr lang="en-US"/>
          </a:p>
        </p:txBody>
      </p:sp>
      <p:sp>
        <p:nvSpPr>
          <p:cNvPr id="5" name="Footer Placeholder 4">
            <a:extLst>
              <a:ext uri="{FF2B5EF4-FFF2-40B4-BE49-F238E27FC236}">
                <a16:creationId xmlns:a16="http://schemas.microsoft.com/office/drawing/2014/main" id="{59FDC3CB-9ADF-71C0-267B-6E6601B83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36FCE-4028-C9A3-37F7-717A0925F084}"/>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135117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6396-8AB0-13A9-AF09-93ED76873F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93873D-4F0C-4AEC-6CC0-CDE97630B0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19102-74FC-1252-ECFB-26666B9889E1}"/>
              </a:ext>
            </a:extLst>
          </p:cNvPr>
          <p:cNvSpPr>
            <a:spLocks noGrp="1"/>
          </p:cNvSpPr>
          <p:nvPr>
            <p:ph type="dt" sz="half" idx="10"/>
          </p:nvPr>
        </p:nvSpPr>
        <p:spPr/>
        <p:txBody>
          <a:bodyPr/>
          <a:lstStyle/>
          <a:p>
            <a:fld id="{E6471CC3-8B07-4B23-931F-6441957718A7}" type="datetimeFigureOut">
              <a:rPr lang="en-US" smtClean="0"/>
              <a:t>10/10/2022</a:t>
            </a:fld>
            <a:endParaRPr lang="en-US"/>
          </a:p>
        </p:txBody>
      </p:sp>
      <p:sp>
        <p:nvSpPr>
          <p:cNvPr id="5" name="Footer Placeholder 4">
            <a:extLst>
              <a:ext uri="{FF2B5EF4-FFF2-40B4-BE49-F238E27FC236}">
                <a16:creationId xmlns:a16="http://schemas.microsoft.com/office/drawing/2014/main" id="{D088B7A0-EBC3-5C93-9B81-68DD4D383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48C92-FD12-5E18-9062-96804F9D7D5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14045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17148C-464E-5C61-FC8C-61F0AB34EC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6E2A49-1D60-33EB-221C-99555D386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885CF-2DBF-10E3-FB43-4290C0F09102}"/>
              </a:ext>
            </a:extLst>
          </p:cNvPr>
          <p:cNvSpPr>
            <a:spLocks noGrp="1"/>
          </p:cNvSpPr>
          <p:nvPr>
            <p:ph type="dt" sz="half" idx="10"/>
          </p:nvPr>
        </p:nvSpPr>
        <p:spPr/>
        <p:txBody>
          <a:bodyPr/>
          <a:lstStyle/>
          <a:p>
            <a:fld id="{E6471CC3-8B07-4B23-931F-6441957718A7}" type="datetimeFigureOut">
              <a:rPr lang="en-US" smtClean="0"/>
              <a:t>10/10/2022</a:t>
            </a:fld>
            <a:endParaRPr lang="en-US"/>
          </a:p>
        </p:txBody>
      </p:sp>
      <p:sp>
        <p:nvSpPr>
          <p:cNvPr id="5" name="Footer Placeholder 4">
            <a:extLst>
              <a:ext uri="{FF2B5EF4-FFF2-40B4-BE49-F238E27FC236}">
                <a16:creationId xmlns:a16="http://schemas.microsoft.com/office/drawing/2014/main" id="{5AE6CC3C-85BD-0641-98F0-AB6020163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22208-A450-D8B1-AB06-235EC0CF2447}"/>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94026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6A9E-E807-5FA9-D954-ABC78C10C4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D40CF-FEFF-D584-AF19-198B1C4F5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EC5AC-2647-B667-6B58-EF72171B30C8}"/>
              </a:ext>
            </a:extLst>
          </p:cNvPr>
          <p:cNvSpPr>
            <a:spLocks noGrp="1"/>
          </p:cNvSpPr>
          <p:nvPr>
            <p:ph type="dt" sz="half" idx="10"/>
          </p:nvPr>
        </p:nvSpPr>
        <p:spPr/>
        <p:txBody>
          <a:bodyPr/>
          <a:lstStyle/>
          <a:p>
            <a:fld id="{E6471CC3-8B07-4B23-931F-6441957718A7}" type="datetimeFigureOut">
              <a:rPr lang="en-US" smtClean="0"/>
              <a:t>10/10/2022</a:t>
            </a:fld>
            <a:endParaRPr lang="en-US"/>
          </a:p>
        </p:txBody>
      </p:sp>
      <p:sp>
        <p:nvSpPr>
          <p:cNvPr id="5" name="Footer Placeholder 4">
            <a:extLst>
              <a:ext uri="{FF2B5EF4-FFF2-40B4-BE49-F238E27FC236}">
                <a16:creationId xmlns:a16="http://schemas.microsoft.com/office/drawing/2014/main" id="{893CC142-D101-EECE-B9B7-D6DB03716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105DA-35FB-8210-1319-0AC375B2065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165568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9C14-BC2F-91BC-DD36-D735747F4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1CCDD-1629-86B2-0DB8-B1C39BAF6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69E15-B6BD-3EBF-A1C7-C88D16940B7D}"/>
              </a:ext>
            </a:extLst>
          </p:cNvPr>
          <p:cNvSpPr>
            <a:spLocks noGrp="1"/>
          </p:cNvSpPr>
          <p:nvPr>
            <p:ph type="dt" sz="half" idx="10"/>
          </p:nvPr>
        </p:nvSpPr>
        <p:spPr/>
        <p:txBody>
          <a:bodyPr/>
          <a:lstStyle/>
          <a:p>
            <a:fld id="{E6471CC3-8B07-4B23-931F-6441957718A7}" type="datetimeFigureOut">
              <a:rPr lang="en-US" smtClean="0"/>
              <a:t>10/10/2022</a:t>
            </a:fld>
            <a:endParaRPr lang="en-US"/>
          </a:p>
        </p:txBody>
      </p:sp>
      <p:sp>
        <p:nvSpPr>
          <p:cNvPr id="5" name="Footer Placeholder 4">
            <a:extLst>
              <a:ext uri="{FF2B5EF4-FFF2-40B4-BE49-F238E27FC236}">
                <a16:creationId xmlns:a16="http://schemas.microsoft.com/office/drawing/2014/main" id="{12AB74C1-F56C-E921-C3DF-0BD66113E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11109-E554-4B67-4396-D9F81A91A60D}"/>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4354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7E-B883-CC9A-2D5F-AB77B57DE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A33EC-D8E0-69DE-3A3A-52BB3C1C48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8FE555-B088-ADA3-99AE-84391B28F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28CA01-AF7C-B9ED-F742-F33BDF8B9D3D}"/>
              </a:ext>
            </a:extLst>
          </p:cNvPr>
          <p:cNvSpPr>
            <a:spLocks noGrp="1"/>
          </p:cNvSpPr>
          <p:nvPr>
            <p:ph type="dt" sz="half" idx="10"/>
          </p:nvPr>
        </p:nvSpPr>
        <p:spPr/>
        <p:txBody>
          <a:bodyPr/>
          <a:lstStyle/>
          <a:p>
            <a:fld id="{E6471CC3-8B07-4B23-931F-6441957718A7}" type="datetimeFigureOut">
              <a:rPr lang="en-US" smtClean="0"/>
              <a:t>10/10/2022</a:t>
            </a:fld>
            <a:endParaRPr lang="en-US"/>
          </a:p>
        </p:txBody>
      </p:sp>
      <p:sp>
        <p:nvSpPr>
          <p:cNvPr id="6" name="Footer Placeholder 5">
            <a:extLst>
              <a:ext uri="{FF2B5EF4-FFF2-40B4-BE49-F238E27FC236}">
                <a16:creationId xmlns:a16="http://schemas.microsoft.com/office/drawing/2014/main" id="{02630311-ACD5-0506-B4C8-FA3A06E2D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BB179-DEC7-DB6A-D9B0-43708CF0111B}"/>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07418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28F7-3FD1-1BF5-E684-78A4AB9EC9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C0B82E-C8BA-577A-C283-DB8240940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59787-2AFD-9584-A494-266B5272D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D4D8FB-2765-DACD-167B-242943D8E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24E5B-F5C6-0091-4F62-95AB056953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098AC2-6204-8229-E4DA-15CF3883E877}"/>
              </a:ext>
            </a:extLst>
          </p:cNvPr>
          <p:cNvSpPr>
            <a:spLocks noGrp="1"/>
          </p:cNvSpPr>
          <p:nvPr>
            <p:ph type="dt" sz="half" idx="10"/>
          </p:nvPr>
        </p:nvSpPr>
        <p:spPr/>
        <p:txBody>
          <a:bodyPr/>
          <a:lstStyle/>
          <a:p>
            <a:fld id="{E6471CC3-8B07-4B23-931F-6441957718A7}" type="datetimeFigureOut">
              <a:rPr lang="en-US" smtClean="0"/>
              <a:t>10/10/2022</a:t>
            </a:fld>
            <a:endParaRPr lang="en-US"/>
          </a:p>
        </p:txBody>
      </p:sp>
      <p:sp>
        <p:nvSpPr>
          <p:cNvPr id="8" name="Footer Placeholder 7">
            <a:extLst>
              <a:ext uri="{FF2B5EF4-FFF2-40B4-BE49-F238E27FC236}">
                <a16:creationId xmlns:a16="http://schemas.microsoft.com/office/drawing/2014/main" id="{84C6322F-E6DE-D688-F62A-2CF9AB37B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6DD9EC-5411-0E66-CABB-F4BB4D70148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98062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C2EF-8798-A64E-9439-F4650FEC36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61B713-2857-2108-E5D0-7585366BA06D}"/>
              </a:ext>
            </a:extLst>
          </p:cNvPr>
          <p:cNvSpPr>
            <a:spLocks noGrp="1"/>
          </p:cNvSpPr>
          <p:nvPr>
            <p:ph type="dt" sz="half" idx="10"/>
          </p:nvPr>
        </p:nvSpPr>
        <p:spPr/>
        <p:txBody>
          <a:bodyPr/>
          <a:lstStyle/>
          <a:p>
            <a:fld id="{E6471CC3-8B07-4B23-931F-6441957718A7}" type="datetimeFigureOut">
              <a:rPr lang="en-US" smtClean="0"/>
              <a:t>10/10/2022</a:t>
            </a:fld>
            <a:endParaRPr lang="en-US"/>
          </a:p>
        </p:txBody>
      </p:sp>
      <p:sp>
        <p:nvSpPr>
          <p:cNvPr id="4" name="Footer Placeholder 3">
            <a:extLst>
              <a:ext uri="{FF2B5EF4-FFF2-40B4-BE49-F238E27FC236}">
                <a16:creationId xmlns:a16="http://schemas.microsoft.com/office/drawing/2014/main" id="{C5B61D5E-0DA6-3F28-03BF-CEEBA2F470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ED24BA-3F3C-A2C2-7BEB-D98001350E4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3661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DB0BD-7723-BF11-B09E-75A0D4590EB8}"/>
              </a:ext>
            </a:extLst>
          </p:cNvPr>
          <p:cNvSpPr>
            <a:spLocks noGrp="1"/>
          </p:cNvSpPr>
          <p:nvPr>
            <p:ph type="dt" sz="half" idx="10"/>
          </p:nvPr>
        </p:nvSpPr>
        <p:spPr/>
        <p:txBody>
          <a:bodyPr/>
          <a:lstStyle/>
          <a:p>
            <a:fld id="{E6471CC3-8B07-4B23-931F-6441957718A7}" type="datetimeFigureOut">
              <a:rPr lang="en-US" smtClean="0"/>
              <a:t>10/10/2022</a:t>
            </a:fld>
            <a:endParaRPr lang="en-US"/>
          </a:p>
        </p:txBody>
      </p:sp>
      <p:sp>
        <p:nvSpPr>
          <p:cNvPr id="3" name="Footer Placeholder 2">
            <a:extLst>
              <a:ext uri="{FF2B5EF4-FFF2-40B4-BE49-F238E27FC236}">
                <a16:creationId xmlns:a16="http://schemas.microsoft.com/office/drawing/2014/main" id="{05DCC2B1-8482-BC50-77F7-AA10AE794F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EBF14A-2B60-5C54-DB31-33BC8E30951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25851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B7C9-2706-7DF9-106C-7B0C1F102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DD2936-D84F-7F55-089C-DA3051E04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613FD3-603C-BBFE-C0EC-702F86381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D5EF1-1B53-1A40-3A2E-027CE0904769}"/>
              </a:ext>
            </a:extLst>
          </p:cNvPr>
          <p:cNvSpPr>
            <a:spLocks noGrp="1"/>
          </p:cNvSpPr>
          <p:nvPr>
            <p:ph type="dt" sz="half" idx="10"/>
          </p:nvPr>
        </p:nvSpPr>
        <p:spPr/>
        <p:txBody>
          <a:bodyPr/>
          <a:lstStyle/>
          <a:p>
            <a:fld id="{E6471CC3-8B07-4B23-931F-6441957718A7}" type="datetimeFigureOut">
              <a:rPr lang="en-US" smtClean="0"/>
              <a:t>10/10/2022</a:t>
            </a:fld>
            <a:endParaRPr lang="en-US"/>
          </a:p>
        </p:txBody>
      </p:sp>
      <p:sp>
        <p:nvSpPr>
          <p:cNvPr id="6" name="Footer Placeholder 5">
            <a:extLst>
              <a:ext uri="{FF2B5EF4-FFF2-40B4-BE49-F238E27FC236}">
                <a16:creationId xmlns:a16="http://schemas.microsoft.com/office/drawing/2014/main" id="{22830639-AC55-AFE5-C5E7-DC114586D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F2C68-B223-8CF7-C1CE-57BCF225AB6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8480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9B0C-FA9B-34CD-F6AD-CCAE82654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63D49-4CAF-AE83-4D41-8745C0B4A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33D6AF-9563-553B-2B91-4749E86B0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FF006-AE70-ACB2-C97B-B691501DE60B}"/>
              </a:ext>
            </a:extLst>
          </p:cNvPr>
          <p:cNvSpPr>
            <a:spLocks noGrp="1"/>
          </p:cNvSpPr>
          <p:nvPr>
            <p:ph type="dt" sz="half" idx="10"/>
          </p:nvPr>
        </p:nvSpPr>
        <p:spPr/>
        <p:txBody>
          <a:bodyPr/>
          <a:lstStyle/>
          <a:p>
            <a:fld id="{E6471CC3-8B07-4B23-931F-6441957718A7}" type="datetimeFigureOut">
              <a:rPr lang="en-US" smtClean="0"/>
              <a:t>10/10/2022</a:t>
            </a:fld>
            <a:endParaRPr lang="en-US"/>
          </a:p>
        </p:txBody>
      </p:sp>
      <p:sp>
        <p:nvSpPr>
          <p:cNvPr id="6" name="Footer Placeholder 5">
            <a:extLst>
              <a:ext uri="{FF2B5EF4-FFF2-40B4-BE49-F238E27FC236}">
                <a16:creationId xmlns:a16="http://schemas.microsoft.com/office/drawing/2014/main" id="{6EFEEB83-D1D2-7DA3-F0F6-ED3F2E82A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F668E-0E57-004D-D32D-35598ED30354}"/>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89897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80F00-C090-CACB-60AC-3C96A7DDA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06FD8-C249-3F82-3036-E9120318F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D4F63-4C9C-CA28-39E3-5498EDD331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71CC3-8B07-4B23-931F-6441957718A7}" type="datetimeFigureOut">
              <a:rPr lang="en-US" smtClean="0"/>
              <a:t>10/10/2022</a:t>
            </a:fld>
            <a:endParaRPr lang="en-US"/>
          </a:p>
        </p:txBody>
      </p:sp>
      <p:sp>
        <p:nvSpPr>
          <p:cNvPr id="5" name="Footer Placeholder 4">
            <a:extLst>
              <a:ext uri="{FF2B5EF4-FFF2-40B4-BE49-F238E27FC236}">
                <a16:creationId xmlns:a16="http://schemas.microsoft.com/office/drawing/2014/main" id="{5B51732A-BF54-4FBB-5A9F-6B1E0CA56A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148E46-2D65-17C8-3ECA-E18435351C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8E671-E0DA-4EF5-8759-2E222B103410}" type="slidenum">
              <a:rPr lang="en-US" smtClean="0"/>
              <a:t>‹#›</a:t>
            </a:fld>
            <a:endParaRPr lang="en-US"/>
          </a:p>
        </p:txBody>
      </p:sp>
    </p:spTree>
    <p:extLst>
      <p:ext uri="{BB962C8B-B14F-4D97-AF65-F5344CB8AC3E}">
        <p14:creationId xmlns:p14="http://schemas.microsoft.com/office/powerpoint/2010/main" val="175388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oracle.com/javase/tutorial/java/nutsandbolts/operator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refreshjava.com/java/operator-precede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w3schools.com/java/java_enums.asp"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javatpoint.com/java-output-formatting" TargetMode="External"/><Relationship Id="rId5" Type="http://schemas.openxmlformats.org/officeDocument/2006/relationships/hyperlink" Target="https://www.w3schools.com/java/java_break.asp" TargetMode="External"/><Relationship Id="rId10" Type="http://schemas.openxmlformats.org/officeDocument/2006/relationships/image" Target="../media/image7.png"/><Relationship Id="rId4" Type="http://schemas.openxmlformats.org/officeDocument/2006/relationships/hyperlink" Target="https://www.w3schools.com/java/java_switch.asp"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8B21-AFB7-F9E4-ED69-4B40EFA04B03}"/>
              </a:ext>
            </a:extLst>
          </p:cNvPr>
          <p:cNvSpPr>
            <a:spLocks noGrp="1"/>
          </p:cNvSpPr>
          <p:nvPr>
            <p:ph type="ctrTitle"/>
          </p:nvPr>
        </p:nvSpPr>
        <p:spPr/>
        <p:txBody>
          <a:bodyPr/>
          <a:lstStyle/>
          <a:p>
            <a:r>
              <a:rPr lang="en-US" dirty="0"/>
              <a:t>Lists – Calculator</a:t>
            </a:r>
          </a:p>
        </p:txBody>
      </p:sp>
      <p:sp>
        <p:nvSpPr>
          <p:cNvPr id="3" name="Subtitle 2">
            <a:extLst>
              <a:ext uri="{FF2B5EF4-FFF2-40B4-BE49-F238E27FC236}">
                <a16:creationId xmlns:a16="http://schemas.microsoft.com/office/drawing/2014/main" id="{60E8A63B-C7A4-376E-3F8B-C569C15C5850}"/>
              </a:ext>
            </a:extLst>
          </p:cNvPr>
          <p:cNvSpPr>
            <a:spLocks noGrp="1"/>
          </p:cNvSpPr>
          <p:nvPr>
            <p:ph type="subTitle" idx="1"/>
          </p:nvPr>
        </p:nvSpPr>
        <p:spPr/>
        <p:txBody>
          <a:bodyPr/>
          <a:lstStyle/>
          <a:p>
            <a:r>
              <a:rPr lang="en-US" dirty="0"/>
              <a:t>Learn how to design and use double linked lists</a:t>
            </a:r>
            <a:br>
              <a:rPr lang="en-US" dirty="0"/>
            </a:br>
            <a:r>
              <a:rPr lang="en-US" sz="1800" dirty="0"/>
              <a:t>Practice with polymorphism, exception handling, unit testing</a:t>
            </a:r>
            <a:endParaRPr lang="en-US" dirty="0"/>
          </a:p>
        </p:txBody>
      </p:sp>
    </p:spTree>
    <p:extLst>
      <p:ext uri="{BB962C8B-B14F-4D97-AF65-F5344CB8AC3E}">
        <p14:creationId xmlns:p14="http://schemas.microsoft.com/office/powerpoint/2010/main" val="286136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3C8B-06EE-B040-5617-0D4024C5CFFD}"/>
              </a:ext>
            </a:extLst>
          </p:cNvPr>
          <p:cNvSpPr>
            <a:spLocks noGrp="1"/>
          </p:cNvSpPr>
          <p:nvPr>
            <p:ph type="title"/>
          </p:nvPr>
        </p:nvSpPr>
        <p:spPr>
          <a:xfrm>
            <a:off x="554736" y="299972"/>
            <a:ext cx="11359896" cy="530987"/>
          </a:xfrm>
        </p:spPr>
        <p:txBody>
          <a:bodyPr>
            <a:normAutofit/>
          </a:bodyPr>
          <a:lstStyle/>
          <a:p>
            <a:r>
              <a:rPr lang="en-US" sz="3200" dirty="0"/>
              <a:t>Calculator </a:t>
            </a:r>
            <a:r>
              <a:rPr lang="en-US" sz="2400" dirty="0"/>
              <a:t>specification</a:t>
            </a:r>
            <a:endParaRPr lang="en-US" sz="3200" dirty="0"/>
          </a:p>
        </p:txBody>
      </p:sp>
      <p:sp>
        <p:nvSpPr>
          <p:cNvPr id="3" name="Content Placeholder 2">
            <a:extLst>
              <a:ext uri="{FF2B5EF4-FFF2-40B4-BE49-F238E27FC236}">
                <a16:creationId xmlns:a16="http://schemas.microsoft.com/office/drawing/2014/main" id="{835686D4-0C43-0652-9281-AE1F88637171}"/>
              </a:ext>
            </a:extLst>
          </p:cNvPr>
          <p:cNvSpPr>
            <a:spLocks noGrp="1"/>
          </p:cNvSpPr>
          <p:nvPr>
            <p:ph idx="1"/>
          </p:nvPr>
        </p:nvSpPr>
        <p:spPr>
          <a:xfrm>
            <a:off x="554736" y="1185545"/>
            <a:ext cx="11359896" cy="867173"/>
          </a:xfrm>
        </p:spPr>
        <p:txBody>
          <a:bodyPr>
            <a:normAutofit/>
          </a:bodyPr>
          <a:lstStyle/>
          <a:p>
            <a:pPr marL="0" indent="0">
              <a:spcBef>
                <a:spcPts val="0"/>
              </a:spcBef>
              <a:buNone/>
            </a:pPr>
            <a:r>
              <a:rPr lang="ro-RO" sz="1600" dirty="0"/>
              <a:t>In this lab you will develop a simple, yet </a:t>
            </a:r>
            <a:r>
              <a:rPr lang="en-US" sz="1600" dirty="0"/>
              <a:t>powerful</a:t>
            </a:r>
            <a:r>
              <a:rPr lang="ro-RO" sz="1600" dirty="0"/>
              <a:t> </a:t>
            </a:r>
            <a:r>
              <a:rPr lang="en-US" sz="1600" i="1" dirty="0"/>
              <a:t>numerical </a:t>
            </a:r>
            <a:r>
              <a:rPr lang="ro-RO" sz="1600" i="1" dirty="0"/>
              <a:t>calculator</a:t>
            </a:r>
            <a:r>
              <a:rPr lang="en-US" sz="1600" dirty="0"/>
              <a:t>. T</a:t>
            </a:r>
            <a:r>
              <a:rPr lang="ro-RO" sz="1600" dirty="0"/>
              <a:t>he user will be able to type in </a:t>
            </a:r>
            <a:r>
              <a:rPr lang="ro-RO" sz="1600" i="1" dirty="0"/>
              <a:t>numerical expression</a:t>
            </a:r>
            <a:r>
              <a:rPr lang="en-US" sz="1600" i="1" dirty="0"/>
              <a:t>s</a:t>
            </a:r>
            <a:r>
              <a:rPr lang="ro-RO" sz="1600" dirty="0"/>
              <a:t> </a:t>
            </a:r>
            <a:r>
              <a:rPr lang="en-US" sz="1600" dirty="0"/>
              <a:t>of integer or double numbers, </a:t>
            </a:r>
            <a:r>
              <a:rPr lang="ro-RO" sz="1600" dirty="0"/>
              <a:t>and in return</a:t>
            </a:r>
            <a:r>
              <a:rPr lang="en-US" sz="1600" dirty="0"/>
              <a:t>,</a:t>
            </a:r>
            <a:r>
              <a:rPr lang="ro-RO" sz="1600" dirty="0"/>
              <a:t> the program will evaluate and print out </a:t>
            </a:r>
            <a:r>
              <a:rPr lang="en-US" sz="1600" dirty="0"/>
              <a:t>their result. Each printed result will include an </a:t>
            </a:r>
            <a:r>
              <a:rPr lang="ro-RO" sz="1600" i="1" dirty="0"/>
              <a:t>evaluation trace</a:t>
            </a:r>
            <a:r>
              <a:rPr lang="en-US" sz="1600" dirty="0"/>
              <a:t>, which is</a:t>
            </a:r>
            <a:r>
              <a:rPr lang="ro-RO" sz="1600" dirty="0"/>
              <a:t> the sequence of </a:t>
            </a:r>
            <a:r>
              <a:rPr lang="en-US" sz="1600" dirty="0"/>
              <a:t> </a:t>
            </a:r>
            <a:r>
              <a:rPr lang="ro-RO" sz="1600" dirty="0"/>
              <a:t>steps </a:t>
            </a:r>
            <a:r>
              <a:rPr lang="en-US" sz="1600" dirty="0"/>
              <a:t>leading to the result, as shown below:</a:t>
            </a:r>
          </a:p>
        </p:txBody>
      </p:sp>
      <p:sp>
        <p:nvSpPr>
          <p:cNvPr id="6" name="Content Placeholder 2">
            <a:extLst>
              <a:ext uri="{FF2B5EF4-FFF2-40B4-BE49-F238E27FC236}">
                <a16:creationId xmlns:a16="http://schemas.microsoft.com/office/drawing/2014/main" id="{B2F98A87-57F0-9EAC-A8B5-910BB0E7921C}"/>
              </a:ext>
            </a:extLst>
          </p:cNvPr>
          <p:cNvSpPr txBox="1">
            <a:spLocks/>
          </p:cNvSpPr>
          <p:nvPr/>
        </p:nvSpPr>
        <p:spPr>
          <a:xfrm>
            <a:off x="4839410" y="2166895"/>
            <a:ext cx="7075222" cy="4169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ro-RO" sz="1600" dirty="0"/>
              <a:t>The </a:t>
            </a:r>
            <a:r>
              <a:rPr lang="en-US" sz="1600" dirty="0"/>
              <a:t>specific project</a:t>
            </a:r>
            <a:r>
              <a:rPr lang="ro-RO" sz="1600" dirty="0"/>
              <a:t> constraints </a:t>
            </a:r>
            <a:r>
              <a:rPr lang="en-US" sz="1600" dirty="0"/>
              <a:t>are </a:t>
            </a:r>
            <a:r>
              <a:rPr lang="ro-RO" sz="1600" dirty="0"/>
              <a:t>as </a:t>
            </a:r>
            <a:r>
              <a:rPr lang="en-US" sz="1600" dirty="0"/>
              <a:t>follows</a:t>
            </a:r>
            <a:r>
              <a:rPr lang="ro-RO" sz="1600" dirty="0"/>
              <a:t>:</a:t>
            </a:r>
          </a:p>
          <a:p>
            <a:pPr marL="342900" indent="-342900">
              <a:spcBef>
                <a:spcPts val="600"/>
              </a:spcBef>
              <a:buFont typeface="+mj-lt"/>
              <a:buAutoNum type="arabicPeriod"/>
            </a:pPr>
            <a:r>
              <a:rPr lang="ro-RO" sz="1600" dirty="0"/>
              <a:t>The </a:t>
            </a:r>
            <a:r>
              <a:rPr lang="ro-RO" sz="1600" b="1" dirty="0"/>
              <a:t>expression</a:t>
            </a:r>
            <a:r>
              <a:rPr lang="ro-RO" sz="1600" dirty="0"/>
              <a:t> is a sequence of operands and operators, separated </a:t>
            </a:r>
            <a:r>
              <a:rPr lang="en-US" sz="1600" dirty="0"/>
              <a:t>by spaces</a:t>
            </a:r>
            <a:r>
              <a:rPr lang="ro-RO" sz="1600" dirty="0"/>
              <a:t>.</a:t>
            </a:r>
          </a:p>
          <a:p>
            <a:pPr marL="342900" indent="-342900">
              <a:spcBef>
                <a:spcPts val="600"/>
              </a:spcBef>
              <a:buFont typeface="+mj-lt"/>
              <a:buAutoNum type="arabicPeriod"/>
            </a:pPr>
            <a:r>
              <a:rPr lang="ro-RO" sz="1600" dirty="0"/>
              <a:t>The </a:t>
            </a:r>
            <a:r>
              <a:rPr lang="ro-RO" sz="1600" b="1" dirty="0"/>
              <a:t>operands</a:t>
            </a:r>
            <a:r>
              <a:rPr lang="ro-RO" sz="1600" dirty="0"/>
              <a:t> are double numbers, positive or negative.</a:t>
            </a:r>
          </a:p>
          <a:p>
            <a:pPr marL="342900" indent="-342900">
              <a:spcBef>
                <a:spcPts val="600"/>
              </a:spcBef>
              <a:buFont typeface="+mj-lt"/>
              <a:buAutoNum type="arabicPeriod"/>
            </a:pPr>
            <a:r>
              <a:rPr lang="ro-RO" sz="1600" dirty="0"/>
              <a:t>The </a:t>
            </a:r>
            <a:r>
              <a:rPr lang="ro-RO" sz="1600" b="1" dirty="0"/>
              <a:t>operators</a:t>
            </a:r>
            <a:r>
              <a:rPr lang="ro-RO" sz="1600" dirty="0"/>
              <a:t> are: </a:t>
            </a:r>
            <a:r>
              <a:rPr lang="ro-RO" sz="2000" b="1" dirty="0">
                <a:latin typeface="Consolas" panose="020B0609020204030204" pitchFamily="49" charset="0"/>
              </a:rPr>
              <a:t>+</a:t>
            </a:r>
            <a:r>
              <a:rPr lang="ro-RO" sz="1600" b="1" dirty="0"/>
              <a:t> </a:t>
            </a:r>
            <a:r>
              <a:rPr lang="ro-RO" sz="1600" dirty="0"/>
              <a:t>(addition), </a:t>
            </a:r>
            <a:r>
              <a:rPr lang="ro-RO" sz="2000" b="1" dirty="0">
                <a:latin typeface="Consolas" panose="020B0609020204030204" pitchFamily="49" charset="0"/>
              </a:rPr>
              <a:t>-</a:t>
            </a:r>
            <a:r>
              <a:rPr lang="ro-RO" sz="1600" b="1" dirty="0"/>
              <a:t> </a:t>
            </a:r>
            <a:r>
              <a:rPr lang="ro-RO" sz="1600" dirty="0"/>
              <a:t>(subtraction), </a:t>
            </a:r>
            <a:r>
              <a:rPr lang="ro-RO" sz="2000" b="1" dirty="0">
                <a:latin typeface="Consolas" panose="020B0609020204030204" pitchFamily="49" charset="0"/>
              </a:rPr>
              <a:t>*</a:t>
            </a:r>
            <a:r>
              <a:rPr lang="ro-RO" sz="1600" dirty="0"/>
              <a:t> (multiplication), </a:t>
            </a:r>
            <a:br>
              <a:rPr lang="en-US" sz="1600" dirty="0"/>
            </a:br>
            <a:r>
              <a:rPr lang="ro-RO" sz="2000" b="1" dirty="0">
                <a:latin typeface="Consolas" panose="020B0609020204030204" pitchFamily="49" charset="0"/>
              </a:rPr>
              <a:t>/</a:t>
            </a:r>
            <a:r>
              <a:rPr lang="ro-RO" sz="1600" dirty="0"/>
              <a:t> (division), </a:t>
            </a:r>
            <a:r>
              <a:rPr lang="ro-RO" sz="2000" b="1" dirty="0">
                <a:latin typeface="Consolas" panose="020B0609020204030204" pitchFamily="49" charset="0"/>
              </a:rPr>
              <a:t>%</a:t>
            </a:r>
            <a:r>
              <a:rPr lang="ro-RO" sz="1600" dirty="0"/>
              <a:t> (modulo) and </a:t>
            </a:r>
            <a:r>
              <a:rPr lang="ro-RO" sz="2000" b="1" dirty="0">
                <a:latin typeface="Consolas" panose="020B0609020204030204" pitchFamily="49" charset="0"/>
              </a:rPr>
              <a:t>^</a:t>
            </a:r>
            <a:r>
              <a:rPr lang="ro-RO" sz="1600" dirty="0"/>
              <a:t> (power).</a:t>
            </a:r>
          </a:p>
          <a:p>
            <a:pPr marL="342900" indent="-342900">
              <a:spcBef>
                <a:spcPts val="600"/>
              </a:spcBef>
              <a:buFont typeface="+mj-lt"/>
              <a:buAutoNum type="arabicPeriod"/>
            </a:pPr>
            <a:r>
              <a:rPr lang="ro-RO" sz="1600" dirty="0"/>
              <a:t>The </a:t>
            </a:r>
            <a:r>
              <a:rPr lang="en-US" sz="1600" dirty="0"/>
              <a:t>evaluation</a:t>
            </a:r>
            <a:r>
              <a:rPr lang="ro-RO" sz="1600" dirty="0"/>
              <a:t> </a:t>
            </a:r>
            <a:r>
              <a:rPr lang="en-US" sz="1600" dirty="0"/>
              <a:t>follows </a:t>
            </a:r>
            <a:r>
              <a:rPr lang="ro-RO" sz="1600" dirty="0"/>
              <a:t>the </a:t>
            </a:r>
            <a:r>
              <a:rPr lang="ro-RO" sz="1600" b="1" dirty="0"/>
              <a:t>operator precedence</a:t>
            </a:r>
            <a:r>
              <a:rPr lang="ro-RO" sz="1600" dirty="0"/>
              <a:t> rules (ref: </a:t>
            </a:r>
            <a:r>
              <a:rPr lang="ro-RO" sz="1600" dirty="0">
                <a:hlinkClick r:id="rId3"/>
              </a:rPr>
              <a:t>1</a:t>
            </a:r>
            <a:r>
              <a:rPr lang="ro-RO" sz="1600" dirty="0"/>
              <a:t>, ref: </a:t>
            </a:r>
            <a:r>
              <a:rPr lang="ro-RO" sz="1600" dirty="0">
                <a:hlinkClick r:id="rId4"/>
              </a:rPr>
              <a:t>2</a:t>
            </a:r>
            <a:r>
              <a:rPr lang="ro-RO" sz="1600" dirty="0"/>
              <a:t>). Additionally</a:t>
            </a:r>
            <a:r>
              <a:rPr lang="en-US" sz="1600" dirty="0"/>
              <a:t>,</a:t>
            </a:r>
            <a:r>
              <a:rPr lang="ro-RO" sz="1600" dirty="0"/>
              <a:t> the </a:t>
            </a:r>
            <a:r>
              <a:rPr lang="ro-RO" sz="2000" b="1" dirty="0">
                <a:latin typeface="Consolas" panose="020B0609020204030204" pitchFamily="49" charset="0"/>
              </a:rPr>
              <a:t>^</a:t>
            </a:r>
            <a:r>
              <a:rPr lang="ro-RO" sz="1600" dirty="0"/>
              <a:t> (power) operator has the higest precedence.</a:t>
            </a:r>
          </a:p>
          <a:p>
            <a:pPr marL="342900" indent="-342900">
              <a:spcBef>
                <a:spcPts val="600"/>
              </a:spcBef>
              <a:buFont typeface="+mj-lt"/>
              <a:buAutoNum type="arabicPeriod"/>
            </a:pPr>
            <a:r>
              <a:rPr lang="ro-RO" sz="1600" dirty="0"/>
              <a:t>The </a:t>
            </a:r>
            <a:r>
              <a:rPr lang="ro-RO" sz="1600" b="1" dirty="0"/>
              <a:t>evaluation trace</a:t>
            </a:r>
            <a:r>
              <a:rPr lang="ro-RO" sz="1600" dirty="0"/>
              <a:t> </a:t>
            </a:r>
            <a:r>
              <a:rPr lang="en-US" sz="1600" dirty="0"/>
              <a:t>is </a:t>
            </a:r>
            <a:r>
              <a:rPr lang="ro-RO" sz="1600" dirty="0"/>
              <a:t>the sequence of expressions reduced by substituding one operator </a:t>
            </a:r>
            <a:r>
              <a:rPr lang="en-US" sz="1600" dirty="0"/>
              <a:t>at a time </a:t>
            </a:r>
            <a:r>
              <a:rPr lang="ro-RO" sz="1600" dirty="0"/>
              <a:t>with the result of its evaluation.</a:t>
            </a:r>
          </a:p>
          <a:p>
            <a:pPr marL="342900" indent="-342900">
              <a:spcBef>
                <a:spcPts val="600"/>
              </a:spcBef>
              <a:buFont typeface="+mj-lt"/>
              <a:buAutoNum type="arabicPeriod"/>
            </a:pPr>
            <a:r>
              <a:rPr lang="ro-RO" sz="1600" dirty="0"/>
              <a:t>The program should include </a:t>
            </a:r>
            <a:r>
              <a:rPr lang="ro-RO" sz="1600" b="1" dirty="0"/>
              <a:t>error handling</a:t>
            </a:r>
            <a:r>
              <a:rPr lang="ro-RO" sz="1600" dirty="0"/>
              <a:t>: any errors in the expression string should result in an error message and returning to the prompt for inputing another expression.</a:t>
            </a:r>
          </a:p>
          <a:p>
            <a:pPr marL="342900" indent="-342900">
              <a:spcBef>
                <a:spcPts val="600"/>
              </a:spcBef>
              <a:buFont typeface="+mj-lt"/>
              <a:buAutoNum type="arabicPeriod"/>
            </a:pPr>
            <a:r>
              <a:rPr lang="ro-RO" sz="1600" dirty="0"/>
              <a:t>The program terminates when the user enters </a:t>
            </a:r>
            <a:r>
              <a:rPr lang="ro-RO" sz="1600" b="1" dirty="0">
                <a:latin typeface="Consolas" panose="020B0609020204030204" pitchFamily="49" charset="0"/>
              </a:rPr>
              <a:t>quit</a:t>
            </a:r>
            <a:r>
              <a:rPr lang="ro-RO" sz="1600" dirty="0"/>
              <a:t> or </a:t>
            </a:r>
            <a:r>
              <a:rPr lang="ro-RO" sz="1600" b="1" dirty="0">
                <a:latin typeface="Consolas" panose="020B0609020204030204" pitchFamily="49" charset="0"/>
              </a:rPr>
              <a:t>exit</a:t>
            </a:r>
            <a:r>
              <a:rPr lang="ro-RO" sz="1600" dirty="0"/>
              <a:t> (case insensitive) at the command prompt.</a:t>
            </a:r>
          </a:p>
          <a:p>
            <a:pPr marL="0" indent="0">
              <a:spcBef>
                <a:spcPts val="0"/>
              </a:spcBef>
              <a:buNone/>
            </a:pPr>
            <a:endParaRPr lang="en-US" sz="1600" dirty="0"/>
          </a:p>
        </p:txBody>
      </p:sp>
      <p:pic>
        <p:nvPicPr>
          <p:cNvPr id="10" name="Picture 9">
            <a:extLst>
              <a:ext uri="{FF2B5EF4-FFF2-40B4-BE49-F238E27FC236}">
                <a16:creationId xmlns:a16="http://schemas.microsoft.com/office/drawing/2014/main" id="{38261F88-D431-461B-A3EB-F3143F4F9768}"/>
              </a:ext>
            </a:extLst>
          </p:cNvPr>
          <p:cNvPicPr>
            <a:picLocks noChangeAspect="1"/>
          </p:cNvPicPr>
          <p:nvPr/>
        </p:nvPicPr>
        <p:blipFill>
          <a:blip r:embed="rId5"/>
          <a:stretch>
            <a:fillRect/>
          </a:stretch>
        </p:blipFill>
        <p:spPr>
          <a:xfrm>
            <a:off x="618744" y="4169840"/>
            <a:ext cx="3264068" cy="1517728"/>
          </a:xfrm>
          <a:prstGeom prst="rect">
            <a:avLst/>
          </a:prstGeom>
        </p:spPr>
      </p:pic>
      <p:pic>
        <p:nvPicPr>
          <p:cNvPr id="12" name="Picture 11">
            <a:extLst>
              <a:ext uri="{FF2B5EF4-FFF2-40B4-BE49-F238E27FC236}">
                <a16:creationId xmlns:a16="http://schemas.microsoft.com/office/drawing/2014/main" id="{0BA9C2AB-6BB6-596E-D906-48C6F44F56B2}"/>
              </a:ext>
            </a:extLst>
          </p:cNvPr>
          <p:cNvPicPr>
            <a:picLocks noChangeAspect="1"/>
          </p:cNvPicPr>
          <p:nvPr/>
        </p:nvPicPr>
        <p:blipFill>
          <a:blip r:embed="rId6"/>
          <a:stretch>
            <a:fillRect/>
          </a:stretch>
        </p:blipFill>
        <p:spPr>
          <a:xfrm>
            <a:off x="618744" y="2226264"/>
            <a:ext cx="3746693" cy="1765391"/>
          </a:xfrm>
          <a:prstGeom prst="rect">
            <a:avLst/>
          </a:prstGeom>
        </p:spPr>
      </p:pic>
    </p:spTree>
    <p:extLst>
      <p:ext uri="{BB962C8B-B14F-4D97-AF65-F5344CB8AC3E}">
        <p14:creationId xmlns:p14="http://schemas.microsoft.com/office/powerpoint/2010/main" val="234937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5686D4-0C43-0652-9281-AE1F88637171}"/>
              </a:ext>
            </a:extLst>
          </p:cNvPr>
          <p:cNvSpPr>
            <a:spLocks noGrp="1"/>
          </p:cNvSpPr>
          <p:nvPr>
            <p:ph idx="1"/>
          </p:nvPr>
        </p:nvSpPr>
        <p:spPr>
          <a:xfrm>
            <a:off x="554736" y="1185545"/>
            <a:ext cx="10884408" cy="789559"/>
          </a:xfrm>
        </p:spPr>
        <p:txBody>
          <a:bodyPr>
            <a:normAutofit/>
          </a:bodyPr>
          <a:lstStyle/>
          <a:p>
            <a:pPr marL="0" indent="0">
              <a:spcBef>
                <a:spcPts val="0"/>
              </a:spcBef>
              <a:buNone/>
            </a:pPr>
            <a:r>
              <a:rPr lang="en-US" sz="1600" dirty="0"/>
              <a:t>You are provided with a startup project which includes some classes and methods, as well as stub unit tests. You are also provided with suggestions on how to design and structure the project. You are however not restricted to using these recommendations, if your own implementation covers the requirements. When complete, your project will be graded as follows:</a:t>
            </a:r>
          </a:p>
        </p:txBody>
      </p:sp>
      <p:graphicFrame>
        <p:nvGraphicFramePr>
          <p:cNvPr id="4" name="Table 4">
            <a:extLst>
              <a:ext uri="{FF2B5EF4-FFF2-40B4-BE49-F238E27FC236}">
                <a16:creationId xmlns:a16="http://schemas.microsoft.com/office/drawing/2014/main" id="{70FF92A7-CC7E-59D8-B83A-E4AFA58F94BE}"/>
              </a:ext>
            </a:extLst>
          </p:cNvPr>
          <p:cNvGraphicFramePr>
            <a:graphicFrameLocks noGrp="1"/>
          </p:cNvGraphicFramePr>
          <p:nvPr>
            <p:extLst>
              <p:ext uri="{D42A27DB-BD31-4B8C-83A1-F6EECF244321}">
                <p14:modId xmlns:p14="http://schemas.microsoft.com/office/powerpoint/2010/main" val="2551410819"/>
              </p:ext>
            </p:extLst>
          </p:nvPr>
        </p:nvGraphicFramePr>
        <p:xfrm>
          <a:off x="1347216" y="2301557"/>
          <a:ext cx="9241536" cy="3569208"/>
        </p:xfrm>
        <a:graphic>
          <a:graphicData uri="http://schemas.openxmlformats.org/drawingml/2006/table">
            <a:tbl>
              <a:tblPr>
                <a:tableStyleId>{2D5ABB26-0587-4C30-8999-92F81FD0307C}</a:tableStyleId>
              </a:tblPr>
              <a:tblGrid>
                <a:gridCol w="6267015">
                  <a:extLst>
                    <a:ext uri="{9D8B030D-6E8A-4147-A177-3AD203B41FA5}">
                      <a16:colId xmlns:a16="http://schemas.microsoft.com/office/drawing/2014/main" val="37009540"/>
                    </a:ext>
                  </a:extLst>
                </a:gridCol>
                <a:gridCol w="1797155">
                  <a:extLst>
                    <a:ext uri="{9D8B030D-6E8A-4147-A177-3AD203B41FA5}">
                      <a16:colId xmlns:a16="http://schemas.microsoft.com/office/drawing/2014/main" val="4075417430"/>
                    </a:ext>
                  </a:extLst>
                </a:gridCol>
                <a:gridCol w="1177366">
                  <a:extLst>
                    <a:ext uri="{9D8B030D-6E8A-4147-A177-3AD203B41FA5}">
                      <a16:colId xmlns:a16="http://schemas.microsoft.com/office/drawing/2014/main" val="1184611493"/>
                    </a:ext>
                  </a:extLst>
                </a:gridCol>
              </a:tblGrid>
              <a:tr h="274320">
                <a:tc>
                  <a:txBody>
                    <a:bodyPr/>
                    <a:lstStyle/>
                    <a:p>
                      <a:pPr marL="285750" indent="-285750">
                        <a:lnSpc>
                          <a:spcPts val="1600"/>
                        </a:lnSpc>
                        <a:spcBef>
                          <a:spcPts val="0"/>
                        </a:spcBef>
                        <a:buFont typeface="Wingdings" panose="05000000000000000000" pitchFamily="2" charset="2"/>
                        <a:buChar char="q"/>
                      </a:pPr>
                      <a:r>
                        <a:rPr lang="en-US" sz="1600" dirty="0"/>
                        <a:t>Design and usage of linked / double-linked-lists.</a:t>
                      </a:r>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r">
                        <a:lnSpc>
                          <a:spcPts val="1600"/>
                        </a:lnSpc>
                      </a:pPr>
                      <a:endParaRPr lang="en-US" sz="1600" dirty="0">
                        <a:solidFill>
                          <a:schemeClr val="bg1">
                            <a:lumMod val="50000"/>
                          </a:schemeClr>
                        </a:solidFill>
                      </a:endParaRPr>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r">
                        <a:lnSpc>
                          <a:spcPts val="1600"/>
                        </a:lnSpc>
                      </a:pPr>
                      <a:r>
                        <a:rPr lang="en-US" sz="1600" dirty="0"/>
                        <a:t>10 points</a:t>
                      </a:r>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90781884"/>
                  </a:ext>
                </a:extLst>
              </a:tr>
              <a:tr h="274320">
                <a:tc>
                  <a:txBody>
                    <a:bodyPr/>
                    <a:lstStyle/>
                    <a:p>
                      <a:pPr marL="285750" indent="-285750">
                        <a:lnSpc>
                          <a:spcPts val="1600"/>
                        </a:lnSpc>
                        <a:buFont typeface="Wingdings" panose="05000000000000000000" pitchFamily="2" charset="2"/>
                        <a:buChar char="q"/>
                      </a:pPr>
                      <a:r>
                        <a:rPr lang="en-US" sz="1600" dirty="0"/>
                        <a:t>Functionality</a:t>
                      </a:r>
                    </a:p>
                  </a:txBody>
                  <a:tcPr>
                    <a:lnT w="12700" cap="flat" cmpd="sng" algn="ctr">
                      <a:solidFill>
                        <a:schemeClr val="bg1">
                          <a:lumMod val="65000"/>
                        </a:schemeClr>
                      </a:solidFill>
                      <a:prstDash val="solid"/>
                      <a:round/>
                      <a:headEnd type="none" w="med" len="med"/>
                      <a:tailEnd type="none" w="med" len="med"/>
                    </a:lnT>
                  </a:tcPr>
                </a:tc>
                <a:tc>
                  <a:txBody>
                    <a:bodyPr/>
                    <a:lstStyle/>
                    <a:p>
                      <a:pPr algn="r">
                        <a:lnSpc>
                          <a:spcPts val="1600"/>
                        </a:lnSpc>
                      </a:pPr>
                      <a:endParaRPr lang="en-US" sz="1600" dirty="0">
                        <a:solidFill>
                          <a:schemeClr val="bg1">
                            <a:lumMod val="50000"/>
                          </a:schemeClr>
                        </a:solidFill>
                      </a:endParaRPr>
                    </a:p>
                  </a:txBody>
                  <a:tcPr>
                    <a:lnT w="12700" cap="flat" cmpd="sng" algn="ctr">
                      <a:solidFill>
                        <a:schemeClr val="bg1">
                          <a:lumMod val="65000"/>
                        </a:schemeClr>
                      </a:solidFill>
                      <a:prstDash val="solid"/>
                      <a:round/>
                      <a:headEnd type="none" w="med" len="med"/>
                      <a:tailEnd type="none" w="med" len="med"/>
                    </a:lnT>
                  </a:tcPr>
                </a:tc>
                <a:tc>
                  <a:txBody>
                    <a:bodyPr/>
                    <a:lstStyle/>
                    <a:p>
                      <a:pPr algn="r">
                        <a:lnSpc>
                          <a:spcPts val="1600"/>
                        </a:lnSpc>
                      </a:pPr>
                      <a:r>
                        <a:rPr lang="en-US" sz="1600" dirty="0"/>
                        <a:t>15 points</a:t>
                      </a:r>
                    </a:p>
                  </a:txBody>
                  <a:tcPr>
                    <a:lnT w="12700"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66267249"/>
                  </a:ext>
                </a:extLst>
              </a:tr>
              <a:tr h="274320">
                <a:tc>
                  <a:txBody>
                    <a:bodyPr/>
                    <a:lstStyle/>
                    <a:p>
                      <a:pPr marL="742950" lvl="1" indent="-285750">
                        <a:lnSpc>
                          <a:spcPts val="1600"/>
                        </a:lnSpc>
                        <a:buFont typeface="Wingdings" panose="05000000000000000000" pitchFamily="2" charset="2"/>
                        <a:buChar char="q"/>
                      </a:pPr>
                      <a:r>
                        <a:rPr lang="en-US" sz="1600" dirty="0">
                          <a:solidFill>
                            <a:schemeClr val="tx1">
                              <a:lumMod val="50000"/>
                              <a:lumOff val="50000"/>
                            </a:schemeClr>
                          </a:solidFill>
                        </a:rPr>
                        <a:t>Evaluates all operators correctly</a:t>
                      </a:r>
                    </a:p>
                  </a:txBody>
                  <a:tcPr/>
                </a:tc>
                <a:tc>
                  <a:txBody>
                    <a:bodyPr/>
                    <a:lstStyle/>
                    <a:p>
                      <a:pPr algn="r">
                        <a:lnSpc>
                          <a:spcPts val="1600"/>
                        </a:lnSpc>
                      </a:pPr>
                      <a:r>
                        <a:rPr lang="en-US" sz="1600" dirty="0">
                          <a:solidFill>
                            <a:schemeClr val="tx1">
                              <a:lumMod val="50000"/>
                              <a:lumOff val="50000"/>
                            </a:schemeClr>
                          </a:solidFill>
                        </a:rPr>
                        <a:t>6</a:t>
                      </a:r>
                    </a:p>
                  </a:txBody>
                  <a:tcPr/>
                </a:tc>
                <a:tc>
                  <a:txBody>
                    <a:bodyPr/>
                    <a:lstStyle/>
                    <a:p>
                      <a:pPr algn="r">
                        <a:lnSpc>
                          <a:spcPts val="1600"/>
                        </a:lnSpc>
                      </a:pPr>
                      <a:endParaRPr lang="en-US" sz="1600" dirty="0">
                        <a:solidFill>
                          <a:schemeClr val="tx1">
                            <a:lumMod val="50000"/>
                            <a:lumOff val="50000"/>
                          </a:schemeClr>
                        </a:solidFill>
                      </a:endParaRPr>
                    </a:p>
                  </a:txBody>
                  <a:tcPr/>
                </a:tc>
                <a:extLst>
                  <a:ext uri="{0D108BD9-81ED-4DB2-BD59-A6C34878D82A}">
                    <a16:rowId xmlns:a16="http://schemas.microsoft.com/office/drawing/2014/main" val="1749773536"/>
                  </a:ext>
                </a:extLst>
              </a:tr>
              <a:tr h="274320">
                <a:tc>
                  <a:txBody>
                    <a:bodyPr/>
                    <a:lstStyle/>
                    <a:p>
                      <a:pPr marL="742950" lvl="1" indent="-285750">
                        <a:lnSpc>
                          <a:spcPts val="1600"/>
                        </a:lnSpc>
                        <a:buFont typeface="Wingdings" panose="05000000000000000000" pitchFamily="2" charset="2"/>
                        <a:buChar char="q"/>
                      </a:pPr>
                      <a:r>
                        <a:rPr lang="en-US" sz="1600" dirty="0">
                          <a:solidFill>
                            <a:schemeClr val="tx1">
                              <a:lumMod val="50000"/>
                              <a:lumOff val="50000"/>
                            </a:schemeClr>
                          </a:solidFill>
                        </a:rPr>
                        <a:t>Obeys precedence rules</a:t>
                      </a:r>
                    </a:p>
                  </a:txBody>
                  <a:tcPr/>
                </a:tc>
                <a:tc>
                  <a:txBody>
                    <a:bodyPr/>
                    <a:lstStyle/>
                    <a:p>
                      <a:pPr algn="r">
                        <a:lnSpc>
                          <a:spcPts val="1600"/>
                        </a:lnSpc>
                      </a:pPr>
                      <a:r>
                        <a:rPr lang="en-US" sz="1600" dirty="0">
                          <a:solidFill>
                            <a:schemeClr val="tx1">
                              <a:lumMod val="50000"/>
                              <a:lumOff val="50000"/>
                            </a:schemeClr>
                          </a:solidFill>
                        </a:rPr>
                        <a:t>6</a:t>
                      </a:r>
                    </a:p>
                  </a:txBody>
                  <a:tcPr/>
                </a:tc>
                <a:tc>
                  <a:txBody>
                    <a:bodyPr/>
                    <a:lstStyle/>
                    <a:p>
                      <a:pPr algn="r">
                        <a:lnSpc>
                          <a:spcPts val="1600"/>
                        </a:lnSpc>
                      </a:pPr>
                      <a:endParaRPr lang="en-US" sz="1600" dirty="0">
                        <a:solidFill>
                          <a:schemeClr val="tx1">
                            <a:lumMod val="50000"/>
                            <a:lumOff val="50000"/>
                          </a:schemeClr>
                        </a:solidFill>
                      </a:endParaRPr>
                    </a:p>
                  </a:txBody>
                  <a:tcPr/>
                </a:tc>
                <a:extLst>
                  <a:ext uri="{0D108BD9-81ED-4DB2-BD59-A6C34878D82A}">
                    <a16:rowId xmlns:a16="http://schemas.microsoft.com/office/drawing/2014/main" val="4063849474"/>
                  </a:ext>
                </a:extLst>
              </a:tr>
              <a:tr h="274320">
                <a:tc>
                  <a:txBody>
                    <a:bodyPr/>
                    <a:lstStyle/>
                    <a:p>
                      <a:pPr marL="742950" lvl="1" indent="-285750">
                        <a:lnSpc>
                          <a:spcPts val="1600"/>
                        </a:lnSpc>
                        <a:buFont typeface="Wingdings" panose="05000000000000000000" pitchFamily="2" charset="2"/>
                        <a:buChar char="q"/>
                      </a:pPr>
                      <a:r>
                        <a:rPr lang="en-US" sz="1600" dirty="0">
                          <a:solidFill>
                            <a:schemeClr val="tx1">
                              <a:lumMod val="50000"/>
                              <a:lumOff val="50000"/>
                            </a:schemeClr>
                          </a:solidFill>
                        </a:rPr>
                        <a:t>Prints out correct evaluation trace</a:t>
                      </a:r>
                    </a:p>
                  </a:txBody>
                  <a:tcPr>
                    <a:lnB w="12700" cap="flat" cmpd="sng" algn="ctr">
                      <a:solidFill>
                        <a:schemeClr val="bg1">
                          <a:lumMod val="65000"/>
                        </a:schemeClr>
                      </a:solidFill>
                      <a:prstDash val="solid"/>
                      <a:round/>
                      <a:headEnd type="none" w="med" len="med"/>
                      <a:tailEnd type="none" w="med" len="med"/>
                    </a:lnB>
                  </a:tcPr>
                </a:tc>
                <a:tc>
                  <a:txBody>
                    <a:bodyPr/>
                    <a:lstStyle/>
                    <a:p>
                      <a:pPr algn="r">
                        <a:lnSpc>
                          <a:spcPts val="1600"/>
                        </a:lnSpc>
                      </a:pPr>
                      <a:r>
                        <a:rPr lang="en-US" sz="1600" dirty="0">
                          <a:solidFill>
                            <a:schemeClr val="tx1">
                              <a:lumMod val="50000"/>
                              <a:lumOff val="50000"/>
                            </a:schemeClr>
                          </a:solidFill>
                        </a:rPr>
                        <a:t>3</a:t>
                      </a:r>
                    </a:p>
                  </a:txBody>
                  <a:tcPr>
                    <a:lnB w="12700" cap="flat" cmpd="sng" algn="ctr">
                      <a:solidFill>
                        <a:schemeClr val="bg1">
                          <a:lumMod val="65000"/>
                        </a:schemeClr>
                      </a:solidFill>
                      <a:prstDash val="solid"/>
                      <a:round/>
                      <a:headEnd type="none" w="med" len="med"/>
                      <a:tailEnd type="none" w="med" len="med"/>
                    </a:lnB>
                  </a:tcPr>
                </a:tc>
                <a:tc>
                  <a:txBody>
                    <a:bodyPr/>
                    <a:lstStyle/>
                    <a:p>
                      <a:pPr algn="r">
                        <a:lnSpc>
                          <a:spcPts val="1600"/>
                        </a:lnSpc>
                      </a:pPr>
                      <a:endParaRPr lang="en-US" sz="1600" dirty="0">
                        <a:solidFill>
                          <a:schemeClr val="tx1">
                            <a:lumMod val="50000"/>
                            <a:lumOff val="50000"/>
                          </a:schemeClr>
                        </a:solidFill>
                      </a:endParaRPr>
                    </a:p>
                  </a:txBody>
                  <a:tcPr>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7560004"/>
                  </a:ext>
                </a:extLst>
              </a:tr>
              <a:tr h="274320">
                <a:tc>
                  <a:txBody>
                    <a:bodyPr/>
                    <a:lstStyle/>
                    <a:p>
                      <a:pPr marL="285750" lvl="0" indent="-285750">
                        <a:lnSpc>
                          <a:spcPts val="1600"/>
                        </a:lnSpc>
                        <a:buFont typeface="Wingdings" panose="05000000000000000000" pitchFamily="2" charset="2"/>
                        <a:buChar char="q"/>
                      </a:pPr>
                      <a:r>
                        <a:rPr lang="en-US" sz="1600" dirty="0"/>
                        <a:t>Error handling</a:t>
                      </a:r>
                    </a:p>
                  </a:txBody>
                  <a:tcPr>
                    <a:lnT w="12700" cap="flat" cmpd="sng" algn="ctr">
                      <a:solidFill>
                        <a:schemeClr val="bg1">
                          <a:lumMod val="65000"/>
                        </a:schemeClr>
                      </a:solidFill>
                      <a:prstDash val="solid"/>
                      <a:round/>
                      <a:headEnd type="none" w="med" len="med"/>
                      <a:tailEnd type="none" w="med" len="med"/>
                    </a:lnT>
                  </a:tcPr>
                </a:tc>
                <a:tc>
                  <a:txBody>
                    <a:bodyPr/>
                    <a:lstStyle/>
                    <a:p>
                      <a:pPr algn="r">
                        <a:lnSpc>
                          <a:spcPts val="1600"/>
                        </a:lnSpc>
                      </a:pPr>
                      <a:endParaRPr lang="en-US" sz="1600" dirty="0">
                        <a:solidFill>
                          <a:schemeClr val="bg1">
                            <a:lumMod val="50000"/>
                          </a:schemeClr>
                        </a:solidFill>
                      </a:endParaRPr>
                    </a:p>
                  </a:txBody>
                  <a:tcPr>
                    <a:lnT w="12700" cap="flat" cmpd="sng" algn="ctr">
                      <a:solidFill>
                        <a:schemeClr val="bg1">
                          <a:lumMod val="65000"/>
                        </a:schemeClr>
                      </a:solidFill>
                      <a:prstDash val="solid"/>
                      <a:round/>
                      <a:headEnd type="none" w="med" len="med"/>
                      <a:tailEnd type="none" w="med" len="med"/>
                    </a:lnT>
                  </a:tcPr>
                </a:tc>
                <a:tc>
                  <a:txBody>
                    <a:bodyPr/>
                    <a:lstStyle/>
                    <a:p>
                      <a:pPr algn="r">
                        <a:lnSpc>
                          <a:spcPts val="1600"/>
                        </a:lnSpc>
                      </a:pPr>
                      <a:r>
                        <a:rPr lang="en-US" sz="1600" dirty="0"/>
                        <a:t>10 points</a:t>
                      </a:r>
                    </a:p>
                  </a:txBody>
                  <a:tcPr>
                    <a:lnT w="12700"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4210449113"/>
                  </a:ext>
                </a:extLst>
              </a:tr>
              <a:tr h="274320">
                <a:tc>
                  <a:txBody>
                    <a:bodyPr/>
                    <a:lstStyle/>
                    <a:p>
                      <a:pPr marL="742950" lvl="1" indent="-285750">
                        <a:lnSpc>
                          <a:spcPts val="1600"/>
                        </a:lnSpc>
                        <a:buFont typeface="Wingdings" panose="05000000000000000000" pitchFamily="2" charset="2"/>
                        <a:buChar char="q"/>
                      </a:pPr>
                      <a:r>
                        <a:rPr lang="en-US" sz="1600" dirty="0">
                          <a:solidFill>
                            <a:schemeClr val="tx1">
                              <a:lumMod val="50000"/>
                              <a:lumOff val="50000"/>
                            </a:schemeClr>
                          </a:solidFill>
                        </a:rPr>
                        <a:t>Does not crash on invalid input</a:t>
                      </a:r>
                    </a:p>
                  </a:txBody>
                  <a:tcPr/>
                </a:tc>
                <a:tc>
                  <a:txBody>
                    <a:bodyPr/>
                    <a:lstStyle/>
                    <a:p>
                      <a:pPr algn="r">
                        <a:lnSpc>
                          <a:spcPts val="1600"/>
                        </a:lnSpc>
                      </a:pPr>
                      <a:r>
                        <a:rPr lang="en-US" sz="1600" dirty="0">
                          <a:solidFill>
                            <a:schemeClr val="tx1">
                              <a:lumMod val="50000"/>
                              <a:lumOff val="50000"/>
                            </a:schemeClr>
                          </a:solidFill>
                        </a:rPr>
                        <a:t>5</a:t>
                      </a:r>
                    </a:p>
                  </a:txBody>
                  <a:tcPr/>
                </a:tc>
                <a:tc>
                  <a:txBody>
                    <a:bodyPr/>
                    <a:lstStyle/>
                    <a:p>
                      <a:pPr algn="r">
                        <a:lnSpc>
                          <a:spcPts val="1600"/>
                        </a:lnSpc>
                      </a:pPr>
                      <a:endParaRPr lang="en-US" sz="1600" dirty="0"/>
                    </a:p>
                  </a:txBody>
                  <a:tcPr/>
                </a:tc>
                <a:extLst>
                  <a:ext uri="{0D108BD9-81ED-4DB2-BD59-A6C34878D82A}">
                    <a16:rowId xmlns:a16="http://schemas.microsoft.com/office/drawing/2014/main" val="9244785"/>
                  </a:ext>
                </a:extLst>
              </a:tr>
              <a:tr h="274320">
                <a:tc>
                  <a:txBody>
                    <a:bodyPr/>
                    <a:lstStyle/>
                    <a:p>
                      <a:pPr marL="742950" lvl="1" indent="-285750">
                        <a:lnSpc>
                          <a:spcPts val="1600"/>
                        </a:lnSpc>
                        <a:buFont typeface="Wingdings" panose="05000000000000000000" pitchFamily="2" charset="2"/>
                        <a:buChar char="q"/>
                      </a:pPr>
                      <a:r>
                        <a:rPr lang="en-US" sz="1600" dirty="0">
                          <a:solidFill>
                            <a:schemeClr val="tx1">
                              <a:lumMod val="50000"/>
                              <a:lumOff val="50000"/>
                            </a:schemeClr>
                          </a:solidFill>
                        </a:rPr>
                        <a:t>Prints relevant error messages</a:t>
                      </a:r>
                    </a:p>
                  </a:txBody>
                  <a:tcPr>
                    <a:lnB w="12700" cap="flat" cmpd="sng" algn="ctr">
                      <a:solidFill>
                        <a:schemeClr val="bg1">
                          <a:lumMod val="65000"/>
                        </a:schemeClr>
                      </a:solidFill>
                      <a:prstDash val="solid"/>
                      <a:round/>
                      <a:headEnd type="none" w="med" len="med"/>
                      <a:tailEnd type="none" w="med" len="med"/>
                    </a:lnB>
                  </a:tcPr>
                </a:tc>
                <a:tc>
                  <a:txBody>
                    <a:bodyPr/>
                    <a:lstStyle/>
                    <a:p>
                      <a:pPr algn="r">
                        <a:lnSpc>
                          <a:spcPts val="1600"/>
                        </a:lnSpc>
                      </a:pPr>
                      <a:r>
                        <a:rPr lang="en-US" sz="1600" dirty="0">
                          <a:solidFill>
                            <a:schemeClr val="tx1">
                              <a:lumMod val="50000"/>
                              <a:lumOff val="50000"/>
                            </a:schemeClr>
                          </a:solidFill>
                        </a:rPr>
                        <a:t>5</a:t>
                      </a:r>
                    </a:p>
                  </a:txBody>
                  <a:tcPr>
                    <a:lnB w="12700" cap="flat" cmpd="sng" algn="ctr">
                      <a:solidFill>
                        <a:schemeClr val="bg1">
                          <a:lumMod val="65000"/>
                        </a:schemeClr>
                      </a:solidFill>
                      <a:prstDash val="solid"/>
                      <a:round/>
                      <a:headEnd type="none" w="med" len="med"/>
                      <a:tailEnd type="none" w="med" len="med"/>
                    </a:lnB>
                  </a:tcPr>
                </a:tc>
                <a:tc>
                  <a:txBody>
                    <a:bodyPr/>
                    <a:lstStyle/>
                    <a:p>
                      <a:pPr algn="r">
                        <a:lnSpc>
                          <a:spcPts val="1600"/>
                        </a:lnSpc>
                      </a:pPr>
                      <a:endParaRPr lang="en-US" sz="1600" dirty="0"/>
                    </a:p>
                  </a:txBody>
                  <a:tcPr>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575006193"/>
                  </a:ext>
                </a:extLst>
              </a:tr>
              <a:tr h="274320">
                <a:tc>
                  <a:txBody>
                    <a:bodyPr/>
                    <a:lstStyle/>
                    <a:p>
                      <a:pPr marL="285750" indent="-285750">
                        <a:lnSpc>
                          <a:spcPts val="1600"/>
                        </a:lnSpc>
                        <a:buFont typeface="Wingdings" panose="05000000000000000000" pitchFamily="2" charset="2"/>
                        <a:buChar char="q"/>
                      </a:pPr>
                      <a:r>
                        <a:rPr lang="en-US" sz="1600" dirty="0"/>
                        <a:t>Unit Testing</a:t>
                      </a:r>
                    </a:p>
                  </a:txBody>
                  <a:tcPr>
                    <a:lnT w="12700" cap="flat" cmpd="sng" algn="ctr">
                      <a:solidFill>
                        <a:schemeClr val="bg1">
                          <a:lumMod val="65000"/>
                        </a:schemeClr>
                      </a:solidFill>
                      <a:prstDash val="solid"/>
                      <a:round/>
                      <a:headEnd type="none" w="med" len="med"/>
                      <a:tailEnd type="none" w="med" len="med"/>
                    </a:lnT>
                  </a:tcPr>
                </a:tc>
                <a:tc>
                  <a:txBody>
                    <a:bodyPr/>
                    <a:lstStyle/>
                    <a:p>
                      <a:pPr algn="r">
                        <a:lnSpc>
                          <a:spcPts val="1600"/>
                        </a:lnSpc>
                      </a:pPr>
                      <a:endParaRPr lang="en-US" sz="1600" dirty="0">
                        <a:solidFill>
                          <a:schemeClr val="bg1">
                            <a:lumMod val="50000"/>
                          </a:schemeClr>
                        </a:solidFill>
                      </a:endParaRPr>
                    </a:p>
                  </a:txBody>
                  <a:tcPr>
                    <a:lnT w="12700" cap="flat" cmpd="sng" algn="ctr">
                      <a:solidFill>
                        <a:schemeClr val="bg1">
                          <a:lumMod val="65000"/>
                        </a:schemeClr>
                      </a:solidFill>
                      <a:prstDash val="solid"/>
                      <a:round/>
                      <a:headEnd type="none" w="med" len="med"/>
                      <a:tailEnd type="none" w="med" len="med"/>
                    </a:lnT>
                  </a:tcPr>
                </a:tc>
                <a:tc>
                  <a:txBody>
                    <a:bodyPr/>
                    <a:lstStyle/>
                    <a:p>
                      <a:pPr algn="r">
                        <a:lnSpc>
                          <a:spcPts val="1600"/>
                        </a:lnSpc>
                      </a:pPr>
                      <a:r>
                        <a:rPr lang="en-US" sz="1600" dirty="0"/>
                        <a:t>5 points</a:t>
                      </a:r>
                    </a:p>
                  </a:txBody>
                  <a:tcPr>
                    <a:lnT w="12700"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2839742492"/>
                  </a:ext>
                </a:extLst>
              </a:tr>
              <a:tr h="274320">
                <a:tc>
                  <a:txBody>
                    <a:bodyPr/>
                    <a:lstStyle/>
                    <a:p>
                      <a:pPr marL="742950" lvl="1" indent="-285750">
                        <a:lnSpc>
                          <a:spcPts val="1600"/>
                        </a:lnSpc>
                        <a:buFont typeface="Wingdings" panose="05000000000000000000" pitchFamily="2" charset="2"/>
                        <a:buChar char="q"/>
                      </a:pPr>
                      <a:r>
                        <a:rPr lang="en-US" sz="1600" dirty="0">
                          <a:solidFill>
                            <a:schemeClr val="tx1">
                              <a:lumMod val="50000"/>
                              <a:lumOff val="50000"/>
                            </a:schemeClr>
                          </a:solidFill>
                        </a:rPr>
                        <a:t>Includes unit tests for linked-list / double-linked-list operations</a:t>
                      </a:r>
                    </a:p>
                  </a:txBody>
                  <a:tcPr/>
                </a:tc>
                <a:tc>
                  <a:txBody>
                    <a:bodyPr/>
                    <a:lstStyle/>
                    <a:p>
                      <a:pPr algn="r">
                        <a:lnSpc>
                          <a:spcPts val="1600"/>
                        </a:lnSpc>
                      </a:pPr>
                      <a:r>
                        <a:rPr lang="en-US" sz="1600" dirty="0">
                          <a:solidFill>
                            <a:schemeClr val="bg1">
                              <a:lumMod val="50000"/>
                            </a:schemeClr>
                          </a:solidFill>
                        </a:rPr>
                        <a:t>3</a:t>
                      </a:r>
                    </a:p>
                  </a:txBody>
                  <a:tcPr/>
                </a:tc>
                <a:tc>
                  <a:txBody>
                    <a:bodyPr/>
                    <a:lstStyle/>
                    <a:p>
                      <a:pPr algn="r">
                        <a:lnSpc>
                          <a:spcPts val="1600"/>
                        </a:lnSpc>
                      </a:pPr>
                      <a:endParaRPr lang="en-US" sz="1600" dirty="0"/>
                    </a:p>
                  </a:txBody>
                  <a:tcPr/>
                </a:tc>
                <a:extLst>
                  <a:ext uri="{0D108BD9-81ED-4DB2-BD59-A6C34878D82A}">
                    <a16:rowId xmlns:a16="http://schemas.microsoft.com/office/drawing/2014/main" val="99171774"/>
                  </a:ext>
                </a:extLst>
              </a:tr>
              <a:tr h="274320">
                <a:tc>
                  <a:txBody>
                    <a:bodyPr/>
                    <a:lstStyle/>
                    <a:p>
                      <a:pPr marL="742950" lvl="1" indent="-285750">
                        <a:lnSpc>
                          <a:spcPts val="1600"/>
                        </a:lnSpc>
                        <a:buFont typeface="Wingdings" panose="05000000000000000000" pitchFamily="2" charset="2"/>
                        <a:buChar char="q"/>
                      </a:pPr>
                      <a:r>
                        <a:rPr lang="en-US" sz="1600" dirty="0">
                          <a:solidFill>
                            <a:schemeClr val="tx1">
                              <a:lumMod val="50000"/>
                              <a:lumOff val="50000"/>
                            </a:schemeClr>
                          </a:solidFill>
                        </a:rPr>
                        <a:t>Over 60% code coverage for core classes</a:t>
                      </a:r>
                    </a:p>
                  </a:txBody>
                  <a:tcPr>
                    <a:lnB w="12700" cap="flat" cmpd="sng" algn="ctr">
                      <a:solidFill>
                        <a:schemeClr val="bg1">
                          <a:lumMod val="65000"/>
                        </a:schemeClr>
                      </a:solidFill>
                      <a:prstDash val="solid"/>
                      <a:round/>
                      <a:headEnd type="none" w="med" len="med"/>
                      <a:tailEnd type="none" w="med" len="med"/>
                    </a:lnB>
                  </a:tcPr>
                </a:tc>
                <a:tc>
                  <a:txBody>
                    <a:bodyPr/>
                    <a:lstStyle/>
                    <a:p>
                      <a:pPr algn="r">
                        <a:lnSpc>
                          <a:spcPts val="1600"/>
                        </a:lnSpc>
                      </a:pPr>
                      <a:r>
                        <a:rPr lang="en-US" sz="1600" dirty="0">
                          <a:solidFill>
                            <a:schemeClr val="bg1">
                              <a:lumMod val="50000"/>
                            </a:schemeClr>
                          </a:solidFill>
                        </a:rPr>
                        <a:t>2</a:t>
                      </a:r>
                    </a:p>
                  </a:txBody>
                  <a:tcPr>
                    <a:lnB w="12700" cap="flat" cmpd="sng" algn="ctr">
                      <a:solidFill>
                        <a:schemeClr val="tx1"/>
                      </a:solidFill>
                      <a:prstDash val="solid"/>
                      <a:round/>
                      <a:headEnd type="none" w="med" len="med"/>
                      <a:tailEnd type="none" w="med" len="med"/>
                    </a:lnB>
                  </a:tcPr>
                </a:tc>
                <a:tc>
                  <a:txBody>
                    <a:bodyPr/>
                    <a:lstStyle/>
                    <a:p>
                      <a:pPr algn="r">
                        <a:lnSpc>
                          <a:spcPts val="1600"/>
                        </a:lnSpc>
                      </a:pPr>
                      <a:endParaRPr lang="en-US"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3882144"/>
                  </a:ext>
                </a:extLst>
              </a:tr>
              <a:tr h="274320">
                <a:tc>
                  <a:txBody>
                    <a:bodyPr/>
                    <a:lstStyle/>
                    <a:p>
                      <a:pPr marL="742950" lvl="1" indent="-285750">
                        <a:lnSpc>
                          <a:spcPts val="1600"/>
                        </a:lnSpc>
                        <a:buFont typeface="Wingdings" panose="05000000000000000000" pitchFamily="2" charset="2"/>
                        <a:buChar char="q"/>
                      </a:pPr>
                      <a:endParaRPr lang="en-US" sz="1600" dirty="0">
                        <a:solidFill>
                          <a:schemeClr val="tx1"/>
                        </a:solidFill>
                      </a:endParaRPr>
                    </a:p>
                  </a:txBody>
                  <a:tcPr>
                    <a:lnT w="12700" cap="flat" cmpd="sng" algn="ctr">
                      <a:solidFill>
                        <a:schemeClr val="bg1">
                          <a:lumMod val="65000"/>
                        </a:schemeClr>
                      </a:solidFill>
                      <a:prstDash val="solid"/>
                      <a:round/>
                      <a:headEnd type="none" w="med" len="med"/>
                      <a:tailEnd type="none" w="med" len="med"/>
                    </a:lnT>
                  </a:tcPr>
                </a:tc>
                <a:tc>
                  <a:txBody>
                    <a:bodyPr/>
                    <a:lstStyle/>
                    <a:p>
                      <a:pPr algn="r">
                        <a:lnSpc>
                          <a:spcPts val="1600"/>
                        </a:lnSpc>
                      </a:pPr>
                      <a:r>
                        <a:rPr lang="en-US" sz="1600" dirty="0">
                          <a:solidFill>
                            <a:schemeClr val="tx1"/>
                          </a:solidFill>
                        </a:rPr>
                        <a:t>Total</a:t>
                      </a:r>
                    </a:p>
                  </a:txBody>
                  <a:tcPr>
                    <a:lnT w="12700" cap="flat" cmpd="sng" algn="ctr">
                      <a:solidFill>
                        <a:schemeClr val="tx1"/>
                      </a:solidFill>
                      <a:prstDash val="solid"/>
                      <a:round/>
                      <a:headEnd type="none" w="med" len="med"/>
                      <a:tailEnd type="none" w="med" len="med"/>
                    </a:lnT>
                  </a:tcPr>
                </a:tc>
                <a:tc>
                  <a:txBody>
                    <a:bodyPr/>
                    <a:lstStyle/>
                    <a:p>
                      <a:pPr algn="r">
                        <a:lnSpc>
                          <a:spcPts val="1600"/>
                        </a:lnSpc>
                      </a:pPr>
                      <a:r>
                        <a:rPr lang="en-US" sz="1600" dirty="0">
                          <a:solidFill>
                            <a:schemeClr val="tx1"/>
                          </a:solidFill>
                        </a:rPr>
                        <a:t>40 points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03600357"/>
                  </a:ext>
                </a:extLst>
              </a:tr>
            </a:tbl>
          </a:graphicData>
        </a:graphic>
      </p:graphicFrame>
      <p:sp>
        <p:nvSpPr>
          <p:cNvPr id="8" name="Title 1">
            <a:extLst>
              <a:ext uri="{FF2B5EF4-FFF2-40B4-BE49-F238E27FC236}">
                <a16:creationId xmlns:a16="http://schemas.microsoft.com/office/drawing/2014/main" id="{574FAC41-5D2D-481F-DAF1-CD2E4CBDD07D}"/>
              </a:ext>
            </a:extLst>
          </p:cNvPr>
          <p:cNvSpPr>
            <a:spLocks noGrp="1"/>
          </p:cNvSpPr>
          <p:nvPr>
            <p:ph type="title"/>
          </p:nvPr>
        </p:nvSpPr>
        <p:spPr>
          <a:xfrm>
            <a:off x="554736" y="299972"/>
            <a:ext cx="11359896" cy="530987"/>
          </a:xfrm>
        </p:spPr>
        <p:txBody>
          <a:bodyPr>
            <a:normAutofit/>
          </a:bodyPr>
          <a:lstStyle/>
          <a:p>
            <a:r>
              <a:rPr lang="en-US" sz="3200" dirty="0"/>
              <a:t>Calculator </a:t>
            </a:r>
            <a:r>
              <a:rPr lang="en-US" sz="2400" dirty="0"/>
              <a:t>grading</a:t>
            </a:r>
            <a:endParaRPr lang="en-US" sz="3200" dirty="0"/>
          </a:p>
        </p:txBody>
      </p:sp>
      <p:sp>
        <p:nvSpPr>
          <p:cNvPr id="9" name="Content Placeholder 2">
            <a:extLst>
              <a:ext uri="{FF2B5EF4-FFF2-40B4-BE49-F238E27FC236}">
                <a16:creationId xmlns:a16="http://schemas.microsoft.com/office/drawing/2014/main" id="{1381FF09-50F2-6761-44FA-030C9BF0BD2E}"/>
              </a:ext>
            </a:extLst>
          </p:cNvPr>
          <p:cNvSpPr txBox="1">
            <a:spLocks/>
          </p:cNvSpPr>
          <p:nvPr/>
        </p:nvSpPr>
        <p:spPr>
          <a:xfrm>
            <a:off x="554736" y="6078347"/>
            <a:ext cx="10884408" cy="406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t>At the end of this slide deck you will find some hints and code examples that may be useful in spots of your program.</a:t>
            </a:r>
          </a:p>
        </p:txBody>
      </p:sp>
    </p:spTree>
    <p:extLst>
      <p:ext uri="{BB962C8B-B14F-4D97-AF65-F5344CB8AC3E}">
        <p14:creationId xmlns:p14="http://schemas.microsoft.com/office/powerpoint/2010/main" val="209956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A9FC7BC8-6A15-30F9-FE55-B7527C309972}"/>
              </a:ext>
            </a:extLst>
          </p:cNvPr>
          <p:cNvSpPr/>
          <p:nvPr/>
        </p:nvSpPr>
        <p:spPr>
          <a:xfrm>
            <a:off x="5035093" y="4370469"/>
            <a:ext cx="2304100" cy="912979"/>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8" name="Title 1">
            <a:extLst>
              <a:ext uri="{FF2B5EF4-FFF2-40B4-BE49-F238E27FC236}">
                <a16:creationId xmlns:a16="http://schemas.microsoft.com/office/drawing/2014/main" id="{574FAC41-5D2D-481F-DAF1-CD2E4CBDD07D}"/>
              </a:ext>
            </a:extLst>
          </p:cNvPr>
          <p:cNvSpPr>
            <a:spLocks noGrp="1"/>
          </p:cNvSpPr>
          <p:nvPr>
            <p:ph type="title"/>
          </p:nvPr>
        </p:nvSpPr>
        <p:spPr>
          <a:xfrm>
            <a:off x="554736" y="299972"/>
            <a:ext cx="11359896" cy="530987"/>
          </a:xfrm>
        </p:spPr>
        <p:txBody>
          <a:bodyPr>
            <a:normAutofit/>
          </a:bodyPr>
          <a:lstStyle/>
          <a:p>
            <a:r>
              <a:rPr lang="en-US" sz="3200" dirty="0"/>
              <a:t>Calculator </a:t>
            </a:r>
            <a:r>
              <a:rPr lang="en-US" sz="2400" dirty="0"/>
              <a:t>class model (</a:t>
            </a:r>
            <a:r>
              <a:rPr lang="en-US" sz="2400" dirty="0">
                <a:hlinkClick r:id="rId3"/>
              </a:rPr>
              <a:t>UML</a:t>
            </a:r>
            <a:r>
              <a:rPr lang="en-US" sz="2400" dirty="0"/>
              <a:t>)</a:t>
            </a:r>
            <a:endParaRPr lang="en-US" sz="3200" dirty="0"/>
          </a:p>
        </p:txBody>
      </p:sp>
      <p:sp>
        <p:nvSpPr>
          <p:cNvPr id="49" name="Rectangle 48">
            <a:extLst>
              <a:ext uri="{FF2B5EF4-FFF2-40B4-BE49-F238E27FC236}">
                <a16:creationId xmlns:a16="http://schemas.microsoft.com/office/drawing/2014/main" id="{6392D734-4EC4-E3F5-24DC-63DAE3FAD214}"/>
              </a:ext>
            </a:extLst>
          </p:cNvPr>
          <p:cNvSpPr/>
          <p:nvPr/>
        </p:nvSpPr>
        <p:spPr>
          <a:xfrm>
            <a:off x="3600340" y="2366793"/>
            <a:ext cx="2304100" cy="159853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50" name="Rectangle 49">
            <a:extLst>
              <a:ext uri="{FF2B5EF4-FFF2-40B4-BE49-F238E27FC236}">
                <a16:creationId xmlns:a16="http://schemas.microsoft.com/office/drawing/2014/main" id="{1D5D656D-8ED0-56D5-BDB5-80B8F4B563E3}"/>
              </a:ext>
            </a:extLst>
          </p:cNvPr>
          <p:cNvSpPr/>
          <p:nvPr/>
        </p:nvSpPr>
        <p:spPr>
          <a:xfrm>
            <a:off x="3605543" y="2368478"/>
            <a:ext cx="2298897"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RawNode</a:t>
            </a:r>
            <a:endParaRPr lang="en-US" sz="1050" dirty="0">
              <a:solidFill>
                <a:schemeClr val="bg1"/>
              </a:solidFill>
            </a:endParaRPr>
          </a:p>
        </p:txBody>
      </p:sp>
      <p:sp>
        <p:nvSpPr>
          <p:cNvPr id="51" name="Rectangle 50">
            <a:extLst>
              <a:ext uri="{FF2B5EF4-FFF2-40B4-BE49-F238E27FC236}">
                <a16:creationId xmlns:a16="http://schemas.microsoft.com/office/drawing/2014/main" id="{72713860-2006-5407-D32D-4B1CD97F2971}"/>
              </a:ext>
            </a:extLst>
          </p:cNvPr>
          <p:cNvSpPr/>
          <p:nvPr/>
        </p:nvSpPr>
        <p:spPr>
          <a:xfrm>
            <a:off x="3600341" y="2526121"/>
            <a:ext cx="2304099"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   String </a:t>
            </a:r>
            <a:r>
              <a:rPr lang="en-US" sz="825" b="1" dirty="0">
                <a:solidFill>
                  <a:schemeClr val="tx1"/>
                </a:solidFill>
              </a:rPr>
              <a:t>_</a:t>
            </a:r>
            <a:r>
              <a:rPr lang="en-US" sz="825" b="1" dirty="0" err="1">
                <a:solidFill>
                  <a:schemeClr val="tx1"/>
                </a:solidFill>
              </a:rPr>
              <a:t>rawContent</a:t>
            </a:r>
            <a:endParaRPr lang="en-US" sz="825" b="1" dirty="0">
              <a:solidFill>
                <a:schemeClr val="tx1"/>
              </a:solidFill>
            </a:endParaRPr>
          </a:p>
          <a:p>
            <a:r>
              <a:rPr lang="en-US" sz="825" dirty="0">
                <a:solidFill>
                  <a:schemeClr val="tx1"/>
                </a:solidFill>
              </a:rPr>
              <a:t>   </a:t>
            </a:r>
            <a:r>
              <a:rPr lang="en-US" sz="825" dirty="0" err="1">
                <a:solidFill>
                  <a:schemeClr val="tx1"/>
                </a:solidFill>
              </a:rPr>
              <a:t>RawNode</a:t>
            </a:r>
            <a:r>
              <a:rPr lang="en-US" sz="825" dirty="0">
                <a:solidFill>
                  <a:schemeClr val="tx1"/>
                </a:solidFill>
              </a:rPr>
              <a:t> </a:t>
            </a:r>
            <a:r>
              <a:rPr lang="en-US" sz="825" b="1" dirty="0">
                <a:solidFill>
                  <a:schemeClr val="tx1"/>
                </a:solidFill>
              </a:rPr>
              <a:t>_</a:t>
            </a:r>
            <a:r>
              <a:rPr lang="en-US" sz="825" b="1" dirty="0" err="1">
                <a:solidFill>
                  <a:schemeClr val="tx1"/>
                </a:solidFill>
              </a:rPr>
              <a:t>prev</a:t>
            </a:r>
            <a:endParaRPr lang="en-US" sz="825" b="1" dirty="0">
              <a:solidFill>
                <a:schemeClr val="tx1"/>
              </a:solidFill>
            </a:endParaRPr>
          </a:p>
          <a:p>
            <a:r>
              <a:rPr lang="en-US" sz="825" dirty="0">
                <a:solidFill>
                  <a:schemeClr val="tx1"/>
                </a:solidFill>
              </a:rPr>
              <a:t>   </a:t>
            </a:r>
            <a:r>
              <a:rPr lang="en-US" sz="825" dirty="0" err="1">
                <a:solidFill>
                  <a:schemeClr val="tx1"/>
                </a:solidFill>
              </a:rPr>
              <a:t>RawNode</a:t>
            </a:r>
            <a:r>
              <a:rPr lang="en-US" sz="825" dirty="0">
                <a:solidFill>
                  <a:schemeClr val="tx1"/>
                </a:solidFill>
              </a:rPr>
              <a:t> </a:t>
            </a:r>
            <a:r>
              <a:rPr lang="en-US" sz="825" b="1" dirty="0">
                <a:solidFill>
                  <a:schemeClr val="tx1"/>
                </a:solidFill>
              </a:rPr>
              <a:t>_next</a:t>
            </a:r>
          </a:p>
        </p:txBody>
      </p:sp>
      <p:sp>
        <p:nvSpPr>
          <p:cNvPr id="52" name="Rectangle 51">
            <a:extLst>
              <a:ext uri="{FF2B5EF4-FFF2-40B4-BE49-F238E27FC236}">
                <a16:creationId xmlns:a16="http://schemas.microsoft.com/office/drawing/2014/main" id="{B3413648-411E-8A2C-AC78-0D3864089C3D}"/>
              </a:ext>
            </a:extLst>
          </p:cNvPr>
          <p:cNvSpPr/>
          <p:nvPr/>
        </p:nvSpPr>
        <p:spPr>
          <a:xfrm>
            <a:off x="3600341" y="3125759"/>
            <a:ext cx="2304099" cy="83741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a:solidFill>
                  <a:schemeClr val="tx1"/>
                </a:solidFill>
              </a:rPr>
              <a:t>static </a:t>
            </a:r>
            <a:r>
              <a:rPr lang="en-US" sz="825" dirty="0" err="1">
                <a:solidFill>
                  <a:schemeClr val="tx1"/>
                </a:solidFill>
              </a:rPr>
              <a:t>RawContent</a:t>
            </a:r>
            <a:r>
              <a:rPr lang="en-US" sz="825" dirty="0">
                <a:solidFill>
                  <a:schemeClr val="tx1"/>
                </a:solidFill>
              </a:rPr>
              <a:t> </a:t>
            </a:r>
            <a:r>
              <a:rPr lang="en-US" sz="825" b="1" dirty="0" err="1">
                <a:solidFill>
                  <a:schemeClr val="tx1"/>
                </a:solidFill>
              </a:rPr>
              <a:t>createNode</a:t>
            </a:r>
            <a:r>
              <a:rPr lang="en-US" sz="825" dirty="0">
                <a:solidFill>
                  <a:schemeClr val="tx1"/>
                </a:solidFill>
              </a:rPr>
              <a:t>(String </a:t>
            </a:r>
            <a:r>
              <a:rPr lang="en-US" sz="825" dirty="0" err="1">
                <a:solidFill>
                  <a:schemeClr val="tx1"/>
                </a:solidFill>
              </a:rPr>
              <a:t>rawContent</a:t>
            </a:r>
            <a:r>
              <a:rPr lang="en-US" sz="825" dirty="0">
                <a:solidFill>
                  <a:schemeClr val="tx1"/>
                </a:solidFill>
              </a:rPr>
              <a:t>)</a:t>
            </a:r>
          </a:p>
          <a:p>
            <a:r>
              <a:rPr lang="en-US" sz="825" dirty="0">
                <a:solidFill>
                  <a:schemeClr val="tx1"/>
                </a:solidFill>
              </a:rPr>
              <a:t>String </a:t>
            </a:r>
            <a:r>
              <a:rPr lang="en-US" sz="825" b="1" dirty="0" err="1">
                <a:solidFill>
                  <a:schemeClr val="tx1"/>
                </a:solidFill>
              </a:rPr>
              <a:t>getRawContent</a:t>
            </a:r>
            <a:r>
              <a:rPr lang="en-US" sz="825" dirty="0">
                <a:solidFill>
                  <a:schemeClr val="tx1"/>
                </a:solidFill>
              </a:rPr>
              <a:t>()</a:t>
            </a:r>
          </a:p>
          <a:p>
            <a:r>
              <a:rPr lang="en-US" sz="825" dirty="0" err="1">
                <a:solidFill>
                  <a:schemeClr val="tx1"/>
                </a:solidFill>
              </a:rPr>
              <a:t>RawNode</a:t>
            </a:r>
            <a:r>
              <a:rPr lang="en-US" sz="825" dirty="0">
                <a:solidFill>
                  <a:schemeClr val="tx1"/>
                </a:solidFill>
              </a:rPr>
              <a:t> </a:t>
            </a:r>
            <a:r>
              <a:rPr lang="en-US" sz="825" b="1" dirty="0" err="1">
                <a:solidFill>
                  <a:schemeClr val="tx1"/>
                </a:solidFill>
              </a:rPr>
              <a:t>getNext</a:t>
            </a:r>
            <a:r>
              <a:rPr lang="en-US" sz="825" dirty="0">
                <a:solidFill>
                  <a:schemeClr val="tx1"/>
                </a:solidFill>
              </a:rPr>
              <a:t>()</a:t>
            </a:r>
          </a:p>
          <a:p>
            <a:r>
              <a:rPr lang="en-US" sz="825" dirty="0" err="1">
                <a:solidFill>
                  <a:schemeClr val="tx1"/>
                </a:solidFill>
              </a:rPr>
              <a:t>RawNode</a:t>
            </a:r>
            <a:r>
              <a:rPr lang="en-US" sz="825" dirty="0">
                <a:solidFill>
                  <a:schemeClr val="tx1"/>
                </a:solidFill>
              </a:rPr>
              <a:t> </a:t>
            </a:r>
            <a:r>
              <a:rPr lang="en-US" sz="825" b="1" dirty="0" err="1">
                <a:solidFill>
                  <a:schemeClr val="tx1"/>
                </a:solidFill>
              </a:rPr>
              <a:t>getPrev</a:t>
            </a:r>
            <a:r>
              <a:rPr lang="en-US" sz="825" dirty="0">
                <a:solidFill>
                  <a:schemeClr val="tx1"/>
                </a:solidFill>
              </a:rPr>
              <a:t>()</a:t>
            </a:r>
          </a:p>
          <a:p>
            <a:r>
              <a:rPr lang="en-US" sz="825" dirty="0" err="1">
                <a:solidFill>
                  <a:schemeClr val="tx1"/>
                </a:solidFill>
              </a:rPr>
              <a:t>RawNode</a:t>
            </a:r>
            <a:r>
              <a:rPr lang="en-US" sz="825" dirty="0">
                <a:solidFill>
                  <a:schemeClr val="tx1"/>
                </a:solidFill>
              </a:rPr>
              <a:t> </a:t>
            </a:r>
            <a:r>
              <a:rPr lang="en-US" sz="825" b="1" dirty="0" err="1">
                <a:solidFill>
                  <a:schemeClr val="tx1"/>
                </a:solidFill>
              </a:rPr>
              <a:t>addNext</a:t>
            </a:r>
            <a:r>
              <a:rPr lang="en-US" sz="825" dirty="0">
                <a:solidFill>
                  <a:schemeClr val="tx1"/>
                </a:solidFill>
              </a:rPr>
              <a:t>(</a:t>
            </a:r>
            <a:r>
              <a:rPr lang="en-US" sz="825" dirty="0" err="1">
                <a:solidFill>
                  <a:schemeClr val="tx1"/>
                </a:solidFill>
              </a:rPr>
              <a:t>RawNode</a:t>
            </a:r>
            <a:r>
              <a:rPr lang="en-US" sz="825" dirty="0">
                <a:solidFill>
                  <a:schemeClr val="tx1"/>
                </a:solidFill>
              </a:rPr>
              <a:t> other)</a:t>
            </a:r>
          </a:p>
          <a:p>
            <a:r>
              <a:rPr lang="en-US" sz="825" dirty="0" err="1">
                <a:solidFill>
                  <a:schemeClr val="tx1"/>
                </a:solidFill>
              </a:rPr>
              <a:t>RawNode</a:t>
            </a:r>
            <a:r>
              <a:rPr lang="en-US" sz="825" dirty="0">
                <a:solidFill>
                  <a:schemeClr val="tx1"/>
                </a:solidFill>
              </a:rPr>
              <a:t> </a:t>
            </a:r>
            <a:r>
              <a:rPr lang="en-US" sz="825" b="1" dirty="0" err="1">
                <a:solidFill>
                  <a:schemeClr val="tx1"/>
                </a:solidFill>
              </a:rPr>
              <a:t>addTail</a:t>
            </a:r>
            <a:r>
              <a:rPr lang="en-US" sz="825" dirty="0">
                <a:solidFill>
                  <a:schemeClr val="tx1"/>
                </a:solidFill>
              </a:rPr>
              <a:t>(</a:t>
            </a:r>
            <a:r>
              <a:rPr lang="en-US" sz="825" dirty="0" err="1">
                <a:solidFill>
                  <a:schemeClr val="tx1"/>
                </a:solidFill>
              </a:rPr>
              <a:t>RawNode</a:t>
            </a:r>
            <a:r>
              <a:rPr lang="en-US" sz="825" dirty="0">
                <a:solidFill>
                  <a:schemeClr val="tx1"/>
                </a:solidFill>
              </a:rPr>
              <a:t> other)</a:t>
            </a:r>
          </a:p>
        </p:txBody>
      </p:sp>
      <p:sp>
        <p:nvSpPr>
          <p:cNvPr id="56" name="Isosceles Triangle 55">
            <a:extLst>
              <a:ext uri="{FF2B5EF4-FFF2-40B4-BE49-F238E27FC236}">
                <a16:creationId xmlns:a16="http://schemas.microsoft.com/office/drawing/2014/main" id="{592EAA9D-FB81-60A1-3591-FED7BDF22AD7}"/>
              </a:ext>
            </a:extLst>
          </p:cNvPr>
          <p:cNvSpPr/>
          <p:nvPr/>
        </p:nvSpPr>
        <p:spPr>
          <a:xfrm>
            <a:off x="4737780" y="3989427"/>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57" name="Straight Arrow Connector 56">
            <a:extLst>
              <a:ext uri="{FF2B5EF4-FFF2-40B4-BE49-F238E27FC236}">
                <a16:creationId xmlns:a16="http://schemas.microsoft.com/office/drawing/2014/main" id="{C0BB31F6-8D2E-5B19-D0C9-02969861FAA6}"/>
              </a:ext>
            </a:extLst>
          </p:cNvPr>
          <p:cNvCxnSpPr>
            <a:cxnSpLocks/>
          </p:cNvCxnSpPr>
          <p:nvPr/>
        </p:nvCxnSpPr>
        <p:spPr>
          <a:xfrm flipV="1">
            <a:off x="4781571" y="4107991"/>
            <a:ext cx="1" cy="13199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3B8E9E-A246-9968-D0A4-1B9F1C1EB682}"/>
              </a:ext>
            </a:extLst>
          </p:cNvPr>
          <p:cNvCxnSpPr>
            <a:cxnSpLocks/>
          </p:cNvCxnSpPr>
          <p:nvPr/>
        </p:nvCxnSpPr>
        <p:spPr>
          <a:xfrm flipH="1" flipV="1">
            <a:off x="3309408" y="4247768"/>
            <a:ext cx="3081866" cy="6607"/>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1C555B9-E432-F2D5-3D9D-9CBC37D1225D}"/>
              </a:ext>
            </a:extLst>
          </p:cNvPr>
          <p:cNvCxnSpPr>
            <a:cxnSpLocks/>
          </p:cNvCxnSpPr>
          <p:nvPr/>
        </p:nvCxnSpPr>
        <p:spPr>
          <a:xfrm flipV="1">
            <a:off x="6382480" y="4254375"/>
            <a:ext cx="0" cy="15543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E03835A-CE06-63E7-A696-6EFF4CBE273B}"/>
              </a:ext>
            </a:extLst>
          </p:cNvPr>
          <p:cNvCxnSpPr>
            <a:cxnSpLocks/>
          </p:cNvCxnSpPr>
          <p:nvPr/>
        </p:nvCxnSpPr>
        <p:spPr>
          <a:xfrm flipV="1">
            <a:off x="3313642" y="4235696"/>
            <a:ext cx="0" cy="1681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66639E0D-5FF9-D148-8258-9744E6BC232C}"/>
              </a:ext>
            </a:extLst>
          </p:cNvPr>
          <p:cNvSpPr/>
          <p:nvPr/>
        </p:nvSpPr>
        <p:spPr>
          <a:xfrm>
            <a:off x="3132336" y="1456690"/>
            <a:ext cx="1902756" cy="534774"/>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 generic node in a double linked list containing a raw string as its content. In addition to simple accessors, it has the ability to add another node either immediately following or as the last node in (tail of) the list. </a:t>
            </a:r>
          </a:p>
        </p:txBody>
      </p:sp>
      <p:sp>
        <p:nvSpPr>
          <p:cNvPr id="99" name="Freeform: Shape 98">
            <a:extLst>
              <a:ext uri="{FF2B5EF4-FFF2-40B4-BE49-F238E27FC236}">
                <a16:creationId xmlns:a16="http://schemas.microsoft.com/office/drawing/2014/main" id="{59908679-2101-050F-22E8-EB38F46FF47E}"/>
              </a:ext>
            </a:extLst>
          </p:cNvPr>
          <p:cNvSpPr/>
          <p:nvPr/>
        </p:nvSpPr>
        <p:spPr>
          <a:xfrm rot="5984882">
            <a:off x="4101270" y="2002620"/>
            <a:ext cx="298987" cy="346607"/>
          </a:xfrm>
          <a:custGeom>
            <a:avLst/>
            <a:gdLst>
              <a:gd name="connsiteX0" fmla="*/ 0 w 558800"/>
              <a:gd name="connsiteY0" fmla="*/ 740229 h 740229"/>
              <a:gd name="connsiteX1" fmla="*/ 101600 w 558800"/>
              <a:gd name="connsiteY1" fmla="*/ 275772 h 740229"/>
              <a:gd name="connsiteX2" fmla="*/ 558800 w 558800"/>
              <a:gd name="connsiteY2" fmla="*/ 0 h 740229"/>
              <a:gd name="connsiteX0" fmla="*/ 0 w 558800"/>
              <a:gd name="connsiteY0" fmla="*/ 740229 h 740229"/>
              <a:gd name="connsiteX1" fmla="*/ 437175 w 558800"/>
              <a:gd name="connsiteY1" fmla="*/ 578930 h 740229"/>
              <a:gd name="connsiteX2" fmla="*/ 558800 w 558800"/>
              <a:gd name="connsiteY2" fmla="*/ 0 h 740229"/>
              <a:gd name="connsiteX0" fmla="*/ 0 w 558800"/>
              <a:gd name="connsiteY0" fmla="*/ 740229 h 740229"/>
              <a:gd name="connsiteX1" fmla="*/ 437175 w 558800"/>
              <a:gd name="connsiteY1" fmla="*/ 578930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77619"/>
              <a:gd name="connsiteY0" fmla="*/ 455674 h 455674"/>
              <a:gd name="connsiteX1" fmla="*/ 276738 w 577619"/>
              <a:gd name="connsiteY1" fmla="*/ 360597 h 455674"/>
              <a:gd name="connsiteX2" fmla="*/ 577619 w 577619"/>
              <a:gd name="connsiteY2" fmla="*/ -1 h 455674"/>
              <a:gd name="connsiteX0" fmla="*/ 0 w 577619"/>
              <a:gd name="connsiteY0" fmla="*/ 455675 h 455675"/>
              <a:gd name="connsiteX1" fmla="*/ 259467 w 577619"/>
              <a:gd name="connsiteY1" fmla="*/ 247590 h 455675"/>
              <a:gd name="connsiteX2" fmla="*/ 577619 w 577619"/>
              <a:gd name="connsiteY2" fmla="*/ 0 h 455675"/>
              <a:gd name="connsiteX0" fmla="*/ 0 w 577619"/>
              <a:gd name="connsiteY0" fmla="*/ 455675 h 455675"/>
              <a:gd name="connsiteX1" fmla="*/ 275054 w 577619"/>
              <a:gd name="connsiteY1" fmla="*/ 163302 h 455675"/>
              <a:gd name="connsiteX2" fmla="*/ 577619 w 577619"/>
              <a:gd name="connsiteY2" fmla="*/ 0 h 455675"/>
              <a:gd name="connsiteX0" fmla="*/ 0 w 577619"/>
              <a:gd name="connsiteY0" fmla="*/ 455675 h 455675"/>
              <a:gd name="connsiteX1" fmla="*/ 275054 w 577619"/>
              <a:gd name="connsiteY1" fmla="*/ 163302 h 455675"/>
              <a:gd name="connsiteX2" fmla="*/ 577619 w 577619"/>
              <a:gd name="connsiteY2" fmla="*/ 0 h 455675"/>
            </a:gdLst>
            <a:ahLst/>
            <a:cxnLst>
              <a:cxn ang="0">
                <a:pos x="connsiteX0" y="connsiteY0"/>
              </a:cxn>
              <a:cxn ang="0">
                <a:pos x="connsiteX1" y="connsiteY1"/>
              </a:cxn>
              <a:cxn ang="0">
                <a:pos x="connsiteX2" y="connsiteY2"/>
              </a:cxn>
            </a:cxnLst>
            <a:rect l="l" t="t" r="r" b="b"/>
            <a:pathLst>
              <a:path w="577619" h="455675">
                <a:moveTo>
                  <a:pt x="0" y="455675"/>
                </a:moveTo>
                <a:cubicBezTo>
                  <a:pt x="145197" y="430582"/>
                  <a:pt x="178784" y="239248"/>
                  <a:pt x="275054" y="163302"/>
                </a:cubicBezTo>
                <a:cubicBezTo>
                  <a:pt x="371324" y="87356"/>
                  <a:pt x="440701" y="51268"/>
                  <a:pt x="577619"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07" name="Rectangle 106">
            <a:extLst>
              <a:ext uri="{FF2B5EF4-FFF2-40B4-BE49-F238E27FC236}">
                <a16:creationId xmlns:a16="http://schemas.microsoft.com/office/drawing/2014/main" id="{7D4084CA-CBAF-2389-9600-B17E732DB272}"/>
              </a:ext>
            </a:extLst>
          </p:cNvPr>
          <p:cNvSpPr/>
          <p:nvPr/>
        </p:nvSpPr>
        <p:spPr>
          <a:xfrm>
            <a:off x="3079750" y="1418857"/>
            <a:ext cx="2037770" cy="9269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2" name="Rectangle 111">
            <a:extLst>
              <a:ext uri="{FF2B5EF4-FFF2-40B4-BE49-F238E27FC236}">
                <a16:creationId xmlns:a16="http://schemas.microsoft.com/office/drawing/2014/main" id="{FB37DB3D-CFF5-AE44-2CD5-FD3A4BDA89AC}"/>
              </a:ext>
            </a:extLst>
          </p:cNvPr>
          <p:cNvSpPr/>
          <p:nvPr/>
        </p:nvSpPr>
        <p:spPr>
          <a:xfrm>
            <a:off x="6498896" y="2390104"/>
            <a:ext cx="1896014" cy="141569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13" name="Rectangle 112">
            <a:extLst>
              <a:ext uri="{FF2B5EF4-FFF2-40B4-BE49-F238E27FC236}">
                <a16:creationId xmlns:a16="http://schemas.microsoft.com/office/drawing/2014/main" id="{777740DE-EFCA-2F53-8B3F-FEB02A2F5310}"/>
              </a:ext>
            </a:extLst>
          </p:cNvPr>
          <p:cNvSpPr/>
          <p:nvPr/>
        </p:nvSpPr>
        <p:spPr>
          <a:xfrm>
            <a:off x="6498895" y="2388025"/>
            <a:ext cx="1896015"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NumCalc</a:t>
            </a:r>
            <a:endParaRPr lang="en-US" sz="1050" dirty="0">
              <a:solidFill>
                <a:schemeClr val="bg1"/>
              </a:solidFill>
            </a:endParaRPr>
          </a:p>
        </p:txBody>
      </p:sp>
      <p:sp>
        <p:nvSpPr>
          <p:cNvPr id="114" name="Rectangle 113">
            <a:extLst>
              <a:ext uri="{FF2B5EF4-FFF2-40B4-BE49-F238E27FC236}">
                <a16:creationId xmlns:a16="http://schemas.microsoft.com/office/drawing/2014/main" id="{D7216093-47BF-689F-0134-711FDA378B15}"/>
              </a:ext>
            </a:extLst>
          </p:cNvPr>
          <p:cNvSpPr/>
          <p:nvPr/>
        </p:nvSpPr>
        <p:spPr>
          <a:xfrm>
            <a:off x="6498896" y="2557284"/>
            <a:ext cx="1896015" cy="42361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 </a:t>
            </a:r>
            <a:r>
              <a:rPr lang="en-US" sz="825" dirty="0" err="1">
                <a:solidFill>
                  <a:schemeClr val="tx1"/>
                </a:solidFill>
              </a:rPr>
              <a:t>RawNode</a:t>
            </a:r>
            <a:r>
              <a:rPr lang="en-US" sz="825" dirty="0">
                <a:solidFill>
                  <a:schemeClr val="tx1"/>
                </a:solidFill>
              </a:rPr>
              <a:t> </a:t>
            </a:r>
            <a:r>
              <a:rPr lang="en-US" sz="825" b="1" dirty="0">
                <a:solidFill>
                  <a:schemeClr val="tx1"/>
                </a:solidFill>
              </a:rPr>
              <a:t>_head</a:t>
            </a:r>
          </a:p>
          <a:p>
            <a:r>
              <a:rPr lang="en-US" sz="825" dirty="0">
                <a:solidFill>
                  <a:schemeClr val="tx1"/>
                </a:solidFill>
              </a:rPr>
              <a:t> </a:t>
            </a:r>
            <a:r>
              <a:rPr lang="en-US" sz="825" dirty="0" err="1">
                <a:solidFill>
                  <a:schemeClr val="tx1"/>
                </a:solidFill>
              </a:rPr>
              <a:t>RawNode</a:t>
            </a:r>
            <a:r>
              <a:rPr lang="en-US" sz="825" dirty="0">
                <a:solidFill>
                  <a:schemeClr val="tx1"/>
                </a:solidFill>
              </a:rPr>
              <a:t> </a:t>
            </a:r>
            <a:r>
              <a:rPr lang="en-US" sz="825" b="1" dirty="0">
                <a:solidFill>
                  <a:schemeClr val="tx1"/>
                </a:solidFill>
              </a:rPr>
              <a:t>_trace</a:t>
            </a:r>
            <a:br>
              <a:rPr lang="en-US" sz="825" dirty="0">
                <a:solidFill>
                  <a:schemeClr val="tx1"/>
                </a:solidFill>
              </a:rPr>
            </a:br>
            <a:r>
              <a:rPr lang="en-US" sz="825" dirty="0">
                <a:solidFill>
                  <a:schemeClr val="tx1"/>
                </a:solidFill>
              </a:rPr>
              <a:t> </a:t>
            </a:r>
            <a:r>
              <a:rPr lang="en-US" sz="825" dirty="0" err="1">
                <a:solidFill>
                  <a:schemeClr val="tx1"/>
                </a:solidFill>
              </a:rPr>
              <a:t>OpNode.OpCode</a:t>
            </a:r>
            <a:r>
              <a:rPr lang="en-US" sz="825" dirty="0">
                <a:solidFill>
                  <a:schemeClr val="tx1"/>
                </a:solidFill>
              </a:rPr>
              <a:t> [][] </a:t>
            </a:r>
            <a:r>
              <a:rPr lang="en-US" sz="825" b="1" dirty="0">
                <a:solidFill>
                  <a:schemeClr val="tx1"/>
                </a:solidFill>
              </a:rPr>
              <a:t>_</a:t>
            </a:r>
            <a:r>
              <a:rPr lang="en-US" sz="825" b="1" dirty="0" err="1">
                <a:solidFill>
                  <a:schemeClr val="tx1"/>
                </a:solidFill>
              </a:rPr>
              <a:t>opPrecedence</a:t>
            </a:r>
            <a:endParaRPr lang="en-US" sz="825" b="1" dirty="0">
              <a:solidFill>
                <a:schemeClr val="tx1"/>
              </a:solidFill>
            </a:endParaRPr>
          </a:p>
        </p:txBody>
      </p:sp>
      <p:sp>
        <p:nvSpPr>
          <p:cNvPr id="115" name="Rectangle 114">
            <a:extLst>
              <a:ext uri="{FF2B5EF4-FFF2-40B4-BE49-F238E27FC236}">
                <a16:creationId xmlns:a16="http://schemas.microsoft.com/office/drawing/2014/main" id="{958E4E98-8B39-487A-510D-E2D4293B06B6}"/>
              </a:ext>
            </a:extLst>
          </p:cNvPr>
          <p:cNvSpPr/>
          <p:nvPr/>
        </p:nvSpPr>
        <p:spPr>
          <a:xfrm>
            <a:off x="6498895" y="2980676"/>
            <a:ext cx="1896015" cy="166595"/>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b="1" dirty="0" err="1">
                <a:solidFill>
                  <a:schemeClr val="tx1"/>
                </a:solidFill>
              </a:rPr>
              <a:t>NumCalc</a:t>
            </a:r>
            <a:r>
              <a:rPr lang="en-US" sz="825" dirty="0">
                <a:solidFill>
                  <a:schemeClr val="tx1"/>
                </a:solidFill>
              </a:rPr>
              <a:t>()</a:t>
            </a:r>
          </a:p>
          <a:p>
            <a:endParaRPr lang="en-US" sz="825" dirty="0">
              <a:solidFill>
                <a:schemeClr val="tx1"/>
              </a:solidFill>
            </a:endParaRPr>
          </a:p>
        </p:txBody>
      </p:sp>
      <p:cxnSp>
        <p:nvCxnSpPr>
          <p:cNvPr id="118" name="Connector: Elbow 117">
            <a:extLst>
              <a:ext uri="{FF2B5EF4-FFF2-40B4-BE49-F238E27FC236}">
                <a16:creationId xmlns:a16="http://schemas.microsoft.com/office/drawing/2014/main" id="{8A4AF361-D71A-3719-2E32-639BC194DFEE}"/>
              </a:ext>
            </a:extLst>
          </p:cNvPr>
          <p:cNvCxnSpPr>
            <a:cxnSpLocks/>
          </p:cNvCxnSpPr>
          <p:nvPr/>
        </p:nvCxnSpPr>
        <p:spPr>
          <a:xfrm flipV="1">
            <a:off x="7210806" y="4445011"/>
            <a:ext cx="561805" cy="172819"/>
          </a:xfrm>
          <a:prstGeom prst="bentConnector3">
            <a:avLst>
              <a:gd name="adj1" fmla="val 50000"/>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E7785C7F-3EAB-A057-6079-4E816AA2EE95}"/>
              </a:ext>
            </a:extLst>
          </p:cNvPr>
          <p:cNvCxnSpPr>
            <a:cxnSpLocks/>
          </p:cNvCxnSpPr>
          <p:nvPr/>
        </p:nvCxnSpPr>
        <p:spPr>
          <a:xfrm flipH="1" flipV="1">
            <a:off x="3467697" y="2741443"/>
            <a:ext cx="218538" cy="3911"/>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AFA4932C-BAAE-6A88-3AE0-3621012B85D1}"/>
              </a:ext>
            </a:extLst>
          </p:cNvPr>
          <p:cNvCxnSpPr>
            <a:cxnSpLocks/>
          </p:cNvCxnSpPr>
          <p:nvPr/>
        </p:nvCxnSpPr>
        <p:spPr>
          <a:xfrm>
            <a:off x="5812256" y="2868214"/>
            <a:ext cx="225534" cy="0"/>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03E36F8D-FCC9-A769-700A-98F1579161A7}"/>
              </a:ext>
            </a:extLst>
          </p:cNvPr>
          <p:cNvSpPr/>
          <p:nvPr/>
        </p:nvSpPr>
        <p:spPr>
          <a:xfrm>
            <a:off x="3600341" y="2960636"/>
            <a:ext cx="2304099"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b="1" dirty="0" err="1">
                <a:solidFill>
                  <a:schemeClr val="tx1"/>
                </a:solidFill>
              </a:rPr>
              <a:t>RawContent</a:t>
            </a:r>
            <a:r>
              <a:rPr lang="en-US" sz="825" dirty="0">
                <a:solidFill>
                  <a:schemeClr val="tx1"/>
                </a:solidFill>
              </a:rPr>
              <a:t>(String </a:t>
            </a:r>
            <a:r>
              <a:rPr lang="en-US" sz="825" dirty="0" err="1">
                <a:solidFill>
                  <a:schemeClr val="tx1"/>
                </a:solidFill>
              </a:rPr>
              <a:t>rawContent</a:t>
            </a:r>
            <a:r>
              <a:rPr lang="en-US" sz="825" dirty="0">
                <a:solidFill>
                  <a:schemeClr val="tx1"/>
                </a:solidFill>
              </a:rPr>
              <a:t>)</a:t>
            </a:r>
          </a:p>
        </p:txBody>
      </p:sp>
      <p:sp>
        <p:nvSpPr>
          <p:cNvPr id="146" name="Rectangle 145">
            <a:extLst>
              <a:ext uri="{FF2B5EF4-FFF2-40B4-BE49-F238E27FC236}">
                <a16:creationId xmlns:a16="http://schemas.microsoft.com/office/drawing/2014/main" id="{6F686826-1B40-9565-16C9-2AE058634E92}"/>
              </a:ext>
            </a:extLst>
          </p:cNvPr>
          <p:cNvSpPr/>
          <p:nvPr/>
        </p:nvSpPr>
        <p:spPr>
          <a:xfrm>
            <a:off x="2209343" y="4370270"/>
            <a:ext cx="2304100" cy="820294"/>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47" name="Rectangle 146">
            <a:extLst>
              <a:ext uri="{FF2B5EF4-FFF2-40B4-BE49-F238E27FC236}">
                <a16:creationId xmlns:a16="http://schemas.microsoft.com/office/drawing/2014/main" id="{529DE411-69E1-BBAE-2B66-4F8C30835A13}"/>
              </a:ext>
            </a:extLst>
          </p:cNvPr>
          <p:cNvSpPr/>
          <p:nvPr/>
        </p:nvSpPr>
        <p:spPr>
          <a:xfrm>
            <a:off x="2214546" y="4371954"/>
            <a:ext cx="2298897"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NumNode</a:t>
            </a:r>
            <a:endParaRPr lang="en-US" sz="1050" dirty="0">
              <a:solidFill>
                <a:schemeClr val="bg1"/>
              </a:solidFill>
            </a:endParaRPr>
          </a:p>
        </p:txBody>
      </p:sp>
      <p:sp>
        <p:nvSpPr>
          <p:cNvPr id="148" name="Rectangle 147">
            <a:extLst>
              <a:ext uri="{FF2B5EF4-FFF2-40B4-BE49-F238E27FC236}">
                <a16:creationId xmlns:a16="http://schemas.microsoft.com/office/drawing/2014/main" id="{046C5766-A9B8-EF0F-ADA0-7A3C5F7D6E7F}"/>
              </a:ext>
            </a:extLst>
          </p:cNvPr>
          <p:cNvSpPr/>
          <p:nvPr/>
        </p:nvSpPr>
        <p:spPr>
          <a:xfrm>
            <a:off x="2209344" y="4529597"/>
            <a:ext cx="2304099" cy="16021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double </a:t>
            </a:r>
            <a:r>
              <a:rPr lang="en-US" sz="825" b="1" dirty="0">
                <a:solidFill>
                  <a:schemeClr val="tx1"/>
                </a:solidFill>
              </a:rPr>
              <a:t>_</a:t>
            </a:r>
            <a:r>
              <a:rPr lang="en-US" sz="825" b="1" dirty="0" err="1">
                <a:solidFill>
                  <a:schemeClr val="tx1"/>
                </a:solidFill>
              </a:rPr>
              <a:t>numValue</a:t>
            </a:r>
            <a:endParaRPr lang="en-US" sz="825" b="1" dirty="0">
              <a:solidFill>
                <a:schemeClr val="tx1"/>
              </a:solidFill>
            </a:endParaRPr>
          </a:p>
        </p:txBody>
      </p:sp>
      <p:sp>
        <p:nvSpPr>
          <p:cNvPr id="149" name="Rectangle 148">
            <a:extLst>
              <a:ext uri="{FF2B5EF4-FFF2-40B4-BE49-F238E27FC236}">
                <a16:creationId xmlns:a16="http://schemas.microsoft.com/office/drawing/2014/main" id="{64A9FD9E-3893-D07C-7F4B-0F9464046AA3}"/>
              </a:ext>
            </a:extLst>
          </p:cNvPr>
          <p:cNvSpPr/>
          <p:nvPr/>
        </p:nvSpPr>
        <p:spPr>
          <a:xfrm>
            <a:off x="2209344" y="4856186"/>
            <a:ext cx="2304099" cy="33437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i="1" dirty="0">
                <a:solidFill>
                  <a:schemeClr val="tx1"/>
                </a:solidFill>
              </a:rPr>
              <a:t>static </a:t>
            </a:r>
            <a:r>
              <a:rPr lang="en-US" sz="825" i="1" dirty="0" err="1">
                <a:solidFill>
                  <a:schemeClr val="tx1"/>
                </a:solidFill>
              </a:rPr>
              <a:t>NumContent</a:t>
            </a:r>
            <a:r>
              <a:rPr lang="en-US" sz="825" i="1" dirty="0">
                <a:solidFill>
                  <a:schemeClr val="tx1"/>
                </a:solidFill>
              </a:rPr>
              <a:t> </a:t>
            </a:r>
            <a:r>
              <a:rPr lang="en-US" sz="825" b="1" i="1" dirty="0" err="1">
                <a:solidFill>
                  <a:schemeClr val="tx1"/>
                </a:solidFill>
              </a:rPr>
              <a:t>createNode</a:t>
            </a:r>
            <a:r>
              <a:rPr lang="en-US" sz="825" i="1" dirty="0">
                <a:solidFill>
                  <a:schemeClr val="tx1"/>
                </a:solidFill>
              </a:rPr>
              <a:t>(String </a:t>
            </a:r>
            <a:r>
              <a:rPr lang="en-US" sz="825" i="1" dirty="0" err="1">
                <a:solidFill>
                  <a:schemeClr val="tx1"/>
                </a:solidFill>
              </a:rPr>
              <a:t>rawContent</a:t>
            </a:r>
            <a:r>
              <a:rPr lang="en-US" sz="825" i="1" dirty="0">
                <a:solidFill>
                  <a:schemeClr val="tx1"/>
                </a:solidFill>
              </a:rPr>
              <a:t>)</a:t>
            </a:r>
            <a:endParaRPr lang="en-US" sz="825" dirty="0">
              <a:solidFill>
                <a:schemeClr val="tx1"/>
              </a:solidFill>
            </a:endParaRPr>
          </a:p>
          <a:p>
            <a:r>
              <a:rPr lang="en-US" sz="825" dirty="0">
                <a:solidFill>
                  <a:schemeClr val="tx1"/>
                </a:solidFill>
              </a:rPr>
              <a:t>String </a:t>
            </a:r>
            <a:r>
              <a:rPr lang="en-US" sz="825" b="1" dirty="0" err="1">
                <a:solidFill>
                  <a:schemeClr val="tx1"/>
                </a:solidFill>
              </a:rPr>
              <a:t>getNumValue</a:t>
            </a:r>
            <a:r>
              <a:rPr lang="en-US" sz="825" dirty="0">
                <a:solidFill>
                  <a:schemeClr val="tx1"/>
                </a:solidFill>
              </a:rPr>
              <a:t>()</a:t>
            </a:r>
          </a:p>
        </p:txBody>
      </p:sp>
      <p:sp>
        <p:nvSpPr>
          <p:cNvPr id="152" name="Rectangle 151">
            <a:extLst>
              <a:ext uri="{FF2B5EF4-FFF2-40B4-BE49-F238E27FC236}">
                <a16:creationId xmlns:a16="http://schemas.microsoft.com/office/drawing/2014/main" id="{7F215B5D-D721-9132-8C2C-51EED2C5ECDF}"/>
              </a:ext>
            </a:extLst>
          </p:cNvPr>
          <p:cNvSpPr/>
          <p:nvPr/>
        </p:nvSpPr>
        <p:spPr>
          <a:xfrm>
            <a:off x="2209342" y="4689981"/>
            <a:ext cx="2304099"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b="1" dirty="0" err="1">
                <a:solidFill>
                  <a:schemeClr val="tx1"/>
                </a:solidFill>
              </a:rPr>
              <a:t>NumContent</a:t>
            </a:r>
            <a:r>
              <a:rPr lang="en-US" sz="825" dirty="0">
                <a:solidFill>
                  <a:schemeClr val="tx1"/>
                </a:solidFill>
              </a:rPr>
              <a:t>(String </a:t>
            </a:r>
            <a:r>
              <a:rPr lang="en-US" sz="825" dirty="0" err="1">
                <a:solidFill>
                  <a:schemeClr val="tx1"/>
                </a:solidFill>
              </a:rPr>
              <a:t>rawContent</a:t>
            </a:r>
            <a:r>
              <a:rPr lang="en-US" sz="825" dirty="0">
                <a:solidFill>
                  <a:schemeClr val="tx1"/>
                </a:solidFill>
              </a:rPr>
              <a:t>)</a:t>
            </a:r>
          </a:p>
        </p:txBody>
      </p:sp>
      <p:sp>
        <p:nvSpPr>
          <p:cNvPr id="154" name="Rectangle 153">
            <a:extLst>
              <a:ext uri="{FF2B5EF4-FFF2-40B4-BE49-F238E27FC236}">
                <a16:creationId xmlns:a16="http://schemas.microsoft.com/office/drawing/2014/main" id="{F431D052-5054-2BA3-7626-918E3CE6A25C}"/>
              </a:ext>
            </a:extLst>
          </p:cNvPr>
          <p:cNvSpPr/>
          <p:nvPr/>
        </p:nvSpPr>
        <p:spPr>
          <a:xfrm>
            <a:off x="5035092" y="4381270"/>
            <a:ext cx="2298897"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OpNode</a:t>
            </a:r>
            <a:endParaRPr lang="en-US" sz="1050" dirty="0">
              <a:solidFill>
                <a:schemeClr val="bg1"/>
              </a:solidFill>
            </a:endParaRPr>
          </a:p>
        </p:txBody>
      </p:sp>
      <p:sp>
        <p:nvSpPr>
          <p:cNvPr id="155" name="Rectangle 154">
            <a:extLst>
              <a:ext uri="{FF2B5EF4-FFF2-40B4-BE49-F238E27FC236}">
                <a16:creationId xmlns:a16="http://schemas.microsoft.com/office/drawing/2014/main" id="{AA2DE286-85DC-B135-5E4C-E5E6D1FB086C}"/>
              </a:ext>
            </a:extLst>
          </p:cNvPr>
          <p:cNvSpPr/>
          <p:nvPr/>
        </p:nvSpPr>
        <p:spPr>
          <a:xfrm>
            <a:off x="5035094" y="4537721"/>
            <a:ext cx="2304099" cy="16021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  </a:t>
            </a:r>
            <a:r>
              <a:rPr lang="en-US" sz="825" dirty="0" err="1">
                <a:solidFill>
                  <a:schemeClr val="tx1"/>
                </a:solidFill>
              </a:rPr>
              <a:t>OpCode</a:t>
            </a:r>
            <a:r>
              <a:rPr lang="en-US" sz="825" dirty="0">
                <a:solidFill>
                  <a:schemeClr val="tx1"/>
                </a:solidFill>
              </a:rPr>
              <a:t> </a:t>
            </a:r>
            <a:r>
              <a:rPr lang="en-US" sz="825" b="1" dirty="0">
                <a:solidFill>
                  <a:schemeClr val="tx1"/>
                </a:solidFill>
              </a:rPr>
              <a:t>_</a:t>
            </a:r>
            <a:r>
              <a:rPr lang="en-US" sz="825" b="1" dirty="0" err="1">
                <a:solidFill>
                  <a:schemeClr val="tx1"/>
                </a:solidFill>
              </a:rPr>
              <a:t>opCode</a:t>
            </a:r>
            <a:endParaRPr lang="en-US" sz="825" b="1" dirty="0">
              <a:solidFill>
                <a:schemeClr val="tx1"/>
              </a:solidFill>
            </a:endParaRPr>
          </a:p>
        </p:txBody>
      </p:sp>
      <p:sp>
        <p:nvSpPr>
          <p:cNvPr id="156" name="Rectangle 155">
            <a:extLst>
              <a:ext uri="{FF2B5EF4-FFF2-40B4-BE49-F238E27FC236}">
                <a16:creationId xmlns:a16="http://schemas.microsoft.com/office/drawing/2014/main" id="{88991D96-A64B-CD6E-A25A-E686944AFA8D}"/>
              </a:ext>
            </a:extLst>
          </p:cNvPr>
          <p:cNvSpPr/>
          <p:nvPr/>
        </p:nvSpPr>
        <p:spPr>
          <a:xfrm>
            <a:off x="5035094" y="4864310"/>
            <a:ext cx="2304099" cy="41913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i="1" dirty="0">
                <a:solidFill>
                  <a:schemeClr val="tx1"/>
                </a:solidFill>
              </a:rPr>
              <a:t>  static </a:t>
            </a:r>
            <a:r>
              <a:rPr lang="en-US" sz="825" i="1" dirty="0" err="1">
                <a:solidFill>
                  <a:schemeClr val="tx1"/>
                </a:solidFill>
              </a:rPr>
              <a:t>NumContent</a:t>
            </a:r>
            <a:r>
              <a:rPr lang="en-US" sz="825" i="1" dirty="0">
                <a:solidFill>
                  <a:schemeClr val="tx1"/>
                </a:solidFill>
              </a:rPr>
              <a:t> </a:t>
            </a:r>
            <a:r>
              <a:rPr lang="en-US" sz="825" b="1" i="1" dirty="0" err="1">
                <a:solidFill>
                  <a:schemeClr val="tx1"/>
                </a:solidFill>
              </a:rPr>
              <a:t>createNode</a:t>
            </a:r>
            <a:r>
              <a:rPr lang="en-US" sz="825" i="1" dirty="0">
                <a:solidFill>
                  <a:schemeClr val="tx1"/>
                </a:solidFill>
              </a:rPr>
              <a:t>(String </a:t>
            </a:r>
            <a:r>
              <a:rPr lang="en-US" sz="825" i="1" dirty="0" err="1">
                <a:solidFill>
                  <a:schemeClr val="tx1"/>
                </a:solidFill>
              </a:rPr>
              <a:t>rawContent</a:t>
            </a:r>
            <a:r>
              <a:rPr lang="en-US" sz="825" i="1" dirty="0">
                <a:solidFill>
                  <a:schemeClr val="tx1"/>
                </a:solidFill>
              </a:rPr>
              <a:t>)</a:t>
            </a:r>
            <a:endParaRPr lang="en-US" sz="825" dirty="0">
              <a:solidFill>
                <a:schemeClr val="tx1"/>
              </a:solidFill>
            </a:endParaRPr>
          </a:p>
          <a:p>
            <a:r>
              <a:rPr lang="en-US" sz="825" dirty="0">
                <a:solidFill>
                  <a:schemeClr val="tx1"/>
                </a:solidFill>
              </a:rPr>
              <a:t>  </a:t>
            </a:r>
            <a:r>
              <a:rPr lang="en-US" sz="825" dirty="0" err="1">
                <a:solidFill>
                  <a:schemeClr val="tx1"/>
                </a:solidFill>
              </a:rPr>
              <a:t>OpCode</a:t>
            </a:r>
            <a:r>
              <a:rPr lang="en-US" sz="825" dirty="0">
                <a:solidFill>
                  <a:schemeClr val="tx1"/>
                </a:solidFill>
              </a:rPr>
              <a:t> </a:t>
            </a:r>
            <a:r>
              <a:rPr lang="en-US" sz="825" b="1" dirty="0" err="1">
                <a:solidFill>
                  <a:schemeClr val="tx1"/>
                </a:solidFill>
              </a:rPr>
              <a:t>getOpCode</a:t>
            </a:r>
            <a:r>
              <a:rPr lang="en-US" sz="825" dirty="0">
                <a:solidFill>
                  <a:schemeClr val="tx1"/>
                </a:solidFill>
              </a:rPr>
              <a:t>()</a:t>
            </a:r>
          </a:p>
          <a:p>
            <a:r>
              <a:rPr lang="en-US" sz="825" dirty="0">
                <a:solidFill>
                  <a:schemeClr val="tx1"/>
                </a:solidFill>
              </a:rPr>
              <a:t>  </a:t>
            </a:r>
            <a:r>
              <a:rPr lang="en-US" sz="825" dirty="0" err="1">
                <a:solidFill>
                  <a:schemeClr val="tx1"/>
                </a:solidFill>
              </a:rPr>
              <a:t>NumNode</a:t>
            </a:r>
            <a:r>
              <a:rPr lang="en-US" sz="825" dirty="0">
                <a:solidFill>
                  <a:schemeClr val="tx1"/>
                </a:solidFill>
              </a:rPr>
              <a:t> </a:t>
            </a:r>
            <a:r>
              <a:rPr lang="en-US" sz="825" b="1" dirty="0">
                <a:solidFill>
                  <a:schemeClr val="tx1"/>
                </a:solidFill>
              </a:rPr>
              <a:t>evaluate</a:t>
            </a:r>
            <a:r>
              <a:rPr lang="en-US" sz="825" dirty="0">
                <a:solidFill>
                  <a:schemeClr val="tx1"/>
                </a:solidFill>
              </a:rPr>
              <a:t>()</a:t>
            </a:r>
          </a:p>
          <a:p>
            <a:endParaRPr lang="en-US" sz="825" dirty="0">
              <a:solidFill>
                <a:schemeClr val="tx1"/>
              </a:solidFill>
            </a:endParaRPr>
          </a:p>
        </p:txBody>
      </p:sp>
      <p:sp>
        <p:nvSpPr>
          <p:cNvPr id="157" name="Rectangle 156">
            <a:extLst>
              <a:ext uri="{FF2B5EF4-FFF2-40B4-BE49-F238E27FC236}">
                <a16:creationId xmlns:a16="http://schemas.microsoft.com/office/drawing/2014/main" id="{094EA225-05DE-688A-4A93-707F6B26F634}"/>
              </a:ext>
            </a:extLst>
          </p:cNvPr>
          <p:cNvSpPr/>
          <p:nvPr/>
        </p:nvSpPr>
        <p:spPr>
          <a:xfrm>
            <a:off x="5035092" y="4698105"/>
            <a:ext cx="2304099"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b="1" dirty="0">
                <a:solidFill>
                  <a:schemeClr val="tx1"/>
                </a:solidFill>
              </a:rPr>
              <a:t>  </a:t>
            </a:r>
            <a:r>
              <a:rPr lang="en-US" sz="825" b="1" dirty="0" err="1">
                <a:solidFill>
                  <a:schemeClr val="tx1"/>
                </a:solidFill>
              </a:rPr>
              <a:t>OpCode</a:t>
            </a:r>
            <a:r>
              <a:rPr lang="en-US" sz="825" dirty="0">
                <a:solidFill>
                  <a:schemeClr val="tx1"/>
                </a:solidFill>
              </a:rPr>
              <a:t>(String </a:t>
            </a:r>
            <a:r>
              <a:rPr lang="en-US" sz="825" dirty="0" err="1">
                <a:solidFill>
                  <a:schemeClr val="tx1"/>
                </a:solidFill>
              </a:rPr>
              <a:t>rawContent</a:t>
            </a:r>
            <a:r>
              <a:rPr lang="en-US" sz="825" dirty="0">
                <a:solidFill>
                  <a:schemeClr val="tx1"/>
                </a:solidFill>
              </a:rPr>
              <a:t>)</a:t>
            </a:r>
          </a:p>
        </p:txBody>
      </p:sp>
      <p:cxnSp>
        <p:nvCxnSpPr>
          <p:cNvPr id="159" name="Connector: Elbow 158">
            <a:extLst>
              <a:ext uri="{FF2B5EF4-FFF2-40B4-BE49-F238E27FC236}">
                <a16:creationId xmlns:a16="http://schemas.microsoft.com/office/drawing/2014/main" id="{8E7A047A-929C-D0DE-EC26-38E28C337012}"/>
              </a:ext>
            </a:extLst>
          </p:cNvPr>
          <p:cNvCxnSpPr>
            <a:cxnSpLocks/>
            <a:endCxn id="147" idx="3"/>
          </p:cNvCxnSpPr>
          <p:nvPr/>
        </p:nvCxnSpPr>
        <p:spPr>
          <a:xfrm rot="10800000">
            <a:off x="4513444" y="4445011"/>
            <a:ext cx="604075" cy="747816"/>
          </a:xfrm>
          <a:prstGeom prst="bentConnector3">
            <a:avLst>
              <a:gd name="adj1" fmla="val 50000"/>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id="{CB5EBAFC-6713-761A-D0CD-C15C0247732F}"/>
              </a:ext>
            </a:extLst>
          </p:cNvPr>
          <p:cNvSpPr/>
          <p:nvPr/>
        </p:nvSpPr>
        <p:spPr>
          <a:xfrm>
            <a:off x="7774773" y="4378514"/>
            <a:ext cx="1179785" cy="1061186"/>
          </a:xfrm>
          <a:prstGeom prst="rect">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83" name="Rectangle 182">
            <a:extLst>
              <a:ext uri="{FF2B5EF4-FFF2-40B4-BE49-F238E27FC236}">
                <a16:creationId xmlns:a16="http://schemas.microsoft.com/office/drawing/2014/main" id="{B3ECE565-9216-A175-6A6A-3BBD1B6BBAC2}"/>
              </a:ext>
            </a:extLst>
          </p:cNvPr>
          <p:cNvSpPr/>
          <p:nvPr/>
        </p:nvSpPr>
        <p:spPr>
          <a:xfrm>
            <a:off x="7772612" y="4370270"/>
            <a:ext cx="1181946" cy="14611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OpNode.OpCode</a:t>
            </a:r>
            <a:endParaRPr lang="en-US" sz="1050" dirty="0">
              <a:solidFill>
                <a:schemeClr val="bg1"/>
              </a:solidFill>
            </a:endParaRPr>
          </a:p>
        </p:txBody>
      </p:sp>
      <p:sp>
        <p:nvSpPr>
          <p:cNvPr id="184" name="Rectangle 183">
            <a:extLst>
              <a:ext uri="{FF2B5EF4-FFF2-40B4-BE49-F238E27FC236}">
                <a16:creationId xmlns:a16="http://schemas.microsoft.com/office/drawing/2014/main" id="{B23C5398-B578-0999-522C-BAF38791649C}"/>
              </a:ext>
            </a:extLst>
          </p:cNvPr>
          <p:cNvSpPr/>
          <p:nvPr/>
        </p:nvSpPr>
        <p:spPr>
          <a:xfrm>
            <a:off x="7772613" y="4526721"/>
            <a:ext cx="1181945" cy="912979"/>
          </a:xfrm>
          <a:prstGeom prst="rect">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UNKNOWN</a:t>
            </a:r>
          </a:p>
          <a:p>
            <a:r>
              <a:rPr lang="en-US" sz="825" dirty="0">
                <a:solidFill>
                  <a:schemeClr val="tx1"/>
                </a:solidFill>
              </a:rPr>
              <a:t>ADDITION</a:t>
            </a:r>
          </a:p>
          <a:p>
            <a:r>
              <a:rPr lang="en-US" sz="825" dirty="0">
                <a:solidFill>
                  <a:schemeClr val="tx1"/>
                </a:solidFill>
              </a:rPr>
              <a:t>SUBTRACTION</a:t>
            </a:r>
          </a:p>
          <a:p>
            <a:r>
              <a:rPr lang="en-US" sz="825" dirty="0">
                <a:solidFill>
                  <a:schemeClr val="tx1"/>
                </a:solidFill>
              </a:rPr>
              <a:t>MULTIPLICATION</a:t>
            </a:r>
          </a:p>
          <a:p>
            <a:r>
              <a:rPr lang="en-US" sz="825" dirty="0">
                <a:solidFill>
                  <a:schemeClr val="tx1"/>
                </a:solidFill>
              </a:rPr>
              <a:t>DIVISION</a:t>
            </a:r>
          </a:p>
          <a:p>
            <a:r>
              <a:rPr lang="en-US" sz="825" dirty="0">
                <a:solidFill>
                  <a:schemeClr val="tx1"/>
                </a:solidFill>
              </a:rPr>
              <a:t>MODULO</a:t>
            </a:r>
          </a:p>
          <a:p>
            <a:r>
              <a:rPr lang="en-US" sz="825" dirty="0">
                <a:solidFill>
                  <a:schemeClr val="tx1"/>
                </a:solidFill>
              </a:rPr>
              <a:t>POWER</a:t>
            </a:r>
          </a:p>
        </p:txBody>
      </p:sp>
      <p:sp>
        <p:nvSpPr>
          <p:cNvPr id="187" name="Rectangle: Rounded Corners 186">
            <a:extLst>
              <a:ext uri="{FF2B5EF4-FFF2-40B4-BE49-F238E27FC236}">
                <a16:creationId xmlns:a16="http://schemas.microsoft.com/office/drawing/2014/main" id="{63B2EAE3-DE7B-8638-592D-B596FD3E8A06}"/>
              </a:ext>
            </a:extLst>
          </p:cNvPr>
          <p:cNvSpPr/>
          <p:nvPr/>
        </p:nvSpPr>
        <p:spPr>
          <a:xfrm>
            <a:off x="1465791" y="3464288"/>
            <a:ext cx="1405467" cy="313374"/>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 numerical node, as an extension of a generic raw node.</a:t>
            </a:r>
          </a:p>
        </p:txBody>
      </p:sp>
      <p:sp>
        <p:nvSpPr>
          <p:cNvPr id="188" name="Freeform: Shape 187">
            <a:extLst>
              <a:ext uri="{FF2B5EF4-FFF2-40B4-BE49-F238E27FC236}">
                <a16:creationId xmlns:a16="http://schemas.microsoft.com/office/drawing/2014/main" id="{CBA6BFA0-BF87-FA35-6779-B7AACDEA03B8}"/>
              </a:ext>
            </a:extLst>
          </p:cNvPr>
          <p:cNvSpPr/>
          <p:nvPr/>
        </p:nvSpPr>
        <p:spPr>
          <a:xfrm rot="5984882">
            <a:off x="2316917" y="3762240"/>
            <a:ext cx="318188" cy="442402"/>
          </a:xfrm>
          <a:custGeom>
            <a:avLst/>
            <a:gdLst>
              <a:gd name="connsiteX0" fmla="*/ 0 w 558800"/>
              <a:gd name="connsiteY0" fmla="*/ 740229 h 740229"/>
              <a:gd name="connsiteX1" fmla="*/ 101600 w 558800"/>
              <a:gd name="connsiteY1" fmla="*/ 275772 h 740229"/>
              <a:gd name="connsiteX2" fmla="*/ 558800 w 558800"/>
              <a:gd name="connsiteY2" fmla="*/ 0 h 740229"/>
              <a:gd name="connsiteX0" fmla="*/ 0 w 558800"/>
              <a:gd name="connsiteY0" fmla="*/ 740229 h 740229"/>
              <a:gd name="connsiteX1" fmla="*/ 437175 w 558800"/>
              <a:gd name="connsiteY1" fmla="*/ 578930 h 740229"/>
              <a:gd name="connsiteX2" fmla="*/ 558800 w 558800"/>
              <a:gd name="connsiteY2" fmla="*/ 0 h 740229"/>
              <a:gd name="connsiteX0" fmla="*/ 0 w 558800"/>
              <a:gd name="connsiteY0" fmla="*/ 740229 h 740229"/>
              <a:gd name="connsiteX1" fmla="*/ 437175 w 558800"/>
              <a:gd name="connsiteY1" fmla="*/ 578930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77619"/>
              <a:gd name="connsiteY0" fmla="*/ 455674 h 455674"/>
              <a:gd name="connsiteX1" fmla="*/ 276738 w 577619"/>
              <a:gd name="connsiteY1" fmla="*/ 360597 h 455674"/>
              <a:gd name="connsiteX2" fmla="*/ 577619 w 577619"/>
              <a:gd name="connsiteY2" fmla="*/ -1 h 455674"/>
              <a:gd name="connsiteX0" fmla="*/ 0 w 577619"/>
              <a:gd name="connsiteY0" fmla="*/ 455675 h 455675"/>
              <a:gd name="connsiteX1" fmla="*/ 259467 w 577619"/>
              <a:gd name="connsiteY1" fmla="*/ 247590 h 455675"/>
              <a:gd name="connsiteX2" fmla="*/ 577619 w 577619"/>
              <a:gd name="connsiteY2" fmla="*/ 0 h 455675"/>
              <a:gd name="connsiteX0" fmla="*/ 0 w 577619"/>
              <a:gd name="connsiteY0" fmla="*/ 455675 h 455675"/>
              <a:gd name="connsiteX1" fmla="*/ 275054 w 577619"/>
              <a:gd name="connsiteY1" fmla="*/ 163302 h 455675"/>
              <a:gd name="connsiteX2" fmla="*/ 577619 w 577619"/>
              <a:gd name="connsiteY2" fmla="*/ 0 h 455675"/>
              <a:gd name="connsiteX0" fmla="*/ 0 w 577619"/>
              <a:gd name="connsiteY0" fmla="*/ 455675 h 455675"/>
              <a:gd name="connsiteX1" fmla="*/ 275054 w 577619"/>
              <a:gd name="connsiteY1" fmla="*/ 163302 h 455675"/>
              <a:gd name="connsiteX2" fmla="*/ 577619 w 577619"/>
              <a:gd name="connsiteY2" fmla="*/ 0 h 455675"/>
            </a:gdLst>
            <a:ahLst/>
            <a:cxnLst>
              <a:cxn ang="0">
                <a:pos x="connsiteX0" y="connsiteY0"/>
              </a:cxn>
              <a:cxn ang="0">
                <a:pos x="connsiteX1" y="connsiteY1"/>
              </a:cxn>
              <a:cxn ang="0">
                <a:pos x="connsiteX2" y="connsiteY2"/>
              </a:cxn>
            </a:cxnLst>
            <a:rect l="l" t="t" r="r" b="b"/>
            <a:pathLst>
              <a:path w="577619" h="455675">
                <a:moveTo>
                  <a:pt x="0" y="455675"/>
                </a:moveTo>
                <a:cubicBezTo>
                  <a:pt x="145197" y="430582"/>
                  <a:pt x="178784" y="239248"/>
                  <a:pt x="275054" y="163302"/>
                </a:cubicBezTo>
                <a:cubicBezTo>
                  <a:pt x="371324" y="87356"/>
                  <a:pt x="440701" y="51268"/>
                  <a:pt x="577619"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89" name="Rectangle 188">
            <a:extLst>
              <a:ext uri="{FF2B5EF4-FFF2-40B4-BE49-F238E27FC236}">
                <a16:creationId xmlns:a16="http://schemas.microsoft.com/office/drawing/2014/main" id="{2145AB8A-B2CA-DFB2-F0F6-C9FED6A408A3}"/>
              </a:ext>
            </a:extLst>
          </p:cNvPr>
          <p:cNvSpPr/>
          <p:nvPr/>
        </p:nvSpPr>
        <p:spPr>
          <a:xfrm>
            <a:off x="6498895" y="3149035"/>
            <a:ext cx="1896015" cy="65676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a:solidFill>
                  <a:schemeClr val="tx1">
                    <a:lumMod val="50000"/>
                    <a:lumOff val="50000"/>
                  </a:schemeClr>
                </a:solidFill>
              </a:rPr>
              <a:t>void </a:t>
            </a:r>
            <a:r>
              <a:rPr lang="en-US" sz="825" b="1" dirty="0" err="1">
                <a:solidFill>
                  <a:schemeClr val="tx1">
                    <a:lumMod val="50000"/>
                    <a:lumOff val="50000"/>
                  </a:schemeClr>
                </a:solidFill>
              </a:rPr>
              <a:t>buildExprList</a:t>
            </a:r>
            <a:r>
              <a:rPr lang="en-US" sz="825" dirty="0">
                <a:solidFill>
                  <a:schemeClr val="tx1">
                    <a:lumMod val="50000"/>
                    <a:lumOff val="50000"/>
                  </a:schemeClr>
                </a:solidFill>
              </a:rPr>
              <a:t>(String[] </a:t>
            </a:r>
            <a:r>
              <a:rPr lang="en-US" sz="825" dirty="0" err="1">
                <a:solidFill>
                  <a:schemeClr val="tx1">
                    <a:lumMod val="50000"/>
                    <a:lumOff val="50000"/>
                  </a:schemeClr>
                </a:solidFill>
              </a:rPr>
              <a:t>exprStrings</a:t>
            </a:r>
            <a:r>
              <a:rPr lang="en-US" sz="825" dirty="0">
                <a:solidFill>
                  <a:schemeClr val="tx1">
                    <a:lumMod val="50000"/>
                    <a:lumOff val="50000"/>
                  </a:schemeClr>
                </a:solidFill>
              </a:rPr>
              <a:t>)</a:t>
            </a:r>
          </a:p>
          <a:p>
            <a:r>
              <a:rPr lang="en-US" sz="825" dirty="0">
                <a:solidFill>
                  <a:schemeClr val="tx1">
                    <a:lumMod val="50000"/>
                    <a:lumOff val="50000"/>
                  </a:schemeClr>
                </a:solidFill>
              </a:rPr>
              <a:t>void String </a:t>
            </a:r>
            <a:r>
              <a:rPr lang="en-US" sz="825" b="1" dirty="0" err="1">
                <a:solidFill>
                  <a:schemeClr val="tx1">
                    <a:lumMod val="50000"/>
                    <a:lumOff val="50000"/>
                  </a:schemeClr>
                </a:solidFill>
              </a:rPr>
              <a:t>evalExprList</a:t>
            </a:r>
            <a:r>
              <a:rPr lang="en-US" sz="825" dirty="0">
                <a:solidFill>
                  <a:schemeClr val="tx1">
                    <a:lumMod val="50000"/>
                    <a:lumOff val="50000"/>
                  </a:schemeClr>
                </a:solidFill>
              </a:rPr>
              <a:t>()</a:t>
            </a:r>
          </a:p>
          <a:p>
            <a:r>
              <a:rPr lang="en-US" sz="825" dirty="0">
                <a:solidFill>
                  <a:schemeClr val="tx1">
                    <a:lumMod val="50000"/>
                    <a:lumOff val="50000"/>
                  </a:schemeClr>
                </a:solidFill>
              </a:rPr>
              <a:t>Void </a:t>
            </a:r>
            <a:r>
              <a:rPr lang="en-US" sz="825" b="1" dirty="0" err="1">
                <a:solidFill>
                  <a:schemeClr val="tx1">
                    <a:lumMod val="50000"/>
                    <a:lumOff val="50000"/>
                  </a:schemeClr>
                </a:solidFill>
              </a:rPr>
              <a:t>addTraceFrame</a:t>
            </a:r>
            <a:r>
              <a:rPr lang="en-US" sz="825" dirty="0">
                <a:solidFill>
                  <a:schemeClr val="tx1">
                    <a:lumMod val="50000"/>
                    <a:lumOff val="50000"/>
                  </a:schemeClr>
                </a:solidFill>
              </a:rPr>
              <a:t>()</a:t>
            </a:r>
          </a:p>
          <a:p>
            <a:r>
              <a:rPr lang="en-US" sz="825" dirty="0">
                <a:solidFill>
                  <a:schemeClr val="tx1"/>
                </a:solidFill>
              </a:rPr>
              <a:t>String </a:t>
            </a:r>
            <a:r>
              <a:rPr lang="en-US" sz="825" b="1" dirty="0">
                <a:solidFill>
                  <a:schemeClr val="tx1"/>
                </a:solidFill>
              </a:rPr>
              <a:t>evaluate</a:t>
            </a:r>
            <a:r>
              <a:rPr lang="en-US" sz="825" dirty="0">
                <a:solidFill>
                  <a:schemeClr val="tx1"/>
                </a:solidFill>
              </a:rPr>
              <a:t>(String expression)</a:t>
            </a:r>
          </a:p>
          <a:p>
            <a:r>
              <a:rPr lang="en-US" sz="825" dirty="0">
                <a:solidFill>
                  <a:schemeClr val="tx1"/>
                </a:solidFill>
              </a:rPr>
              <a:t>String </a:t>
            </a:r>
            <a:r>
              <a:rPr lang="en-US" sz="825" b="1" dirty="0" err="1">
                <a:solidFill>
                  <a:schemeClr val="tx1"/>
                </a:solidFill>
              </a:rPr>
              <a:t>toString</a:t>
            </a:r>
            <a:r>
              <a:rPr lang="en-US" sz="825" dirty="0">
                <a:solidFill>
                  <a:schemeClr val="tx1"/>
                </a:solidFill>
              </a:rPr>
              <a:t>()</a:t>
            </a:r>
          </a:p>
          <a:p>
            <a:endParaRPr lang="en-US" sz="825" dirty="0">
              <a:solidFill>
                <a:schemeClr val="tx1"/>
              </a:solidFill>
            </a:endParaRPr>
          </a:p>
        </p:txBody>
      </p:sp>
      <p:cxnSp>
        <p:nvCxnSpPr>
          <p:cNvPr id="191" name="Connector: Elbow 190">
            <a:extLst>
              <a:ext uri="{FF2B5EF4-FFF2-40B4-BE49-F238E27FC236}">
                <a16:creationId xmlns:a16="http://schemas.microsoft.com/office/drawing/2014/main" id="{06AD02A7-F647-A6C3-54ED-38CB70262D5F}"/>
              </a:ext>
            </a:extLst>
          </p:cNvPr>
          <p:cNvCxnSpPr>
            <a:cxnSpLocks/>
            <a:endCxn id="50" idx="3"/>
          </p:cNvCxnSpPr>
          <p:nvPr/>
        </p:nvCxnSpPr>
        <p:spPr>
          <a:xfrm rot="10800000">
            <a:off x="5904441" y="2441536"/>
            <a:ext cx="652385" cy="193439"/>
          </a:xfrm>
          <a:prstGeom prst="bentConnector3">
            <a:avLst>
              <a:gd name="adj1" fmla="val 50000"/>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9B520721-9CA9-617C-F4E8-AE25F32345C8}"/>
              </a:ext>
            </a:extLst>
          </p:cNvPr>
          <p:cNvCxnSpPr>
            <a:cxnSpLocks/>
            <a:endCxn id="50" idx="3"/>
          </p:cNvCxnSpPr>
          <p:nvPr/>
        </p:nvCxnSpPr>
        <p:spPr>
          <a:xfrm rot="10800000">
            <a:off x="5904441" y="2441536"/>
            <a:ext cx="652389" cy="315797"/>
          </a:xfrm>
          <a:prstGeom prst="bentConnector3">
            <a:avLst>
              <a:gd name="adj1" fmla="val 50000"/>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D5FDDAF0-5468-1620-A7A0-F3A6F9ED186C}"/>
              </a:ext>
            </a:extLst>
          </p:cNvPr>
          <p:cNvSpPr/>
          <p:nvPr/>
        </p:nvSpPr>
        <p:spPr>
          <a:xfrm>
            <a:off x="8662129" y="2390337"/>
            <a:ext cx="1401563" cy="49040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97" name="Rectangle 196">
            <a:extLst>
              <a:ext uri="{FF2B5EF4-FFF2-40B4-BE49-F238E27FC236}">
                <a16:creationId xmlns:a16="http://schemas.microsoft.com/office/drawing/2014/main" id="{A71E2084-7108-DE7F-6B89-9B5785A98D6D}"/>
              </a:ext>
            </a:extLst>
          </p:cNvPr>
          <p:cNvSpPr/>
          <p:nvPr/>
        </p:nvSpPr>
        <p:spPr>
          <a:xfrm>
            <a:off x="8662129" y="2388257"/>
            <a:ext cx="1401564"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Program</a:t>
            </a:r>
          </a:p>
        </p:txBody>
      </p:sp>
      <p:sp>
        <p:nvSpPr>
          <p:cNvPr id="198" name="Rectangle 197">
            <a:extLst>
              <a:ext uri="{FF2B5EF4-FFF2-40B4-BE49-F238E27FC236}">
                <a16:creationId xmlns:a16="http://schemas.microsoft.com/office/drawing/2014/main" id="{5616E30A-9C1F-6D12-8457-0E4273771E11}"/>
              </a:ext>
            </a:extLst>
          </p:cNvPr>
          <p:cNvSpPr/>
          <p:nvPr/>
        </p:nvSpPr>
        <p:spPr>
          <a:xfrm>
            <a:off x="8662129" y="2557516"/>
            <a:ext cx="1401563" cy="7745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 </a:t>
            </a:r>
            <a:endParaRPr lang="en-US" sz="825" b="1" dirty="0">
              <a:solidFill>
                <a:schemeClr val="tx1"/>
              </a:solidFill>
            </a:endParaRPr>
          </a:p>
        </p:txBody>
      </p:sp>
      <p:sp>
        <p:nvSpPr>
          <p:cNvPr id="200" name="Rectangle 199">
            <a:extLst>
              <a:ext uri="{FF2B5EF4-FFF2-40B4-BE49-F238E27FC236}">
                <a16:creationId xmlns:a16="http://schemas.microsoft.com/office/drawing/2014/main" id="{F974B831-18D7-0652-44B6-C4C168FEB61A}"/>
              </a:ext>
            </a:extLst>
          </p:cNvPr>
          <p:cNvSpPr/>
          <p:nvPr/>
        </p:nvSpPr>
        <p:spPr>
          <a:xfrm>
            <a:off x="8662128" y="2711480"/>
            <a:ext cx="1401564"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a:solidFill>
                  <a:schemeClr val="tx1"/>
                </a:solidFill>
              </a:rPr>
              <a:t>static void </a:t>
            </a:r>
            <a:r>
              <a:rPr lang="en-US" sz="825" b="1" dirty="0">
                <a:solidFill>
                  <a:schemeClr val="tx1"/>
                </a:solidFill>
              </a:rPr>
              <a:t>main</a:t>
            </a:r>
            <a:r>
              <a:rPr lang="en-US" sz="825" dirty="0">
                <a:solidFill>
                  <a:schemeClr val="tx1"/>
                </a:solidFill>
              </a:rPr>
              <a:t>(String[] </a:t>
            </a:r>
            <a:r>
              <a:rPr lang="en-US" sz="825" dirty="0" err="1">
                <a:solidFill>
                  <a:schemeClr val="tx1"/>
                </a:solidFill>
              </a:rPr>
              <a:t>args</a:t>
            </a:r>
            <a:r>
              <a:rPr lang="en-US" sz="825" dirty="0">
                <a:solidFill>
                  <a:schemeClr val="tx1"/>
                </a:solidFill>
              </a:rPr>
              <a:t>)</a:t>
            </a:r>
          </a:p>
        </p:txBody>
      </p:sp>
      <p:sp>
        <p:nvSpPr>
          <p:cNvPr id="203" name="Rectangle 202">
            <a:extLst>
              <a:ext uri="{FF2B5EF4-FFF2-40B4-BE49-F238E27FC236}">
                <a16:creationId xmlns:a16="http://schemas.microsoft.com/office/drawing/2014/main" id="{D73E7892-6B54-F4C0-B73D-30432D1D0C57}"/>
              </a:ext>
            </a:extLst>
          </p:cNvPr>
          <p:cNvSpPr/>
          <p:nvPr/>
        </p:nvSpPr>
        <p:spPr>
          <a:xfrm>
            <a:off x="8662129" y="2633940"/>
            <a:ext cx="1401564" cy="7745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 </a:t>
            </a:r>
            <a:endParaRPr lang="en-US" sz="825" b="1" dirty="0">
              <a:solidFill>
                <a:schemeClr val="tx1"/>
              </a:solidFill>
            </a:endParaRPr>
          </a:p>
        </p:txBody>
      </p:sp>
      <p:cxnSp>
        <p:nvCxnSpPr>
          <p:cNvPr id="204" name="Connector: Elbow 203">
            <a:extLst>
              <a:ext uri="{FF2B5EF4-FFF2-40B4-BE49-F238E27FC236}">
                <a16:creationId xmlns:a16="http://schemas.microsoft.com/office/drawing/2014/main" id="{362AF6E6-7D0D-3156-FF5D-87E9827DB194}"/>
              </a:ext>
            </a:extLst>
          </p:cNvPr>
          <p:cNvCxnSpPr>
            <a:cxnSpLocks/>
          </p:cNvCxnSpPr>
          <p:nvPr/>
        </p:nvCxnSpPr>
        <p:spPr>
          <a:xfrm rot="16200000" flipH="1">
            <a:off x="7664388" y="3538357"/>
            <a:ext cx="1461348" cy="202482"/>
          </a:xfrm>
          <a:prstGeom prst="bentConnector3">
            <a:avLst>
              <a:gd name="adj1" fmla="val 29"/>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210" name="Rectangle: Rounded Corners 209">
            <a:extLst>
              <a:ext uri="{FF2B5EF4-FFF2-40B4-BE49-F238E27FC236}">
                <a16:creationId xmlns:a16="http://schemas.microsoft.com/office/drawing/2014/main" id="{8CE006E3-5449-9881-0939-389B3EDB9FB4}"/>
              </a:ext>
            </a:extLst>
          </p:cNvPr>
          <p:cNvSpPr/>
          <p:nvPr/>
        </p:nvSpPr>
        <p:spPr>
          <a:xfrm>
            <a:off x="4466705" y="5696833"/>
            <a:ext cx="2124842" cy="460034"/>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 operator node, as an extension of a generic raw node. It contains an operator code </a:t>
            </a:r>
            <a:br>
              <a:rPr lang="en-US" sz="750" dirty="0">
                <a:solidFill>
                  <a:schemeClr val="tx1"/>
                </a:solidFill>
              </a:rPr>
            </a:br>
            <a:r>
              <a:rPr lang="en-US" sz="750" dirty="0">
                <a:solidFill>
                  <a:schemeClr val="tx1"/>
                </a:solidFill>
              </a:rPr>
              <a:t>and is able of evaluating itself by using the values</a:t>
            </a:r>
            <a:br>
              <a:rPr lang="en-US" sz="750" dirty="0">
                <a:solidFill>
                  <a:schemeClr val="tx1"/>
                </a:solidFill>
              </a:rPr>
            </a:br>
            <a:r>
              <a:rPr lang="en-US" sz="750" dirty="0">
                <a:solidFill>
                  <a:schemeClr val="tx1"/>
                </a:solidFill>
              </a:rPr>
              <a:t>of its neighboring numerical nodes.</a:t>
            </a:r>
          </a:p>
        </p:txBody>
      </p:sp>
      <p:sp>
        <p:nvSpPr>
          <p:cNvPr id="211" name="Freeform: Shape 210">
            <a:extLst>
              <a:ext uri="{FF2B5EF4-FFF2-40B4-BE49-F238E27FC236}">
                <a16:creationId xmlns:a16="http://schemas.microsoft.com/office/drawing/2014/main" id="{4571D810-B0A8-D954-433D-6055E3C59037}"/>
              </a:ext>
            </a:extLst>
          </p:cNvPr>
          <p:cNvSpPr/>
          <p:nvPr/>
        </p:nvSpPr>
        <p:spPr>
          <a:xfrm>
            <a:off x="5183715" y="5289800"/>
            <a:ext cx="257175" cy="405189"/>
          </a:xfrm>
          <a:custGeom>
            <a:avLst/>
            <a:gdLst>
              <a:gd name="connsiteX0" fmla="*/ 0 w 342900"/>
              <a:gd name="connsiteY0" fmla="*/ 1123950 h 1123950"/>
              <a:gd name="connsiteX1" fmla="*/ 114300 w 342900"/>
              <a:gd name="connsiteY1" fmla="*/ 320040 h 1123950"/>
              <a:gd name="connsiteX2" fmla="*/ 342900 w 342900"/>
              <a:gd name="connsiteY2" fmla="*/ 0 h 1123950"/>
              <a:gd name="connsiteX0" fmla="*/ 0 w 342900"/>
              <a:gd name="connsiteY0" fmla="*/ 1123950 h 1123950"/>
              <a:gd name="connsiteX1" fmla="*/ 114300 w 342900"/>
              <a:gd name="connsiteY1" fmla="*/ 320040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Lst>
            <a:ahLst/>
            <a:cxnLst>
              <a:cxn ang="0">
                <a:pos x="connsiteX0" y="connsiteY0"/>
              </a:cxn>
              <a:cxn ang="0">
                <a:pos x="connsiteX1" y="connsiteY1"/>
              </a:cxn>
              <a:cxn ang="0">
                <a:pos x="connsiteX2" y="connsiteY2"/>
              </a:cxn>
            </a:cxnLst>
            <a:rect l="l" t="t" r="r" b="b"/>
            <a:pathLst>
              <a:path w="342900" h="1123950">
                <a:moveTo>
                  <a:pt x="0" y="1123950"/>
                </a:moveTo>
                <a:cubicBezTo>
                  <a:pt x="5292" y="846480"/>
                  <a:pt x="41043" y="798009"/>
                  <a:pt x="146051" y="632691"/>
                </a:cubicBezTo>
                <a:cubicBezTo>
                  <a:pt x="237068" y="489400"/>
                  <a:pt x="331259" y="524326"/>
                  <a:pt x="3429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14" name="Rectangle: Rounded Corners 213">
            <a:extLst>
              <a:ext uri="{FF2B5EF4-FFF2-40B4-BE49-F238E27FC236}">
                <a16:creationId xmlns:a16="http://schemas.microsoft.com/office/drawing/2014/main" id="{198860DE-3C45-7BE0-A3D6-78E8126D28D9}"/>
              </a:ext>
            </a:extLst>
          </p:cNvPr>
          <p:cNvSpPr/>
          <p:nvPr/>
        </p:nvSpPr>
        <p:spPr>
          <a:xfrm>
            <a:off x="7687036" y="5746998"/>
            <a:ext cx="1533164" cy="260324"/>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Enumeration class listing the codes</a:t>
            </a:r>
            <a:br>
              <a:rPr lang="en-US" sz="750" dirty="0">
                <a:solidFill>
                  <a:schemeClr val="tx1"/>
                </a:solidFill>
              </a:rPr>
            </a:br>
            <a:r>
              <a:rPr lang="en-US" sz="750" dirty="0">
                <a:solidFill>
                  <a:schemeClr val="tx1"/>
                </a:solidFill>
              </a:rPr>
              <a:t>of all the supported operators.</a:t>
            </a:r>
          </a:p>
        </p:txBody>
      </p:sp>
      <p:sp>
        <p:nvSpPr>
          <p:cNvPr id="215" name="Freeform: Shape 214">
            <a:extLst>
              <a:ext uri="{FF2B5EF4-FFF2-40B4-BE49-F238E27FC236}">
                <a16:creationId xmlns:a16="http://schemas.microsoft.com/office/drawing/2014/main" id="{CD8605BD-DC2C-CBDE-60B4-52A03EBBCF87}"/>
              </a:ext>
            </a:extLst>
          </p:cNvPr>
          <p:cNvSpPr/>
          <p:nvPr/>
        </p:nvSpPr>
        <p:spPr>
          <a:xfrm>
            <a:off x="8106410" y="5431187"/>
            <a:ext cx="257175" cy="315811"/>
          </a:xfrm>
          <a:custGeom>
            <a:avLst/>
            <a:gdLst>
              <a:gd name="connsiteX0" fmla="*/ 0 w 342900"/>
              <a:gd name="connsiteY0" fmla="*/ 1123950 h 1123950"/>
              <a:gd name="connsiteX1" fmla="*/ 114300 w 342900"/>
              <a:gd name="connsiteY1" fmla="*/ 320040 h 1123950"/>
              <a:gd name="connsiteX2" fmla="*/ 342900 w 342900"/>
              <a:gd name="connsiteY2" fmla="*/ 0 h 1123950"/>
              <a:gd name="connsiteX0" fmla="*/ 0 w 342900"/>
              <a:gd name="connsiteY0" fmla="*/ 1123950 h 1123950"/>
              <a:gd name="connsiteX1" fmla="*/ 114300 w 342900"/>
              <a:gd name="connsiteY1" fmla="*/ 320040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 name="connsiteX0" fmla="*/ 0 w 342900"/>
              <a:gd name="connsiteY0" fmla="*/ 1123950 h 1123950"/>
              <a:gd name="connsiteX1" fmla="*/ 146051 w 342900"/>
              <a:gd name="connsiteY1" fmla="*/ 632691 h 1123950"/>
              <a:gd name="connsiteX2" fmla="*/ 342900 w 342900"/>
              <a:gd name="connsiteY2" fmla="*/ 0 h 1123950"/>
            </a:gdLst>
            <a:ahLst/>
            <a:cxnLst>
              <a:cxn ang="0">
                <a:pos x="connsiteX0" y="connsiteY0"/>
              </a:cxn>
              <a:cxn ang="0">
                <a:pos x="connsiteX1" y="connsiteY1"/>
              </a:cxn>
              <a:cxn ang="0">
                <a:pos x="connsiteX2" y="connsiteY2"/>
              </a:cxn>
            </a:cxnLst>
            <a:rect l="l" t="t" r="r" b="b"/>
            <a:pathLst>
              <a:path w="342900" h="1123950">
                <a:moveTo>
                  <a:pt x="0" y="1123950"/>
                </a:moveTo>
                <a:cubicBezTo>
                  <a:pt x="5292" y="846480"/>
                  <a:pt x="41043" y="798009"/>
                  <a:pt x="146051" y="632691"/>
                </a:cubicBezTo>
                <a:cubicBezTo>
                  <a:pt x="237068" y="489400"/>
                  <a:pt x="331259" y="524326"/>
                  <a:pt x="3429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16" name="Rectangle: Rounded Corners 215">
            <a:extLst>
              <a:ext uri="{FF2B5EF4-FFF2-40B4-BE49-F238E27FC236}">
                <a16:creationId xmlns:a16="http://schemas.microsoft.com/office/drawing/2014/main" id="{03650BDC-6096-E4B4-44D6-7B3FC2DE5730}"/>
              </a:ext>
            </a:extLst>
          </p:cNvPr>
          <p:cNvSpPr/>
          <p:nvPr/>
        </p:nvSpPr>
        <p:spPr>
          <a:xfrm>
            <a:off x="6197577" y="1339563"/>
            <a:ext cx="1828823" cy="724311"/>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the numerical calculator. It contains an expression organized as a double-linked-list, evaluation traces as a double-linked-list and the operators precedence table as a double array of operator codes. It is able to evaluate an entire expression and to return the traces of the most recent evaluation.</a:t>
            </a:r>
          </a:p>
        </p:txBody>
      </p:sp>
      <p:sp>
        <p:nvSpPr>
          <p:cNvPr id="217" name="Freeform: Shape 216">
            <a:extLst>
              <a:ext uri="{FF2B5EF4-FFF2-40B4-BE49-F238E27FC236}">
                <a16:creationId xmlns:a16="http://schemas.microsoft.com/office/drawing/2014/main" id="{7CDB29CE-B41D-F02C-A6F7-80F869E1A49D}"/>
              </a:ext>
            </a:extLst>
          </p:cNvPr>
          <p:cNvSpPr/>
          <p:nvPr/>
        </p:nvSpPr>
        <p:spPr>
          <a:xfrm rot="5984882">
            <a:off x="6915266" y="2120516"/>
            <a:ext cx="297620" cy="203148"/>
          </a:xfrm>
          <a:custGeom>
            <a:avLst/>
            <a:gdLst>
              <a:gd name="connsiteX0" fmla="*/ 0 w 558800"/>
              <a:gd name="connsiteY0" fmla="*/ 740229 h 740229"/>
              <a:gd name="connsiteX1" fmla="*/ 101600 w 558800"/>
              <a:gd name="connsiteY1" fmla="*/ 275772 h 740229"/>
              <a:gd name="connsiteX2" fmla="*/ 558800 w 558800"/>
              <a:gd name="connsiteY2" fmla="*/ 0 h 740229"/>
              <a:gd name="connsiteX0" fmla="*/ 0 w 558800"/>
              <a:gd name="connsiteY0" fmla="*/ 740229 h 740229"/>
              <a:gd name="connsiteX1" fmla="*/ 437175 w 558800"/>
              <a:gd name="connsiteY1" fmla="*/ 578930 h 740229"/>
              <a:gd name="connsiteX2" fmla="*/ 558800 w 558800"/>
              <a:gd name="connsiteY2" fmla="*/ 0 h 740229"/>
              <a:gd name="connsiteX0" fmla="*/ 0 w 558800"/>
              <a:gd name="connsiteY0" fmla="*/ 740229 h 740229"/>
              <a:gd name="connsiteX1" fmla="*/ 437175 w 558800"/>
              <a:gd name="connsiteY1" fmla="*/ 578930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77619"/>
              <a:gd name="connsiteY0" fmla="*/ 455674 h 455674"/>
              <a:gd name="connsiteX1" fmla="*/ 276738 w 577619"/>
              <a:gd name="connsiteY1" fmla="*/ 360597 h 455674"/>
              <a:gd name="connsiteX2" fmla="*/ 577619 w 577619"/>
              <a:gd name="connsiteY2" fmla="*/ -1 h 455674"/>
              <a:gd name="connsiteX0" fmla="*/ 0 w 577619"/>
              <a:gd name="connsiteY0" fmla="*/ 455675 h 455675"/>
              <a:gd name="connsiteX1" fmla="*/ 259467 w 577619"/>
              <a:gd name="connsiteY1" fmla="*/ 247590 h 455675"/>
              <a:gd name="connsiteX2" fmla="*/ 577619 w 577619"/>
              <a:gd name="connsiteY2" fmla="*/ 0 h 455675"/>
              <a:gd name="connsiteX0" fmla="*/ 0 w 577619"/>
              <a:gd name="connsiteY0" fmla="*/ 455675 h 455675"/>
              <a:gd name="connsiteX1" fmla="*/ 275054 w 577619"/>
              <a:gd name="connsiteY1" fmla="*/ 163302 h 455675"/>
              <a:gd name="connsiteX2" fmla="*/ 577619 w 577619"/>
              <a:gd name="connsiteY2" fmla="*/ 0 h 455675"/>
              <a:gd name="connsiteX0" fmla="*/ 0 w 577619"/>
              <a:gd name="connsiteY0" fmla="*/ 455675 h 455675"/>
              <a:gd name="connsiteX1" fmla="*/ 275054 w 577619"/>
              <a:gd name="connsiteY1" fmla="*/ 163302 h 455675"/>
              <a:gd name="connsiteX2" fmla="*/ 577619 w 577619"/>
              <a:gd name="connsiteY2" fmla="*/ 0 h 455675"/>
            </a:gdLst>
            <a:ahLst/>
            <a:cxnLst>
              <a:cxn ang="0">
                <a:pos x="connsiteX0" y="connsiteY0"/>
              </a:cxn>
              <a:cxn ang="0">
                <a:pos x="connsiteX1" y="connsiteY1"/>
              </a:cxn>
              <a:cxn ang="0">
                <a:pos x="connsiteX2" y="connsiteY2"/>
              </a:cxn>
            </a:cxnLst>
            <a:rect l="l" t="t" r="r" b="b"/>
            <a:pathLst>
              <a:path w="577619" h="455675">
                <a:moveTo>
                  <a:pt x="0" y="455675"/>
                </a:moveTo>
                <a:cubicBezTo>
                  <a:pt x="145197" y="430582"/>
                  <a:pt x="178784" y="239248"/>
                  <a:pt x="275054" y="163302"/>
                </a:cubicBezTo>
                <a:cubicBezTo>
                  <a:pt x="371324" y="87356"/>
                  <a:pt x="440701" y="51268"/>
                  <a:pt x="577619"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18" name="Rectangle: Rounded Corners 217">
            <a:extLst>
              <a:ext uri="{FF2B5EF4-FFF2-40B4-BE49-F238E27FC236}">
                <a16:creationId xmlns:a16="http://schemas.microsoft.com/office/drawing/2014/main" id="{9DB530F0-2E66-7FD5-4B10-D3ADB682814C}"/>
              </a:ext>
            </a:extLst>
          </p:cNvPr>
          <p:cNvSpPr/>
          <p:nvPr/>
        </p:nvSpPr>
        <p:spPr>
          <a:xfrm>
            <a:off x="8293821" y="1547955"/>
            <a:ext cx="2091604" cy="55504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Program main class. Contains the </a:t>
            </a:r>
            <a:r>
              <a:rPr lang="en-US" sz="750" b="1" dirty="0">
                <a:solidFill>
                  <a:schemeClr val="tx1"/>
                </a:solidFill>
              </a:rPr>
              <a:t>main</a:t>
            </a:r>
            <a:r>
              <a:rPr lang="en-US" sz="750" dirty="0">
                <a:solidFill>
                  <a:schemeClr val="tx1"/>
                </a:solidFill>
              </a:rPr>
              <a:t> entry method. Implements the command loop and makes use of a </a:t>
            </a:r>
            <a:r>
              <a:rPr lang="en-US" sz="750" b="1" dirty="0" err="1">
                <a:solidFill>
                  <a:schemeClr val="tx1"/>
                </a:solidFill>
              </a:rPr>
              <a:t>NumCalc</a:t>
            </a:r>
            <a:r>
              <a:rPr lang="en-US" sz="750" dirty="0">
                <a:solidFill>
                  <a:schemeClr val="tx1"/>
                </a:solidFill>
              </a:rPr>
              <a:t> instance to evaluate expressions and to print their evaluation traces. It captures all exceptions in a </a:t>
            </a:r>
            <a:r>
              <a:rPr lang="en-US" sz="750" b="1" dirty="0">
                <a:solidFill>
                  <a:schemeClr val="tx1"/>
                </a:solidFill>
              </a:rPr>
              <a:t>try </a:t>
            </a:r>
            <a:r>
              <a:rPr lang="en-US" sz="750" dirty="0">
                <a:solidFill>
                  <a:schemeClr val="tx1"/>
                </a:solidFill>
              </a:rPr>
              <a:t>{} </a:t>
            </a:r>
            <a:r>
              <a:rPr lang="en-US" sz="750" b="1" dirty="0">
                <a:solidFill>
                  <a:schemeClr val="tx1"/>
                </a:solidFill>
              </a:rPr>
              <a:t>catch </a:t>
            </a:r>
            <a:r>
              <a:rPr lang="en-US" sz="750" dirty="0">
                <a:solidFill>
                  <a:schemeClr val="tx1"/>
                </a:solidFill>
              </a:rPr>
              <a:t>{} block.</a:t>
            </a:r>
          </a:p>
        </p:txBody>
      </p:sp>
      <p:sp>
        <p:nvSpPr>
          <p:cNvPr id="219" name="Freeform: Shape 218">
            <a:extLst>
              <a:ext uri="{FF2B5EF4-FFF2-40B4-BE49-F238E27FC236}">
                <a16:creationId xmlns:a16="http://schemas.microsoft.com/office/drawing/2014/main" id="{E121132E-D104-2667-C079-36779E36CE0F}"/>
              </a:ext>
            </a:extLst>
          </p:cNvPr>
          <p:cNvSpPr/>
          <p:nvPr/>
        </p:nvSpPr>
        <p:spPr>
          <a:xfrm rot="5984882">
            <a:off x="9204406" y="2147112"/>
            <a:ext cx="257074" cy="182627"/>
          </a:xfrm>
          <a:custGeom>
            <a:avLst/>
            <a:gdLst>
              <a:gd name="connsiteX0" fmla="*/ 0 w 558800"/>
              <a:gd name="connsiteY0" fmla="*/ 740229 h 740229"/>
              <a:gd name="connsiteX1" fmla="*/ 101600 w 558800"/>
              <a:gd name="connsiteY1" fmla="*/ 275772 h 740229"/>
              <a:gd name="connsiteX2" fmla="*/ 558800 w 558800"/>
              <a:gd name="connsiteY2" fmla="*/ 0 h 740229"/>
              <a:gd name="connsiteX0" fmla="*/ 0 w 558800"/>
              <a:gd name="connsiteY0" fmla="*/ 740229 h 740229"/>
              <a:gd name="connsiteX1" fmla="*/ 437175 w 558800"/>
              <a:gd name="connsiteY1" fmla="*/ 578930 h 740229"/>
              <a:gd name="connsiteX2" fmla="*/ 558800 w 558800"/>
              <a:gd name="connsiteY2" fmla="*/ 0 h 740229"/>
              <a:gd name="connsiteX0" fmla="*/ 0 w 558800"/>
              <a:gd name="connsiteY0" fmla="*/ 740229 h 740229"/>
              <a:gd name="connsiteX1" fmla="*/ 437175 w 558800"/>
              <a:gd name="connsiteY1" fmla="*/ 578930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58800"/>
              <a:gd name="connsiteY0" fmla="*/ 740229 h 740229"/>
              <a:gd name="connsiteX1" fmla="*/ 276738 w 558800"/>
              <a:gd name="connsiteY1" fmla="*/ 645152 h 740229"/>
              <a:gd name="connsiteX2" fmla="*/ 558800 w 558800"/>
              <a:gd name="connsiteY2" fmla="*/ 0 h 740229"/>
              <a:gd name="connsiteX0" fmla="*/ 0 w 577619"/>
              <a:gd name="connsiteY0" fmla="*/ 455674 h 455674"/>
              <a:gd name="connsiteX1" fmla="*/ 276738 w 577619"/>
              <a:gd name="connsiteY1" fmla="*/ 360597 h 455674"/>
              <a:gd name="connsiteX2" fmla="*/ 577619 w 577619"/>
              <a:gd name="connsiteY2" fmla="*/ -1 h 455674"/>
              <a:gd name="connsiteX0" fmla="*/ 0 w 577619"/>
              <a:gd name="connsiteY0" fmla="*/ 455675 h 455675"/>
              <a:gd name="connsiteX1" fmla="*/ 259467 w 577619"/>
              <a:gd name="connsiteY1" fmla="*/ 247590 h 455675"/>
              <a:gd name="connsiteX2" fmla="*/ 577619 w 577619"/>
              <a:gd name="connsiteY2" fmla="*/ 0 h 455675"/>
              <a:gd name="connsiteX0" fmla="*/ 0 w 577619"/>
              <a:gd name="connsiteY0" fmla="*/ 455675 h 455675"/>
              <a:gd name="connsiteX1" fmla="*/ 275054 w 577619"/>
              <a:gd name="connsiteY1" fmla="*/ 163302 h 455675"/>
              <a:gd name="connsiteX2" fmla="*/ 577619 w 577619"/>
              <a:gd name="connsiteY2" fmla="*/ 0 h 455675"/>
              <a:gd name="connsiteX0" fmla="*/ 0 w 577619"/>
              <a:gd name="connsiteY0" fmla="*/ 455675 h 455675"/>
              <a:gd name="connsiteX1" fmla="*/ 275054 w 577619"/>
              <a:gd name="connsiteY1" fmla="*/ 163302 h 455675"/>
              <a:gd name="connsiteX2" fmla="*/ 577619 w 577619"/>
              <a:gd name="connsiteY2" fmla="*/ 0 h 455675"/>
            </a:gdLst>
            <a:ahLst/>
            <a:cxnLst>
              <a:cxn ang="0">
                <a:pos x="connsiteX0" y="connsiteY0"/>
              </a:cxn>
              <a:cxn ang="0">
                <a:pos x="connsiteX1" y="connsiteY1"/>
              </a:cxn>
              <a:cxn ang="0">
                <a:pos x="connsiteX2" y="connsiteY2"/>
              </a:cxn>
            </a:cxnLst>
            <a:rect l="l" t="t" r="r" b="b"/>
            <a:pathLst>
              <a:path w="577619" h="455675">
                <a:moveTo>
                  <a:pt x="0" y="455675"/>
                </a:moveTo>
                <a:cubicBezTo>
                  <a:pt x="145197" y="430582"/>
                  <a:pt x="178784" y="239248"/>
                  <a:pt x="275054" y="163302"/>
                </a:cubicBezTo>
                <a:cubicBezTo>
                  <a:pt x="371324" y="87356"/>
                  <a:pt x="440701" y="51268"/>
                  <a:pt x="577619"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20" name="Rectangle 219">
            <a:extLst>
              <a:ext uri="{FF2B5EF4-FFF2-40B4-BE49-F238E27FC236}">
                <a16:creationId xmlns:a16="http://schemas.microsoft.com/office/drawing/2014/main" id="{ED1E77E7-4608-CB92-0C1C-0B2A4A1F2AA0}"/>
              </a:ext>
            </a:extLst>
          </p:cNvPr>
          <p:cNvSpPr/>
          <p:nvPr/>
        </p:nvSpPr>
        <p:spPr>
          <a:xfrm>
            <a:off x="6126250" y="1314093"/>
            <a:ext cx="4383000" cy="107179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1" name="Rectangle 220">
            <a:extLst>
              <a:ext uri="{FF2B5EF4-FFF2-40B4-BE49-F238E27FC236}">
                <a16:creationId xmlns:a16="http://schemas.microsoft.com/office/drawing/2014/main" id="{95C127CD-9C27-1178-57BF-BF4400D45403}"/>
              </a:ext>
            </a:extLst>
          </p:cNvPr>
          <p:cNvSpPr/>
          <p:nvPr/>
        </p:nvSpPr>
        <p:spPr>
          <a:xfrm>
            <a:off x="7645400" y="5449369"/>
            <a:ext cx="1710267" cy="7182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2" name="Rectangle 221">
            <a:extLst>
              <a:ext uri="{FF2B5EF4-FFF2-40B4-BE49-F238E27FC236}">
                <a16:creationId xmlns:a16="http://schemas.microsoft.com/office/drawing/2014/main" id="{349016B1-664A-152A-3AB7-587B7482FBE0}"/>
              </a:ext>
            </a:extLst>
          </p:cNvPr>
          <p:cNvSpPr/>
          <p:nvPr/>
        </p:nvSpPr>
        <p:spPr>
          <a:xfrm>
            <a:off x="4378495" y="5302186"/>
            <a:ext cx="2316459" cy="99445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3" name="Rectangle 222">
            <a:extLst>
              <a:ext uri="{FF2B5EF4-FFF2-40B4-BE49-F238E27FC236}">
                <a16:creationId xmlns:a16="http://schemas.microsoft.com/office/drawing/2014/main" id="{CAF3B802-D175-8163-A3CF-3BC0EE8534DD}"/>
              </a:ext>
            </a:extLst>
          </p:cNvPr>
          <p:cNvSpPr/>
          <p:nvPr/>
        </p:nvSpPr>
        <p:spPr>
          <a:xfrm>
            <a:off x="1354668" y="3361108"/>
            <a:ext cx="1551189" cy="81368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65613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Rectangle: Rounded Corners 294">
            <a:extLst>
              <a:ext uri="{FF2B5EF4-FFF2-40B4-BE49-F238E27FC236}">
                <a16:creationId xmlns:a16="http://schemas.microsoft.com/office/drawing/2014/main" id="{6768AE4F-8365-FF33-2C21-83FA8A9AB3A3}"/>
              </a:ext>
            </a:extLst>
          </p:cNvPr>
          <p:cNvSpPr/>
          <p:nvPr/>
        </p:nvSpPr>
        <p:spPr>
          <a:xfrm>
            <a:off x="311150" y="3493619"/>
            <a:ext cx="3305093" cy="3181501"/>
          </a:xfrm>
          <a:prstGeom prst="roundRect">
            <a:avLst>
              <a:gd name="adj" fmla="val 4970"/>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r>
              <a:rPr lang="en-US" sz="750" u="sng" dirty="0" err="1">
                <a:solidFill>
                  <a:schemeClr val="tx1"/>
                </a:solidFill>
              </a:rPr>
              <a:t>NumCalc</a:t>
            </a:r>
            <a:br>
              <a:rPr lang="en-US" sz="750" dirty="0">
                <a:solidFill>
                  <a:schemeClr val="tx1"/>
                </a:solidFill>
              </a:rPr>
            </a:br>
            <a:r>
              <a:rPr lang="en-US" sz="750" b="1" dirty="0" err="1">
                <a:solidFill>
                  <a:schemeClr val="tx1"/>
                </a:solidFill>
              </a:rPr>
              <a:t>evalExprList</a:t>
            </a:r>
            <a:r>
              <a:rPr lang="en-US" sz="750" b="1" dirty="0">
                <a:solidFill>
                  <a:schemeClr val="tx1"/>
                </a:solidFill>
              </a:rPr>
              <a:t>()</a:t>
            </a:r>
            <a:r>
              <a:rPr lang="en-US" sz="750" dirty="0">
                <a:solidFill>
                  <a:schemeClr val="tx1"/>
                </a:solidFill>
              </a:rPr>
              <a:t> is calling </a:t>
            </a:r>
            <a:r>
              <a:rPr lang="en-US" sz="750" b="1" dirty="0" err="1">
                <a:solidFill>
                  <a:schemeClr val="bg1">
                    <a:lumMod val="65000"/>
                  </a:schemeClr>
                </a:solidFill>
              </a:rPr>
              <a:t>addTraceFrame</a:t>
            </a:r>
            <a:r>
              <a:rPr lang="en-US" sz="750" b="1" dirty="0">
                <a:solidFill>
                  <a:schemeClr val="bg1">
                    <a:lumMod val="65000"/>
                  </a:schemeClr>
                </a:solidFill>
              </a:rPr>
              <a:t>()</a:t>
            </a:r>
            <a:r>
              <a:rPr lang="en-US" sz="750" dirty="0">
                <a:solidFill>
                  <a:schemeClr val="tx1"/>
                </a:solidFill>
              </a:rPr>
              <a:t> each time the expression list is reduced.</a:t>
            </a:r>
            <a:br>
              <a:rPr lang="en-US" sz="750" dirty="0">
                <a:solidFill>
                  <a:schemeClr val="tx1"/>
                </a:solidFill>
              </a:rPr>
            </a:br>
            <a:r>
              <a:rPr lang="en-US" sz="750" b="1" dirty="0" err="1">
                <a:solidFill>
                  <a:schemeClr val="tx1"/>
                </a:solidFill>
              </a:rPr>
              <a:t>addTraceFrame</a:t>
            </a:r>
            <a:r>
              <a:rPr lang="en-US" sz="750" b="1" dirty="0">
                <a:solidFill>
                  <a:schemeClr val="tx1"/>
                </a:solidFill>
              </a:rPr>
              <a:t>()</a:t>
            </a:r>
            <a:r>
              <a:rPr lang="en-US" sz="750" dirty="0">
                <a:solidFill>
                  <a:schemeClr val="tx1"/>
                </a:solidFill>
              </a:rPr>
              <a:t> scans </a:t>
            </a:r>
            <a:r>
              <a:rPr lang="en-US" sz="750" b="1" dirty="0">
                <a:solidFill>
                  <a:schemeClr val="bg1">
                    <a:lumMod val="65000"/>
                  </a:schemeClr>
                </a:solidFill>
              </a:rPr>
              <a:t>_head </a:t>
            </a:r>
            <a:r>
              <a:rPr lang="en-US" sz="750" dirty="0">
                <a:solidFill>
                  <a:schemeClr val="tx1"/>
                </a:solidFill>
              </a:rPr>
              <a:t>list, concatenating the </a:t>
            </a:r>
            <a:r>
              <a:rPr lang="en-US" sz="750" b="1" dirty="0" err="1">
                <a:solidFill>
                  <a:schemeClr val="bg1">
                    <a:lumMod val="65000"/>
                  </a:schemeClr>
                </a:solidFill>
              </a:rPr>
              <a:t>rawContent</a:t>
            </a:r>
            <a:r>
              <a:rPr lang="en-US" sz="750" b="1" dirty="0">
                <a:solidFill>
                  <a:schemeClr val="bg1">
                    <a:lumMod val="65000"/>
                  </a:schemeClr>
                </a:solidFill>
              </a:rPr>
              <a:t> </a:t>
            </a:r>
            <a:r>
              <a:rPr lang="en-US" sz="750" dirty="0">
                <a:solidFill>
                  <a:schemeClr val="tx1"/>
                </a:solidFill>
              </a:rPr>
              <a:t>of each </a:t>
            </a:r>
            <a:r>
              <a:rPr lang="en-US" sz="750">
                <a:solidFill>
                  <a:schemeClr val="tx1"/>
                </a:solidFill>
              </a:rPr>
              <a:t>node into one </a:t>
            </a:r>
            <a:r>
              <a:rPr lang="en-US" sz="750" dirty="0">
                <a:solidFill>
                  <a:schemeClr val="tx1"/>
                </a:solidFill>
              </a:rPr>
              <a:t>string, then adds that string to the tail of the </a:t>
            </a:r>
            <a:r>
              <a:rPr lang="en-US" sz="750" b="1" dirty="0">
                <a:solidFill>
                  <a:schemeClr val="bg1">
                    <a:lumMod val="65000"/>
                  </a:schemeClr>
                </a:solidFill>
              </a:rPr>
              <a:t>_trace </a:t>
            </a:r>
            <a:r>
              <a:rPr lang="en-US" sz="750" dirty="0">
                <a:solidFill>
                  <a:schemeClr val="tx1"/>
                </a:solidFill>
              </a:rPr>
              <a:t>list.</a:t>
            </a:r>
          </a:p>
        </p:txBody>
      </p:sp>
      <p:sp>
        <p:nvSpPr>
          <p:cNvPr id="294" name="Rectangle: Rounded Corners 293">
            <a:extLst>
              <a:ext uri="{FF2B5EF4-FFF2-40B4-BE49-F238E27FC236}">
                <a16:creationId xmlns:a16="http://schemas.microsoft.com/office/drawing/2014/main" id="{F8ED3633-BF0A-EE0E-A25C-CC12375E7419}"/>
              </a:ext>
            </a:extLst>
          </p:cNvPr>
          <p:cNvSpPr/>
          <p:nvPr/>
        </p:nvSpPr>
        <p:spPr>
          <a:xfrm>
            <a:off x="3732636" y="2223618"/>
            <a:ext cx="8291723" cy="4451502"/>
          </a:xfrm>
          <a:prstGeom prst="roundRect">
            <a:avLst>
              <a:gd name="adj" fmla="val 4970"/>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ts val="400"/>
              </a:spcBef>
            </a:pPr>
            <a:r>
              <a:rPr lang="en-US" sz="750" u="sng" dirty="0" err="1">
                <a:solidFill>
                  <a:schemeClr val="tx1"/>
                </a:solidFill>
              </a:rPr>
              <a:t>NumCalc</a:t>
            </a:r>
            <a:br>
              <a:rPr lang="en-US" sz="750" dirty="0">
                <a:solidFill>
                  <a:schemeClr val="tx1"/>
                </a:solidFill>
              </a:rPr>
            </a:br>
            <a:r>
              <a:rPr lang="en-US" sz="750" b="1" dirty="0">
                <a:solidFill>
                  <a:schemeClr val="tx1"/>
                </a:solidFill>
              </a:rPr>
              <a:t>evaluate()</a:t>
            </a:r>
            <a:r>
              <a:rPr lang="en-US" sz="750" dirty="0">
                <a:solidFill>
                  <a:schemeClr val="tx1"/>
                </a:solidFill>
              </a:rPr>
              <a:t> calls </a:t>
            </a:r>
            <a:r>
              <a:rPr lang="en-US" sz="750" b="1" dirty="0" err="1">
                <a:solidFill>
                  <a:schemeClr val="bg1">
                    <a:lumMod val="65000"/>
                  </a:schemeClr>
                </a:solidFill>
              </a:rPr>
              <a:t>buildExprList</a:t>
            </a:r>
            <a:r>
              <a:rPr lang="en-US" sz="750" b="1" dirty="0">
                <a:solidFill>
                  <a:schemeClr val="bg1">
                    <a:lumMod val="65000"/>
                  </a:schemeClr>
                </a:solidFill>
              </a:rPr>
              <a:t>()</a:t>
            </a:r>
            <a:r>
              <a:rPr lang="en-US" sz="750" dirty="0">
                <a:solidFill>
                  <a:schemeClr val="tx1"/>
                </a:solidFill>
              </a:rPr>
              <a:t> to build the double linked list referenced by </a:t>
            </a:r>
            <a:r>
              <a:rPr lang="en-US" sz="750" b="1" dirty="0">
                <a:solidFill>
                  <a:schemeClr val="bg1">
                    <a:lumMod val="65000"/>
                  </a:schemeClr>
                </a:solidFill>
              </a:rPr>
              <a:t>_head</a:t>
            </a:r>
            <a:r>
              <a:rPr lang="en-US" sz="750" dirty="0">
                <a:solidFill>
                  <a:schemeClr val="tx1"/>
                </a:solidFill>
              </a:rPr>
              <a:t>.</a:t>
            </a:r>
            <a:br>
              <a:rPr lang="en-US" sz="750" dirty="0">
                <a:solidFill>
                  <a:schemeClr val="tx1"/>
                </a:solidFill>
              </a:rPr>
            </a:br>
            <a:r>
              <a:rPr lang="en-US" sz="750" dirty="0">
                <a:solidFill>
                  <a:schemeClr val="tx1"/>
                </a:solidFill>
              </a:rPr>
              <a:t>It then calls </a:t>
            </a:r>
            <a:r>
              <a:rPr lang="en-US" sz="750" b="1" dirty="0" err="1">
                <a:solidFill>
                  <a:schemeClr val="bg1">
                    <a:lumMod val="65000"/>
                  </a:schemeClr>
                </a:solidFill>
              </a:rPr>
              <a:t>evalExprList</a:t>
            </a:r>
            <a:r>
              <a:rPr lang="en-US" sz="750" b="1" dirty="0">
                <a:solidFill>
                  <a:schemeClr val="bg1">
                    <a:lumMod val="65000"/>
                  </a:schemeClr>
                </a:solidFill>
              </a:rPr>
              <a:t>() </a:t>
            </a:r>
            <a:r>
              <a:rPr lang="en-US" sz="750" dirty="0">
                <a:solidFill>
                  <a:schemeClr val="tx1"/>
                </a:solidFill>
              </a:rPr>
              <a:t>which is reducing the expression list to one node.</a:t>
            </a:r>
            <a:br>
              <a:rPr lang="en-US" sz="750" dirty="0">
                <a:solidFill>
                  <a:schemeClr val="tx1"/>
                </a:solidFill>
              </a:rPr>
            </a:br>
            <a:r>
              <a:rPr lang="en-US" sz="750" dirty="0">
                <a:solidFill>
                  <a:schemeClr val="tx1"/>
                </a:solidFill>
              </a:rPr>
              <a:t>Lastly, it returns the value in that node.</a:t>
            </a:r>
          </a:p>
          <a:p>
            <a:pPr>
              <a:spcBef>
                <a:spcPts val="400"/>
              </a:spcBef>
            </a:pPr>
            <a:r>
              <a:rPr lang="en-US" sz="750" b="1" dirty="0" err="1">
                <a:solidFill>
                  <a:schemeClr val="tx1"/>
                </a:solidFill>
              </a:rPr>
              <a:t>buildExprList</a:t>
            </a:r>
            <a:r>
              <a:rPr lang="en-US" sz="750" b="1" dirty="0">
                <a:solidFill>
                  <a:schemeClr val="tx1"/>
                </a:solidFill>
              </a:rPr>
              <a:t>()</a:t>
            </a:r>
            <a:r>
              <a:rPr lang="en-US" sz="750" dirty="0">
                <a:solidFill>
                  <a:schemeClr val="tx1"/>
                </a:solidFill>
              </a:rPr>
              <a:t>  is splitting the expression, constructing either </a:t>
            </a:r>
            <a:r>
              <a:rPr lang="en-US" sz="750" b="1" dirty="0" err="1">
                <a:solidFill>
                  <a:schemeClr val="bg1">
                    <a:lumMod val="65000"/>
                  </a:schemeClr>
                </a:solidFill>
              </a:rPr>
              <a:t>NumNode</a:t>
            </a:r>
            <a:r>
              <a:rPr lang="en-US" sz="750" dirty="0">
                <a:solidFill>
                  <a:schemeClr val="tx1"/>
                </a:solidFill>
              </a:rPr>
              <a:t> or </a:t>
            </a:r>
            <a:r>
              <a:rPr lang="en-US" sz="750" b="1" dirty="0" err="1">
                <a:solidFill>
                  <a:schemeClr val="bg1">
                    <a:lumMod val="65000"/>
                  </a:schemeClr>
                </a:solidFill>
              </a:rPr>
              <a:t>OpNode</a:t>
            </a:r>
            <a:br>
              <a:rPr lang="en-US" sz="750" dirty="0">
                <a:solidFill>
                  <a:schemeClr val="tx1"/>
                </a:solidFill>
              </a:rPr>
            </a:br>
            <a:r>
              <a:rPr lang="en-US" sz="750" dirty="0">
                <a:solidFill>
                  <a:schemeClr val="tx1"/>
                </a:solidFill>
              </a:rPr>
              <a:t>objects and adds then to the tail of the list referenced by </a:t>
            </a:r>
            <a:r>
              <a:rPr lang="en-US" sz="750" b="1" dirty="0">
                <a:solidFill>
                  <a:schemeClr val="bg1">
                    <a:lumMod val="65000"/>
                  </a:schemeClr>
                </a:solidFill>
              </a:rPr>
              <a:t>_head</a:t>
            </a:r>
            <a:r>
              <a:rPr lang="en-US" sz="750" dirty="0">
                <a:solidFill>
                  <a:schemeClr val="tx1"/>
                </a:solidFill>
              </a:rPr>
              <a:t>.</a:t>
            </a:r>
          </a:p>
          <a:p>
            <a:pPr>
              <a:spcBef>
                <a:spcPts val="400"/>
              </a:spcBef>
            </a:pPr>
            <a:r>
              <a:rPr lang="en-US" sz="750" b="1" dirty="0" err="1">
                <a:solidFill>
                  <a:schemeClr val="tx1"/>
                </a:solidFill>
              </a:rPr>
              <a:t>evalExprList</a:t>
            </a:r>
            <a:r>
              <a:rPr lang="en-US" sz="750" b="1" dirty="0">
                <a:solidFill>
                  <a:schemeClr val="tx1"/>
                </a:solidFill>
              </a:rPr>
              <a:t>()</a:t>
            </a:r>
            <a:r>
              <a:rPr lang="en-US" sz="750" dirty="0">
                <a:solidFill>
                  <a:schemeClr val="tx1"/>
                </a:solidFill>
              </a:rPr>
              <a:t> is iterating through each row in </a:t>
            </a:r>
            <a:r>
              <a:rPr lang="en-US" sz="750" b="1" dirty="0">
                <a:solidFill>
                  <a:schemeClr val="bg1">
                    <a:lumMod val="65000"/>
                  </a:schemeClr>
                </a:solidFill>
              </a:rPr>
              <a:t>_</a:t>
            </a:r>
            <a:r>
              <a:rPr lang="en-US" sz="750" b="1" dirty="0" err="1">
                <a:solidFill>
                  <a:schemeClr val="bg1">
                    <a:lumMod val="65000"/>
                  </a:schemeClr>
                </a:solidFill>
              </a:rPr>
              <a:t>opPrecedence</a:t>
            </a:r>
            <a:r>
              <a:rPr lang="en-US" sz="750" dirty="0">
                <a:solidFill>
                  <a:schemeClr val="tx1"/>
                </a:solidFill>
              </a:rPr>
              <a:t> table. It then scans the</a:t>
            </a:r>
            <a:br>
              <a:rPr lang="en-US" sz="750" dirty="0">
                <a:solidFill>
                  <a:schemeClr val="tx1"/>
                </a:solidFill>
              </a:rPr>
            </a:br>
            <a:r>
              <a:rPr lang="en-US" sz="750" dirty="0">
                <a:solidFill>
                  <a:schemeClr val="tx1"/>
                </a:solidFill>
              </a:rPr>
              <a:t>expression list and evaluates the </a:t>
            </a:r>
            <a:r>
              <a:rPr lang="en-US" sz="750" b="1" dirty="0" err="1">
                <a:solidFill>
                  <a:schemeClr val="bg1">
                    <a:lumMod val="65000"/>
                  </a:schemeClr>
                </a:solidFill>
              </a:rPr>
              <a:t>OpNodes</a:t>
            </a:r>
            <a:r>
              <a:rPr lang="en-US" sz="750" dirty="0">
                <a:solidFill>
                  <a:schemeClr val="tx1"/>
                </a:solidFill>
              </a:rPr>
              <a:t> matching the current operator.</a:t>
            </a:r>
          </a:p>
          <a:p>
            <a:pPr>
              <a:lnSpc>
                <a:spcPts val="675"/>
              </a:lnSpc>
            </a:pPr>
            <a:endParaRPr lang="en-US" sz="750" dirty="0">
              <a:solidFill>
                <a:schemeClr val="tx1"/>
              </a:solidFill>
            </a:endParaRPr>
          </a:p>
        </p:txBody>
      </p:sp>
      <p:sp>
        <p:nvSpPr>
          <p:cNvPr id="8" name="Title 1">
            <a:extLst>
              <a:ext uri="{FF2B5EF4-FFF2-40B4-BE49-F238E27FC236}">
                <a16:creationId xmlns:a16="http://schemas.microsoft.com/office/drawing/2014/main" id="{574FAC41-5D2D-481F-DAF1-CD2E4CBDD07D}"/>
              </a:ext>
            </a:extLst>
          </p:cNvPr>
          <p:cNvSpPr>
            <a:spLocks noGrp="1"/>
          </p:cNvSpPr>
          <p:nvPr>
            <p:ph type="title"/>
          </p:nvPr>
        </p:nvSpPr>
        <p:spPr>
          <a:xfrm>
            <a:off x="554736" y="299972"/>
            <a:ext cx="11359896" cy="530987"/>
          </a:xfrm>
        </p:spPr>
        <p:txBody>
          <a:bodyPr>
            <a:normAutofit/>
          </a:bodyPr>
          <a:lstStyle/>
          <a:p>
            <a:r>
              <a:rPr lang="en-US" sz="3200" dirty="0"/>
              <a:t>Calculator </a:t>
            </a:r>
            <a:r>
              <a:rPr lang="en-US" sz="2400" dirty="0"/>
              <a:t>object model</a:t>
            </a:r>
            <a:endParaRPr lang="en-US" sz="3200" dirty="0"/>
          </a:p>
        </p:txBody>
      </p:sp>
      <p:sp>
        <p:nvSpPr>
          <p:cNvPr id="2" name="Rectangle 1">
            <a:extLst>
              <a:ext uri="{FF2B5EF4-FFF2-40B4-BE49-F238E27FC236}">
                <a16:creationId xmlns:a16="http://schemas.microsoft.com/office/drawing/2014/main" id="{A30CFE52-907B-9045-71C3-7548196374E7}"/>
              </a:ext>
            </a:extLst>
          </p:cNvPr>
          <p:cNvSpPr/>
          <p:nvPr/>
        </p:nvSpPr>
        <p:spPr>
          <a:xfrm>
            <a:off x="3892433" y="1359829"/>
            <a:ext cx="1701072" cy="55447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 name="Rectangle 2">
            <a:extLst>
              <a:ext uri="{FF2B5EF4-FFF2-40B4-BE49-F238E27FC236}">
                <a16:creationId xmlns:a16="http://schemas.microsoft.com/office/drawing/2014/main" id="{6D57DCD8-06CB-08AD-6DD8-A778D1288CC5}"/>
              </a:ext>
            </a:extLst>
          </p:cNvPr>
          <p:cNvSpPr/>
          <p:nvPr/>
        </p:nvSpPr>
        <p:spPr>
          <a:xfrm>
            <a:off x="3892433" y="1357750"/>
            <a:ext cx="1701072"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Program</a:t>
            </a:r>
          </a:p>
        </p:txBody>
      </p:sp>
      <p:sp>
        <p:nvSpPr>
          <p:cNvPr id="5" name="Rectangle 4">
            <a:extLst>
              <a:ext uri="{FF2B5EF4-FFF2-40B4-BE49-F238E27FC236}">
                <a16:creationId xmlns:a16="http://schemas.microsoft.com/office/drawing/2014/main" id="{665A29A3-34EE-792C-8800-14183FF0716A}"/>
              </a:ext>
            </a:extLst>
          </p:cNvPr>
          <p:cNvSpPr/>
          <p:nvPr/>
        </p:nvSpPr>
        <p:spPr>
          <a:xfrm>
            <a:off x="3892433" y="1527008"/>
            <a:ext cx="1701072" cy="38729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a:solidFill>
                  <a:schemeClr val="tx1"/>
                </a:solidFill>
              </a:rPr>
              <a:t>static void </a:t>
            </a:r>
            <a:r>
              <a:rPr lang="en-US" sz="825" b="1" dirty="0">
                <a:solidFill>
                  <a:schemeClr val="tx1"/>
                </a:solidFill>
              </a:rPr>
              <a:t>main</a:t>
            </a:r>
            <a:r>
              <a:rPr lang="en-US" sz="825" dirty="0">
                <a:solidFill>
                  <a:schemeClr val="tx1"/>
                </a:solidFill>
              </a:rPr>
              <a:t>(String[] </a:t>
            </a:r>
            <a:r>
              <a:rPr lang="en-US" sz="825" dirty="0" err="1">
                <a:solidFill>
                  <a:schemeClr val="tx1"/>
                </a:solidFill>
              </a:rPr>
              <a:t>args</a:t>
            </a:r>
            <a:r>
              <a:rPr lang="en-US" sz="825" dirty="0">
                <a:solidFill>
                  <a:schemeClr val="tx1"/>
                </a:solidFill>
              </a:rPr>
              <a:t>)</a:t>
            </a:r>
            <a:br>
              <a:rPr lang="en-US" sz="825" dirty="0">
                <a:solidFill>
                  <a:schemeClr val="tx1"/>
                </a:solidFill>
              </a:rPr>
            </a:br>
            <a:r>
              <a:rPr lang="en-US" sz="825" dirty="0">
                <a:solidFill>
                  <a:schemeClr val="tx1"/>
                </a:solidFill>
              </a:rPr>
              <a:t>    </a:t>
            </a:r>
            <a:r>
              <a:rPr lang="en-US" sz="825" dirty="0" err="1">
                <a:solidFill>
                  <a:schemeClr val="tx1"/>
                </a:solidFill>
              </a:rPr>
              <a:t>userInput</a:t>
            </a:r>
            <a:r>
              <a:rPr lang="en-US" sz="825" dirty="0">
                <a:solidFill>
                  <a:schemeClr val="tx1"/>
                </a:solidFill>
              </a:rPr>
              <a:t> </a:t>
            </a:r>
            <a:r>
              <a:rPr lang="en-US" sz="825" dirty="0">
                <a:solidFill>
                  <a:schemeClr val="tx1"/>
                </a:solidFill>
                <a:sym typeface="Wingdings" panose="05000000000000000000" pitchFamily="2" charset="2"/>
              </a:rPr>
              <a:t> </a:t>
            </a:r>
            <a:r>
              <a:rPr lang="en-US" sz="800" b="1" dirty="0">
                <a:solidFill>
                  <a:schemeClr val="accent6">
                    <a:lumMod val="75000"/>
                  </a:schemeClr>
                </a:solidFill>
                <a:latin typeface="Consolas" panose="020B0609020204030204" pitchFamily="49" charset="0"/>
              </a:rPr>
              <a:t>"2 ^ 3 + 5 * 7"</a:t>
            </a:r>
            <a:br>
              <a:rPr lang="en-US" sz="825" dirty="0">
                <a:solidFill>
                  <a:schemeClr val="accent6">
                    <a:lumMod val="75000"/>
                  </a:schemeClr>
                </a:solidFill>
              </a:rPr>
            </a:br>
            <a:r>
              <a:rPr lang="en-US" sz="825" dirty="0">
                <a:solidFill>
                  <a:schemeClr val="tx1"/>
                </a:solidFill>
              </a:rPr>
              <a:t>    </a:t>
            </a:r>
            <a:r>
              <a:rPr lang="en-US" sz="825" dirty="0" err="1">
                <a:solidFill>
                  <a:schemeClr val="tx1"/>
                </a:solidFill>
              </a:rPr>
              <a:t>NumCalc</a:t>
            </a:r>
            <a:r>
              <a:rPr lang="en-US" sz="825" dirty="0">
                <a:solidFill>
                  <a:schemeClr val="tx1"/>
                </a:solidFill>
              </a:rPr>
              <a:t> </a:t>
            </a:r>
            <a:r>
              <a:rPr lang="en-US" sz="825" b="1" dirty="0" err="1">
                <a:solidFill>
                  <a:schemeClr val="tx1"/>
                </a:solidFill>
              </a:rPr>
              <a:t>numCalc</a:t>
            </a:r>
            <a:endParaRPr lang="en-US" sz="825" b="1" dirty="0">
              <a:solidFill>
                <a:schemeClr val="tx1"/>
              </a:solidFill>
            </a:endParaRPr>
          </a:p>
        </p:txBody>
      </p:sp>
      <p:sp>
        <p:nvSpPr>
          <p:cNvPr id="11" name="Rectangle 10">
            <a:extLst>
              <a:ext uri="{FF2B5EF4-FFF2-40B4-BE49-F238E27FC236}">
                <a16:creationId xmlns:a16="http://schemas.microsoft.com/office/drawing/2014/main" id="{474B63E3-2944-345F-CF66-F0893EFFEF43}"/>
              </a:ext>
            </a:extLst>
          </p:cNvPr>
          <p:cNvSpPr/>
          <p:nvPr/>
        </p:nvSpPr>
        <p:spPr>
          <a:xfrm>
            <a:off x="1560734" y="2012059"/>
            <a:ext cx="1896014" cy="141569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2" name="Rectangle 11">
            <a:extLst>
              <a:ext uri="{FF2B5EF4-FFF2-40B4-BE49-F238E27FC236}">
                <a16:creationId xmlns:a16="http://schemas.microsoft.com/office/drawing/2014/main" id="{D1909023-0A90-DFBF-1875-A189680A2284}"/>
              </a:ext>
            </a:extLst>
          </p:cNvPr>
          <p:cNvSpPr/>
          <p:nvPr/>
        </p:nvSpPr>
        <p:spPr>
          <a:xfrm>
            <a:off x="1560733" y="2009980"/>
            <a:ext cx="1896015"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NumCalc</a:t>
            </a:r>
            <a:endParaRPr lang="en-US" sz="1050" dirty="0">
              <a:solidFill>
                <a:schemeClr val="bg1"/>
              </a:solidFill>
            </a:endParaRPr>
          </a:p>
        </p:txBody>
      </p:sp>
      <p:sp>
        <p:nvSpPr>
          <p:cNvPr id="13" name="Rectangle 12">
            <a:extLst>
              <a:ext uri="{FF2B5EF4-FFF2-40B4-BE49-F238E27FC236}">
                <a16:creationId xmlns:a16="http://schemas.microsoft.com/office/drawing/2014/main" id="{F798C50F-7AED-8886-FBB2-0276F33B3F4A}"/>
              </a:ext>
            </a:extLst>
          </p:cNvPr>
          <p:cNvSpPr/>
          <p:nvPr/>
        </p:nvSpPr>
        <p:spPr>
          <a:xfrm>
            <a:off x="1560734" y="2179239"/>
            <a:ext cx="1896015" cy="42361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 </a:t>
            </a:r>
            <a:r>
              <a:rPr lang="en-US" sz="825" dirty="0" err="1">
                <a:solidFill>
                  <a:schemeClr val="tx1"/>
                </a:solidFill>
              </a:rPr>
              <a:t>OpNode.OpCode</a:t>
            </a:r>
            <a:r>
              <a:rPr lang="en-US" sz="825" dirty="0">
                <a:solidFill>
                  <a:schemeClr val="tx1"/>
                </a:solidFill>
              </a:rPr>
              <a:t> [][] </a:t>
            </a:r>
            <a:r>
              <a:rPr lang="en-US" sz="825" b="1" dirty="0">
                <a:solidFill>
                  <a:schemeClr val="tx1"/>
                </a:solidFill>
              </a:rPr>
              <a:t>_</a:t>
            </a:r>
            <a:r>
              <a:rPr lang="en-US" sz="825" b="1" dirty="0" err="1">
                <a:solidFill>
                  <a:schemeClr val="tx1"/>
                </a:solidFill>
              </a:rPr>
              <a:t>opPrecedence</a:t>
            </a:r>
            <a:endParaRPr lang="en-US" sz="825" b="1" dirty="0">
              <a:solidFill>
                <a:schemeClr val="tx1"/>
              </a:solidFill>
            </a:endParaRPr>
          </a:p>
          <a:p>
            <a:r>
              <a:rPr lang="en-US" sz="825" b="1" dirty="0">
                <a:solidFill>
                  <a:schemeClr val="tx1"/>
                </a:solidFill>
              </a:rPr>
              <a:t>    _head</a:t>
            </a:r>
          </a:p>
          <a:p>
            <a:r>
              <a:rPr lang="en-US" sz="825" b="1" dirty="0">
                <a:solidFill>
                  <a:schemeClr val="tx1"/>
                </a:solidFill>
              </a:rPr>
              <a:t>    _trace</a:t>
            </a:r>
            <a:br>
              <a:rPr lang="en-US" sz="825" dirty="0">
                <a:solidFill>
                  <a:schemeClr val="tx1"/>
                </a:solidFill>
              </a:rPr>
            </a:br>
            <a:endParaRPr lang="en-US" sz="825" b="1" dirty="0">
              <a:solidFill>
                <a:schemeClr val="tx1"/>
              </a:solidFill>
            </a:endParaRPr>
          </a:p>
        </p:txBody>
      </p:sp>
      <p:sp>
        <p:nvSpPr>
          <p:cNvPr id="14" name="Rectangle 13">
            <a:extLst>
              <a:ext uri="{FF2B5EF4-FFF2-40B4-BE49-F238E27FC236}">
                <a16:creationId xmlns:a16="http://schemas.microsoft.com/office/drawing/2014/main" id="{ACC5A5EA-3DAE-7107-3758-53BA7A6327A7}"/>
              </a:ext>
            </a:extLst>
          </p:cNvPr>
          <p:cNvSpPr/>
          <p:nvPr/>
        </p:nvSpPr>
        <p:spPr>
          <a:xfrm>
            <a:off x="1560733" y="2602631"/>
            <a:ext cx="1896015" cy="166595"/>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b="1" dirty="0" err="1">
                <a:solidFill>
                  <a:schemeClr val="tx1"/>
                </a:solidFill>
              </a:rPr>
              <a:t>NumCalc</a:t>
            </a:r>
            <a:r>
              <a:rPr lang="en-US" sz="825" dirty="0">
                <a:solidFill>
                  <a:schemeClr val="tx1"/>
                </a:solidFill>
              </a:rPr>
              <a:t>()</a:t>
            </a:r>
          </a:p>
          <a:p>
            <a:endParaRPr lang="en-US" sz="825" dirty="0">
              <a:solidFill>
                <a:schemeClr val="tx1"/>
              </a:solidFill>
            </a:endParaRPr>
          </a:p>
        </p:txBody>
      </p:sp>
      <p:sp>
        <p:nvSpPr>
          <p:cNvPr id="15" name="Rectangle 14">
            <a:extLst>
              <a:ext uri="{FF2B5EF4-FFF2-40B4-BE49-F238E27FC236}">
                <a16:creationId xmlns:a16="http://schemas.microsoft.com/office/drawing/2014/main" id="{3F87DD2D-AA2E-8ED1-6333-69B6490BE3C1}"/>
              </a:ext>
            </a:extLst>
          </p:cNvPr>
          <p:cNvSpPr/>
          <p:nvPr/>
        </p:nvSpPr>
        <p:spPr>
          <a:xfrm>
            <a:off x="1560733" y="2770990"/>
            <a:ext cx="1896015" cy="65676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a:solidFill>
                  <a:schemeClr val="tx1">
                    <a:lumMod val="50000"/>
                    <a:lumOff val="50000"/>
                  </a:schemeClr>
                </a:solidFill>
              </a:rPr>
              <a:t>void </a:t>
            </a:r>
            <a:r>
              <a:rPr lang="en-US" sz="825" b="1" dirty="0" err="1">
                <a:solidFill>
                  <a:schemeClr val="tx1">
                    <a:lumMod val="50000"/>
                    <a:lumOff val="50000"/>
                  </a:schemeClr>
                </a:solidFill>
              </a:rPr>
              <a:t>buildExprList</a:t>
            </a:r>
            <a:r>
              <a:rPr lang="en-US" sz="825" dirty="0">
                <a:solidFill>
                  <a:schemeClr val="tx1">
                    <a:lumMod val="50000"/>
                    <a:lumOff val="50000"/>
                  </a:schemeClr>
                </a:solidFill>
              </a:rPr>
              <a:t>(String[] </a:t>
            </a:r>
            <a:r>
              <a:rPr lang="en-US" sz="825" dirty="0" err="1">
                <a:solidFill>
                  <a:schemeClr val="tx1">
                    <a:lumMod val="50000"/>
                    <a:lumOff val="50000"/>
                  </a:schemeClr>
                </a:solidFill>
              </a:rPr>
              <a:t>exprStrings</a:t>
            </a:r>
            <a:r>
              <a:rPr lang="en-US" sz="825" dirty="0">
                <a:solidFill>
                  <a:schemeClr val="tx1">
                    <a:lumMod val="50000"/>
                    <a:lumOff val="50000"/>
                  </a:schemeClr>
                </a:solidFill>
              </a:rPr>
              <a:t>)</a:t>
            </a:r>
          </a:p>
          <a:p>
            <a:r>
              <a:rPr lang="en-US" sz="825" dirty="0">
                <a:solidFill>
                  <a:schemeClr val="tx1">
                    <a:lumMod val="50000"/>
                    <a:lumOff val="50000"/>
                  </a:schemeClr>
                </a:solidFill>
              </a:rPr>
              <a:t>void String </a:t>
            </a:r>
            <a:r>
              <a:rPr lang="en-US" sz="825" b="1" dirty="0" err="1">
                <a:solidFill>
                  <a:schemeClr val="tx1">
                    <a:lumMod val="50000"/>
                    <a:lumOff val="50000"/>
                  </a:schemeClr>
                </a:solidFill>
              </a:rPr>
              <a:t>evalExprList</a:t>
            </a:r>
            <a:r>
              <a:rPr lang="en-US" sz="825" dirty="0">
                <a:solidFill>
                  <a:schemeClr val="tx1">
                    <a:lumMod val="50000"/>
                    <a:lumOff val="50000"/>
                  </a:schemeClr>
                </a:solidFill>
              </a:rPr>
              <a:t>()</a:t>
            </a:r>
          </a:p>
          <a:p>
            <a:r>
              <a:rPr lang="en-US" sz="825" dirty="0">
                <a:solidFill>
                  <a:schemeClr val="tx1">
                    <a:lumMod val="50000"/>
                    <a:lumOff val="50000"/>
                  </a:schemeClr>
                </a:solidFill>
              </a:rPr>
              <a:t>Void </a:t>
            </a:r>
            <a:r>
              <a:rPr lang="en-US" sz="825" b="1" dirty="0" err="1">
                <a:solidFill>
                  <a:schemeClr val="tx1">
                    <a:lumMod val="50000"/>
                    <a:lumOff val="50000"/>
                  </a:schemeClr>
                </a:solidFill>
              </a:rPr>
              <a:t>addTraceFrame</a:t>
            </a:r>
            <a:r>
              <a:rPr lang="en-US" sz="825" dirty="0">
                <a:solidFill>
                  <a:schemeClr val="tx1">
                    <a:lumMod val="50000"/>
                    <a:lumOff val="50000"/>
                  </a:schemeClr>
                </a:solidFill>
              </a:rPr>
              <a:t>()</a:t>
            </a:r>
          </a:p>
          <a:p>
            <a:r>
              <a:rPr lang="en-US" sz="825" dirty="0">
                <a:solidFill>
                  <a:schemeClr val="tx1"/>
                </a:solidFill>
              </a:rPr>
              <a:t>String </a:t>
            </a:r>
            <a:r>
              <a:rPr lang="en-US" sz="825" b="1" dirty="0">
                <a:solidFill>
                  <a:schemeClr val="tx1"/>
                </a:solidFill>
              </a:rPr>
              <a:t>evaluate</a:t>
            </a:r>
            <a:r>
              <a:rPr lang="en-US" sz="825" dirty="0">
                <a:solidFill>
                  <a:schemeClr val="tx1"/>
                </a:solidFill>
              </a:rPr>
              <a:t>(String expression)</a:t>
            </a:r>
          </a:p>
          <a:p>
            <a:r>
              <a:rPr lang="en-US" sz="825" dirty="0">
                <a:solidFill>
                  <a:schemeClr val="tx1"/>
                </a:solidFill>
              </a:rPr>
              <a:t>String </a:t>
            </a:r>
            <a:r>
              <a:rPr lang="en-US" sz="825" b="1" dirty="0" err="1">
                <a:solidFill>
                  <a:schemeClr val="tx1"/>
                </a:solidFill>
              </a:rPr>
              <a:t>toString</a:t>
            </a:r>
            <a:r>
              <a:rPr lang="en-US" sz="825" dirty="0">
                <a:solidFill>
                  <a:schemeClr val="tx1"/>
                </a:solidFill>
              </a:rPr>
              <a:t>()</a:t>
            </a:r>
          </a:p>
          <a:p>
            <a:endParaRPr lang="en-US" sz="825" dirty="0">
              <a:solidFill>
                <a:schemeClr val="tx1"/>
              </a:solidFill>
            </a:endParaRPr>
          </a:p>
        </p:txBody>
      </p:sp>
      <p:sp>
        <p:nvSpPr>
          <p:cNvPr id="16" name="Rectangle 15">
            <a:extLst>
              <a:ext uri="{FF2B5EF4-FFF2-40B4-BE49-F238E27FC236}">
                <a16:creationId xmlns:a16="http://schemas.microsoft.com/office/drawing/2014/main" id="{098E1002-B03D-A6D3-5C4B-F50FAE704554}"/>
              </a:ext>
            </a:extLst>
          </p:cNvPr>
          <p:cNvSpPr/>
          <p:nvPr/>
        </p:nvSpPr>
        <p:spPr>
          <a:xfrm>
            <a:off x="489346" y="1186500"/>
            <a:ext cx="1997877" cy="612075"/>
          </a:xfrm>
          <a:prstGeom prst="rect">
            <a:avLst/>
          </a:prstGeom>
          <a:solidFill>
            <a:schemeClr val="accent6">
              <a:lumMod val="20000"/>
              <a:lumOff val="80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EE05BF60-B611-8001-E50C-1475CE032A56}"/>
              </a:ext>
            </a:extLst>
          </p:cNvPr>
          <p:cNvSpPr/>
          <p:nvPr/>
        </p:nvSpPr>
        <p:spPr>
          <a:xfrm>
            <a:off x="487185" y="1178256"/>
            <a:ext cx="1997877" cy="14611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OpNode.OpCode</a:t>
            </a:r>
            <a:r>
              <a:rPr lang="en-US" sz="1050" dirty="0">
                <a:solidFill>
                  <a:schemeClr val="bg1"/>
                </a:solidFill>
              </a:rPr>
              <a:t> [][]</a:t>
            </a:r>
          </a:p>
        </p:txBody>
      </p:sp>
      <p:sp>
        <p:nvSpPr>
          <p:cNvPr id="18" name="Rectangle 17">
            <a:extLst>
              <a:ext uri="{FF2B5EF4-FFF2-40B4-BE49-F238E27FC236}">
                <a16:creationId xmlns:a16="http://schemas.microsoft.com/office/drawing/2014/main" id="{324C2DB9-5F36-A418-2A08-EDE72246F991}"/>
              </a:ext>
            </a:extLst>
          </p:cNvPr>
          <p:cNvSpPr/>
          <p:nvPr/>
        </p:nvSpPr>
        <p:spPr>
          <a:xfrm>
            <a:off x="487187" y="1334708"/>
            <a:ext cx="2000036" cy="463868"/>
          </a:xfrm>
          <a:prstGeom prst="rect">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 [ POWER ],</a:t>
            </a:r>
          </a:p>
          <a:p>
            <a:r>
              <a:rPr lang="en-US" sz="825" dirty="0">
                <a:solidFill>
                  <a:schemeClr val="tx1"/>
                </a:solidFill>
              </a:rPr>
              <a:t>  [ MULTIPLICATION, DIVISION, MODULO],</a:t>
            </a:r>
          </a:p>
          <a:p>
            <a:r>
              <a:rPr lang="en-US" sz="825" dirty="0">
                <a:solidFill>
                  <a:schemeClr val="tx1"/>
                </a:solidFill>
              </a:rPr>
              <a:t>  [ ADDITION, SUBTRACTION ] ]</a:t>
            </a:r>
          </a:p>
        </p:txBody>
      </p:sp>
      <p:cxnSp>
        <p:nvCxnSpPr>
          <p:cNvPr id="22" name="Connector: Elbow 21">
            <a:extLst>
              <a:ext uri="{FF2B5EF4-FFF2-40B4-BE49-F238E27FC236}">
                <a16:creationId xmlns:a16="http://schemas.microsoft.com/office/drawing/2014/main" id="{C2FB2B4A-E845-FB03-7ADF-7BCCDEA5BFA3}"/>
              </a:ext>
            </a:extLst>
          </p:cNvPr>
          <p:cNvCxnSpPr>
            <a:cxnSpLocks/>
          </p:cNvCxnSpPr>
          <p:nvPr/>
        </p:nvCxnSpPr>
        <p:spPr>
          <a:xfrm rot="16200000" flipV="1">
            <a:off x="1183084" y="1821260"/>
            <a:ext cx="462027" cy="423007"/>
          </a:xfrm>
          <a:prstGeom prst="bentConnector3">
            <a:avLst>
              <a:gd name="adj1" fmla="val 522"/>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053F881-2B0B-B6B1-DE7F-D3F4F79B5ED1}"/>
              </a:ext>
            </a:extLst>
          </p:cNvPr>
          <p:cNvCxnSpPr>
            <a:cxnSpLocks/>
            <a:endCxn id="12" idx="3"/>
          </p:cNvCxnSpPr>
          <p:nvPr/>
        </p:nvCxnSpPr>
        <p:spPr>
          <a:xfrm rot="10800000" flipV="1">
            <a:off x="3456749" y="1864709"/>
            <a:ext cx="554673" cy="229899"/>
          </a:xfrm>
          <a:prstGeom prst="bentConnector3">
            <a:avLst>
              <a:gd name="adj1" fmla="val 50000"/>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C1D3E01-8EF7-71DA-BAA4-E5B8A7B99D95}"/>
              </a:ext>
            </a:extLst>
          </p:cNvPr>
          <p:cNvCxnSpPr>
            <a:cxnSpLocks/>
          </p:cNvCxnSpPr>
          <p:nvPr/>
        </p:nvCxnSpPr>
        <p:spPr>
          <a:xfrm>
            <a:off x="3303694" y="2411872"/>
            <a:ext cx="588739" cy="105065"/>
          </a:xfrm>
          <a:prstGeom prst="bentConnector3">
            <a:avLst>
              <a:gd name="adj1" fmla="val 50000"/>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F6E22F3-75AD-BA48-3020-917308DCECB2}"/>
              </a:ext>
            </a:extLst>
          </p:cNvPr>
          <p:cNvSpPr/>
          <p:nvPr/>
        </p:nvSpPr>
        <p:spPr>
          <a:xfrm>
            <a:off x="3885133" y="2445565"/>
            <a:ext cx="1017701" cy="75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40" name="Rectangle 39">
            <a:extLst>
              <a:ext uri="{FF2B5EF4-FFF2-40B4-BE49-F238E27FC236}">
                <a16:creationId xmlns:a16="http://schemas.microsoft.com/office/drawing/2014/main" id="{7CDC54D0-0F15-ACD5-F7BC-A9363837B096}"/>
              </a:ext>
            </a:extLst>
          </p:cNvPr>
          <p:cNvSpPr/>
          <p:nvPr/>
        </p:nvSpPr>
        <p:spPr>
          <a:xfrm>
            <a:off x="3890337" y="2447249"/>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NumNode</a:t>
            </a:r>
            <a:endParaRPr lang="en-US" sz="1050" dirty="0">
              <a:solidFill>
                <a:schemeClr val="bg1"/>
              </a:solidFill>
            </a:endParaRPr>
          </a:p>
        </p:txBody>
      </p:sp>
      <p:sp>
        <p:nvSpPr>
          <p:cNvPr id="41" name="Rectangle 40">
            <a:extLst>
              <a:ext uri="{FF2B5EF4-FFF2-40B4-BE49-F238E27FC236}">
                <a16:creationId xmlns:a16="http://schemas.microsoft.com/office/drawing/2014/main" id="{297CF5FB-8D76-6523-B73C-D340F48D5069}"/>
              </a:ext>
            </a:extLst>
          </p:cNvPr>
          <p:cNvSpPr/>
          <p:nvPr/>
        </p:nvSpPr>
        <p:spPr>
          <a:xfrm>
            <a:off x="3885134" y="2604892"/>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"2"</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44" name="Straight Arrow Connector 43">
            <a:extLst>
              <a:ext uri="{FF2B5EF4-FFF2-40B4-BE49-F238E27FC236}">
                <a16:creationId xmlns:a16="http://schemas.microsoft.com/office/drawing/2014/main" id="{FC29D66A-1122-FC3F-3052-0BA57AB23B05}"/>
              </a:ext>
            </a:extLst>
          </p:cNvPr>
          <p:cNvCxnSpPr>
            <a:cxnSpLocks/>
          </p:cNvCxnSpPr>
          <p:nvPr/>
        </p:nvCxnSpPr>
        <p:spPr>
          <a:xfrm>
            <a:off x="4814249" y="2960743"/>
            <a:ext cx="225534" cy="0"/>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4AE572B-CB8C-A334-CBA7-A81721820C19}"/>
              </a:ext>
            </a:extLst>
          </p:cNvPr>
          <p:cNvSpPr/>
          <p:nvPr/>
        </p:nvSpPr>
        <p:spPr>
          <a:xfrm>
            <a:off x="3885134" y="3039407"/>
            <a:ext cx="1017700"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numValue</a:t>
            </a:r>
            <a:r>
              <a:rPr lang="en-US" sz="825" b="1" dirty="0">
                <a:solidFill>
                  <a:schemeClr val="tx1"/>
                </a:solidFill>
              </a:rPr>
              <a:t> </a:t>
            </a:r>
            <a:r>
              <a:rPr lang="en-US" sz="825" dirty="0">
                <a:solidFill>
                  <a:schemeClr val="tx1"/>
                </a:solidFill>
                <a:sym typeface="Wingdings" panose="05000000000000000000" pitchFamily="2" charset="2"/>
              </a:rPr>
              <a:t> 2.0</a:t>
            </a:r>
            <a:endParaRPr lang="en-US" sz="825" dirty="0">
              <a:solidFill>
                <a:schemeClr val="tx1"/>
              </a:solidFill>
            </a:endParaRPr>
          </a:p>
        </p:txBody>
      </p:sp>
      <p:sp>
        <p:nvSpPr>
          <p:cNvPr id="46" name="Rectangle 45">
            <a:extLst>
              <a:ext uri="{FF2B5EF4-FFF2-40B4-BE49-F238E27FC236}">
                <a16:creationId xmlns:a16="http://schemas.microsoft.com/office/drawing/2014/main" id="{6F901C78-CADA-2454-EA92-0CA23FC9FDFE}"/>
              </a:ext>
            </a:extLst>
          </p:cNvPr>
          <p:cNvSpPr/>
          <p:nvPr/>
        </p:nvSpPr>
        <p:spPr>
          <a:xfrm>
            <a:off x="5034900" y="2445565"/>
            <a:ext cx="1017701" cy="891360"/>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47" name="Rectangle 46">
            <a:extLst>
              <a:ext uri="{FF2B5EF4-FFF2-40B4-BE49-F238E27FC236}">
                <a16:creationId xmlns:a16="http://schemas.microsoft.com/office/drawing/2014/main" id="{F4112CA6-C7FD-E597-FB2B-7710CE82E75A}"/>
              </a:ext>
            </a:extLst>
          </p:cNvPr>
          <p:cNvSpPr/>
          <p:nvPr/>
        </p:nvSpPr>
        <p:spPr>
          <a:xfrm>
            <a:off x="5040104" y="2447249"/>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OpNode</a:t>
            </a:r>
            <a:endParaRPr lang="en-US" sz="1050" dirty="0">
              <a:solidFill>
                <a:schemeClr val="bg1"/>
              </a:solidFill>
            </a:endParaRPr>
          </a:p>
        </p:txBody>
      </p:sp>
      <p:sp>
        <p:nvSpPr>
          <p:cNvPr id="48" name="Rectangle 47">
            <a:extLst>
              <a:ext uri="{FF2B5EF4-FFF2-40B4-BE49-F238E27FC236}">
                <a16:creationId xmlns:a16="http://schemas.microsoft.com/office/drawing/2014/main" id="{A22B57E7-8A00-8D4B-CB4F-BA0F64BA8073}"/>
              </a:ext>
            </a:extLst>
          </p:cNvPr>
          <p:cNvSpPr/>
          <p:nvPr/>
        </p:nvSpPr>
        <p:spPr>
          <a:xfrm>
            <a:off x="5034901" y="2604892"/>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53" name="Straight Arrow Connector 52">
            <a:extLst>
              <a:ext uri="{FF2B5EF4-FFF2-40B4-BE49-F238E27FC236}">
                <a16:creationId xmlns:a16="http://schemas.microsoft.com/office/drawing/2014/main" id="{8C6039EA-EB14-4B84-00A9-3FBFF17F8061}"/>
              </a:ext>
            </a:extLst>
          </p:cNvPr>
          <p:cNvCxnSpPr>
            <a:cxnSpLocks/>
          </p:cNvCxnSpPr>
          <p:nvPr/>
        </p:nvCxnSpPr>
        <p:spPr>
          <a:xfrm flipH="1" flipV="1">
            <a:off x="4902257" y="2820214"/>
            <a:ext cx="218538" cy="3911"/>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E755C11-D029-D07F-C2CE-84953665F1F4}"/>
              </a:ext>
            </a:extLst>
          </p:cNvPr>
          <p:cNvCxnSpPr>
            <a:cxnSpLocks/>
          </p:cNvCxnSpPr>
          <p:nvPr/>
        </p:nvCxnSpPr>
        <p:spPr>
          <a:xfrm>
            <a:off x="5964016" y="2960743"/>
            <a:ext cx="225534" cy="0"/>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C206AD2E-C7C1-F035-9D86-BE0267567588}"/>
              </a:ext>
            </a:extLst>
          </p:cNvPr>
          <p:cNvSpPr/>
          <p:nvPr/>
        </p:nvSpPr>
        <p:spPr>
          <a:xfrm>
            <a:off x="5034901" y="3039407"/>
            <a:ext cx="1017700" cy="29751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opCode</a:t>
            </a:r>
            <a:r>
              <a:rPr lang="en-US" sz="825" dirty="0">
                <a:solidFill>
                  <a:schemeClr val="tx1"/>
                </a:solidFill>
                <a:sym typeface="Wingdings" panose="05000000000000000000" pitchFamily="2" charset="2"/>
              </a:rPr>
              <a:t> </a:t>
            </a:r>
          </a:p>
          <a:p>
            <a:r>
              <a:rPr lang="en-US" sz="825" dirty="0">
                <a:solidFill>
                  <a:schemeClr val="tx1"/>
                </a:solidFill>
                <a:sym typeface="Wingdings" panose="05000000000000000000" pitchFamily="2" charset="2"/>
              </a:rPr>
              <a:t>            </a:t>
            </a:r>
            <a:r>
              <a:rPr lang="en-US" sz="900" dirty="0">
                <a:solidFill>
                  <a:schemeClr val="tx1"/>
                </a:solidFill>
                <a:sym typeface="Wingdings" panose="05000000000000000000" pitchFamily="2" charset="2"/>
              </a:rPr>
              <a:t>POWER</a:t>
            </a:r>
            <a:endParaRPr lang="en-US" sz="900" dirty="0">
              <a:solidFill>
                <a:schemeClr val="tx1"/>
              </a:solidFill>
            </a:endParaRPr>
          </a:p>
        </p:txBody>
      </p:sp>
      <p:sp>
        <p:nvSpPr>
          <p:cNvPr id="61" name="Rectangle 60">
            <a:extLst>
              <a:ext uri="{FF2B5EF4-FFF2-40B4-BE49-F238E27FC236}">
                <a16:creationId xmlns:a16="http://schemas.microsoft.com/office/drawing/2014/main" id="{8447C6A4-8746-1130-6F2F-C8CD6CF42C59}"/>
              </a:ext>
            </a:extLst>
          </p:cNvPr>
          <p:cNvSpPr/>
          <p:nvPr/>
        </p:nvSpPr>
        <p:spPr>
          <a:xfrm>
            <a:off x="6177671" y="2454833"/>
            <a:ext cx="1017701" cy="75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62" name="Rectangle 61">
            <a:extLst>
              <a:ext uri="{FF2B5EF4-FFF2-40B4-BE49-F238E27FC236}">
                <a16:creationId xmlns:a16="http://schemas.microsoft.com/office/drawing/2014/main" id="{EE20224A-F848-E6B6-A8C2-C1CAC33D8313}"/>
              </a:ext>
            </a:extLst>
          </p:cNvPr>
          <p:cNvSpPr/>
          <p:nvPr/>
        </p:nvSpPr>
        <p:spPr>
          <a:xfrm>
            <a:off x="6182875" y="2456517"/>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NumNode</a:t>
            </a:r>
            <a:endParaRPr lang="en-US" sz="1050" dirty="0">
              <a:solidFill>
                <a:schemeClr val="bg1"/>
              </a:solidFill>
            </a:endParaRPr>
          </a:p>
        </p:txBody>
      </p:sp>
      <p:sp>
        <p:nvSpPr>
          <p:cNvPr id="63" name="Rectangle 62">
            <a:extLst>
              <a:ext uri="{FF2B5EF4-FFF2-40B4-BE49-F238E27FC236}">
                <a16:creationId xmlns:a16="http://schemas.microsoft.com/office/drawing/2014/main" id="{9A0D8C49-609B-AD18-5457-9A29E97F3F50}"/>
              </a:ext>
            </a:extLst>
          </p:cNvPr>
          <p:cNvSpPr/>
          <p:nvPr/>
        </p:nvSpPr>
        <p:spPr>
          <a:xfrm>
            <a:off x="6177672" y="2614160"/>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"3"</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64" name="Straight Arrow Connector 63">
            <a:extLst>
              <a:ext uri="{FF2B5EF4-FFF2-40B4-BE49-F238E27FC236}">
                <a16:creationId xmlns:a16="http://schemas.microsoft.com/office/drawing/2014/main" id="{975E2BD6-953E-B383-CAA9-B91DD4819738}"/>
              </a:ext>
            </a:extLst>
          </p:cNvPr>
          <p:cNvCxnSpPr>
            <a:cxnSpLocks/>
          </p:cNvCxnSpPr>
          <p:nvPr/>
        </p:nvCxnSpPr>
        <p:spPr>
          <a:xfrm flipH="1" flipV="1">
            <a:off x="6045028" y="2829482"/>
            <a:ext cx="218538" cy="3911"/>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215F2C3-DEA2-2846-96B4-104BB806C627}"/>
              </a:ext>
            </a:extLst>
          </p:cNvPr>
          <p:cNvCxnSpPr>
            <a:cxnSpLocks/>
          </p:cNvCxnSpPr>
          <p:nvPr/>
        </p:nvCxnSpPr>
        <p:spPr>
          <a:xfrm>
            <a:off x="7106787" y="2970011"/>
            <a:ext cx="225534" cy="0"/>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16759A30-37A5-08E0-07F4-0DCCAB39C33C}"/>
              </a:ext>
            </a:extLst>
          </p:cNvPr>
          <p:cNvSpPr/>
          <p:nvPr/>
        </p:nvSpPr>
        <p:spPr>
          <a:xfrm>
            <a:off x="6177672" y="3048675"/>
            <a:ext cx="1017700"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numValue</a:t>
            </a:r>
            <a:r>
              <a:rPr lang="en-US" sz="825" b="1" dirty="0">
                <a:solidFill>
                  <a:schemeClr val="tx1"/>
                </a:solidFill>
              </a:rPr>
              <a:t> </a:t>
            </a:r>
            <a:r>
              <a:rPr lang="en-US" sz="825" dirty="0">
                <a:solidFill>
                  <a:schemeClr val="tx1"/>
                </a:solidFill>
                <a:sym typeface="Wingdings" panose="05000000000000000000" pitchFamily="2" charset="2"/>
              </a:rPr>
              <a:t> 3.0</a:t>
            </a:r>
            <a:endParaRPr lang="en-US" sz="825" dirty="0">
              <a:solidFill>
                <a:schemeClr val="tx1"/>
              </a:solidFill>
            </a:endParaRPr>
          </a:p>
        </p:txBody>
      </p:sp>
      <p:sp>
        <p:nvSpPr>
          <p:cNvPr id="67" name="Rectangle 66">
            <a:extLst>
              <a:ext uri="{FF2B5EF4-FFF2-40B4-BE49-F238E27FC236}">
                <a16:creationId xmlns:a16="http://schemas.microsoft.com/office/drawing/2014/main" id="{E319FA7A-E450-B802-DB84-A723051753D9}"/>
              </a:ext>
            </a:extLst>
          </p:cNvPr>
          <p:cNvSpPr/>
          <p:nvPr/>
        </p:nvSpPr>
        <p:spPr>
          <a:xfrm>
            <a:off x="7327438" y="2454833"/>
            <a:ext cx="1017701" cy="88209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68" name="Rectangle 67">
            <a:extLst>
              <a:ext uri="{FF2B5EF4-FFF2-40B4-BE49-F238E27FC236}">
                <a16:creationId xmlns:a16="http://schemas.microsoft.com/office/drawing/2014/main" id="{849C1386-E642-D2B2-E4C2-7D024CA20C41}"/>
              </a:ext>
            </a:extLst>
          </p:cNvPr>
          <p:cNvSpPr/>
          <p:nvPr/>
        </p:nvSpPr>
        <p:spPr>
          <a:xfrm>
            <a:off x="7332642" y="2456517"/>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OpNode</a:t>
            </a:r>
            <a:endParaRPr lang="en-US" sz="1050" dirty="0">
              <a:solidFill>
                <a:schemeClr val="bg1"/>
              </a:solidFill>
            </a:endParaRPr>
          </a:p>
        </p:txBody>
      </p:sp>
      <p:sp>
        <p:nvSpPr>
          <p:cNvPr id="69" name="Rectangle 68">
            <a:extLst>
              <a:ext uri="{FF2B5EF4-FFF2-40B4-BE49-F238E27FC236}">
                <a16:creationId xmlns:a16="http://schemas.microsoft.com/office/drawing/2014/main" id="{1DF3EB62-5653-AEEF-50C0-D3C03DE24853}"/>
              </a:ext>
            </a:extLst>
          </p:cNvPr>
          <p:cNvSpPr/>
          <p:nvPr/>
        </p:nvSpPr>
        <p:spPr>
          <a:xfrm>
            <a:off x="7327439" y="2614160"/>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70" name="Straight Arrow Connector 69">
            <a:extLst>
              <a:ext uri="{FF2B5EF4-FFF2-40B4-BE49-F238E27FC236}">
                <a16:creationId xmlns:a16="http://schemas.microsoft.com/office/drawing/2014/main" id="{B6FF3010-6307-3300-1A09-A5F29F31F523}"/>
              </a:ext>
            </a:extLst>
          </p:cNvPr>
          <p:cNvCxnSpPr>
            <a:cxnSpLocks/>
          </p:cNvCxnSpPr>
          <p:nvPr/>
        </p:nvCxnSpPr>
        <p:spPr>
          <a:xfrm flipH="1" flipV="1">
            <a:off x="7194795" y="2829482"/>
            <a:ext cx="218538" cy="3911"/>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67ADC4E-E7D9-E917-EBD1-7C046EF5F3A3}"/>
              </a:ext>
            </a:extLst>
          </p:cNvPr>
          <p:cNvCxnSpPr>
            <a:cxnSpLocks/>
          </p:cNvCxnSpPr>
          <p:nvPr/>
        </p:nvCxnSpPr>
        <p:spPr>
          <a:xfrm>
            <a:off x="8256554" y="2970011"/>
            <a:ext cx="225534" cy="0"/>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1E2C3E7C-4862-1627-7CB7-5D444C1096A7}"/>
              </a:ext>
            </a:extLst>
          </p:cNvPr>
          <p:cNvSpPr/>
          <p:nvPr/>
        </p:nvSpPr>
        <p:spPr>
          <a:xfrm>
            <a:off x="8477205" y="2457094"/>
            <a:ext cx="1017701" cy="75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75" name="Rectangle 74">
            <a:extLst>
              <a:ext uri="{FF2B5EF4-FFF2-40B4-BE49-F238E27FC236}">
                <a16:creationId xmlns:a16="http://schemas.microsoft.com/office/drawing/2014/main" id="{34299A3B-C3D8-E7B0-1B2F-C072C342CCD4}"/>
              </a:ext>
            </a:extLst>
          </p:cNvPr>
          <p:cNvSpPr/>
          <p:nvPr/>
        </p:nvSpPr>
        <p:spPr>
          <a:xfrm>
            <a:off x="8482409" y="2458778"/>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NumNode</a:t>
            </a:r>
            <a:endParaRPr lang="en-US" sz="1050" dirty="0">
              <a:solidFill>
                <a:schemeClr val="bg1"/>
              </a:solidFill>
            </a:endParaRPr>
          </a:p>
        </p:txBody>
      </p:sp>
      <p:sp>
        <p:nvSpPr>
          <p:cNvPr id="76" name="Rectangle 75">
            <a:extLst>
              <a:ext uri="{FF2B5EF4-FFF2-40B4-BE49-F238E27FC236}">
                <a16:creationId xmlns:a16="http://schemas.microsoft.com/office/drawing/2014/main" id="{511DE390-4D91-D690-02D9-B1F156F48603}"/>
              </a:ext>
            </a:extLst>
          </p:cNvPr>
          <p:cNvSpPr/>
          <p:nvPr/>
        </p:nvSpPr>
        <p:spPr>
          <a:xfrm>
            <a:off x="8477206" y="2616421"/>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"5"</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77" name="Straight Arrow Connector 76">
            <a:extLst>
              <a:ext uri="{FF2B5EF4-FFF2-40B4-BE49-F238E27FC236}">
                <a16:creationId xmlns:a16="http://schemas.microsoft.com/office/drawing/2014/main" id="{D084C121-324E-DB68-7DD3-7EF529BAE13F}"/>
              </a:ext>
            </a:extLst>
          </p:cNvPr>
          <p:cNvCxnSpPr>
            <a:cxnSpLocks/>
          </p:cNvCxnSpPr>
          <p:nvPr/>
        </p:nvCxnSpPr>
        <p:spPr>
          <a:xfrm flipH="1" flipV="1">
            <a:off x="8344562" y="2831743"/>
            <a:ext cx="218538" cy="3911"/>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1DE1177-608F-75F4-70C6-9914F7650AAD}"/>
              </a:ext>
            </a:extLst>
          </p:cNvPr>
          <p:cNvCxnSpPr>
            <a:cxnSpLocks/>
          </p:cNvCxnSpPr>
          <p:nvPr/>
        </p:nvCxnSpPr>
        <p:spPr>
          <a:xfrm>
            <a:off x="9406321" y="2972272"/>
            <a:ext cx="225534" cy="0"/>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C35142ED-0B83-C4BB-AFCA-E53E623F0E94}"/>
              </a:ext>
            </a:extLst>
          </p:cNvPr>
          <p:cNvSpPr/>
          <p:nvPr/>
        </p:nvSpPr>
        <p:spPr>
          <a:xfrm>
            <a:off x="8477206" y="3050936"/>
            <a:ext cx="1017700"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numValue</a:t>
            </a:r>
            <a:r>
              <a:rPr lang="en-US" sz="825" b="1" dirty="0">
                <a:solidFill>
                  <a:schemeClr val="tx1"/>
                </a:solidFill>
              </a:rPr>
              <a:t> </a:t>
            </a:r>
            <a:r>
              <a:rPr lang="en-US" sz="825" dirty="0">
                <a:solidFill>
                  <a:schemeClr val="tx1"/>
                </a:solidFill>
                <a:sym typeface="Wingdings" panose="05000000000000000000" pitchFamily="2" charset="2"/>
              </a:rPr>
              <a:t> 5.0</a:t>
            </a:r>
            <a:endParaRPr lang="en-US" sz="825" dirty="0">
              <a:solidFill>
                <a:schemeClr val="tx1"/>
              </a:solidFill>
            </a:endParaRPr>
          </a:p>
        </p:txBody>
      </p:sp>
      <p:sp>
        <p:nvSpPr>
          <p:cNvPr id="80" name="Rectangle 79">
            <a:extLst>
              <a:ext uri="{FF2B5EF4-FFF2-40B4-BE49-F238E27FC236}">
                <a16:creationId xmlns:a16="http://schemas.microsoft.com/office/drawing/2014/main" id="{D9DF81BB-832F-8583-96E5-9398D33463DF}"/>
              </a:ext>
            </a:extLst>
          </p:cNvPr>
          <p:cNvSpPr/>
          <p:nvPr/>
        </p:nvSpPr>
        <p:spPr>
          <a:xfrm>
            <a:off x="9619976" y="2466361"/>
            <a:ext cx="1017701" cy="870564"/>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81" name="Rectangle 80">
            <a:extLst>
              <a:ext uri="{FF2B5EF4-FFF2-40B4-BE49-F238E27FC236}">
                <a16:creationId xmlns:a16="http://schemas.microsoft.com/office/drawing/2014/main" id="{3B0F55B7-5087-4D4F-C0B3-039A2C8516C4}"/>
              </a:ext>
            </a:extLst>
          </p:cNvPr>
          <p:cNvSpPr/>
          <p:nvPr/>
        </p:nvSpPr>
        <p:spPr>
          <a:xfrm>
            <a:off x="9625180" y="2468046"/>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OpNode</a:t>
            </a:r>
            <a:endParaRPr lang="en-US" sz="1050" dirty="0">
              <a:solidFill>
                <a:schemeClr val="bg1"/>
              </a:solidFill>
            </a:endParaRPr>
          </a:p>
        </p:txBody>
      </p:sp>
      <p:sp>
        <p:nvSpPr>
          <p:cNvPr id="82" name="Rectangle 81">
            <a:extLst>
              <a:ext uri="{FF2B5EF4-FFF2-40B4-BE49-F238E27FC236}">
                <a16:creationId xmlns:a16="http://schemas.microsoft.com/office/drawing/2014/main" id="{0575D89C-52C3-4567-37FA-961CC1245C11}"/>
              </a:ext>
            </a:extLst>
          </p:cNvPr>
          <p:cNvSpPr/>
          <p:nvPr/>
        </p:nvSpPr>
        <p:spPr>
          <a:xfrm>
            <a:off x="9619977" y="2625689"/>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83" name="Straight Arrow Connector 82">
            <a:extLst>
              <a:ext uri="{FF2B5EF4-FFF2-40B4-BE49-F238E27FC236}">
                <a16:creationId xmlns:a16="http://schemas.microsoft.com/office/drawing/2014/main" id="{D96B4E0D-684B-AB9F-CE3B-1C3E07F05DCE}"/>
              </a:ext>
            </a:extLst>
          </p:cNvPr>
          <p:cNvCxnSpPr>
            <a:cxnSpLocks/>
          </p:cNvCxnSpPr>
          <p:nvPr/>
        </p:nvCxnSpPr>
        <p:spPr>
          <a:xfrm flipH="1" flipV="1">
            <a:off x="9487333" y="2841011"/>
            <a:ext cx="218538" cy="3911"/>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CC7ED52-C5FD-DF55-0CB6-9C70343BAE96}"/>
              </a:ext>
            </a:extLst>
          </p:cNvPr>
          <p:cNvCxnSpPr>
            <a:cxnSpLocks/>
          </p:cNvCxnSpPr>
          <p:nvPr/>
        </p:nvCxnSpPr>
        <p:spPr>
          <a:xfrm>
            <a:off x="10549092" y="2981540"/>
            <a:ext cx="225534" cy="0"/>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62B9B0A9-EA1E-CFBE-EED5-74BDB4580D1D}"/>
              </a:ext>
            </a:extLst>
          </p:cNvPr>
          <p:cNvSpPr/>
          <p:nvPr/>
        </p:nvSpPr>
        <p:spPr>
          <a:xfrm>
            <a:off x="10769743" y="2466362"/>
            <a:ext cx="1017701" cy="75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87" name="Rectangle 86">
            <a:extLst>
              <a:ext uri="{FF2B5EF4-FFF2-40B4-BE49-F238E27FC236}">
                <a16:creationId xmlns:a16="http://schemas.microsoft.com/office/drawing/2014/main" id="{62485F26-F27E-4526-1175-739E5679A650}"/>
              </a:ext>
            </a:extLst>
          </p:cNvPr>
          <p:cNvSpPr/>
          <p:nvPr/>
        </p:nvSpPr>
        <p:spPr>
          <a:xfrm>
            <a:off x="10774947" y="2468046"/>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NumNode</a:t>
            </a:r>
            <a:endParaRPr lang="en-US" sz="1050" dirty="0">
              <a:solidFill>
                <a:schemeClr val="bg1"/>
              </a:solidFill>
            </a:endParaRPr>
          </a:p>
        </p:txBody>
      </p:sp>
      <p:sp>
        <p:nvSpPr>
          <p:cNvPr id="88" name="Rectangle 87">
            <a:extLst>
              <a:ext uri="{FF2B5EF4-FFF2-40B4-BE49-F238E27FC236}">
                <a16:creationId xmlns:a16="http://schemas.microsoft.com/office/drawing/2014/main" id="{8776A2C2-D6CA-D9FD-BD4D-97018C9489C1}"/>
              </a:ext>
            </a:extLst>
          </p:cNvPr>
          <p:cNvSpPr/>
          <p:nvPr/>
        </p:nvSpPr>
        <p:spPr>
          <a:xfrm>
            <a:off x="10769744" y="2625689"/>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"7"</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89" name="Straight Arrow Connector 88">
            <a:extLst>
              <a:ext uri="{FF2B5EF4-FFF2-40B4-BE49-F238E27FC236}">
                <a16:creationId xmlns:a16="http://schemas.microsoft.com/office/drawing/2014/main" id="{6969BC2F-4688-6F79-A237-316362B27AF7}"/>
              </a:ext>
            </a:extLst>
          </p:cNvPr>
          <p:cNvCxnSpPr>
            <a:cxnSpLocks/>
          </p:cNvCxnSpPr>
          <p:nvPr/>
        </p:nvCxnSpPr>
        <p:spPr>
          <a:xfrm flipH="1" flipV="1">
            <a:off x="10637100" y="2841011"/>
            <a:ext cx="218538" cy="3911"/>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BABD822-FCC7-1CF6-EA9A-BAF0DDA83E14}"/>
              </a:ext>
            </a:extLst>
          </p:cNvPr>
          <p:cNvSpPr/>
          <p:nvPr/>
        </p:nvSpPr>
        <p:spPr>
          <a:xfrm>
            <a:off x="10769744" y="3060204"/>
            <a:ext cx="1017700"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numValue</a:t>
            </a:r>
            <a:r>
              <a:rPr lang="en-US" sz="825" b="1" dirty="0">
                <a:solidFill>
                  <a:schemeClr val="tx1"/>
                </a:solidFill>
              </a:rPr>
              <a:t> </a:t>
            </a:r>
            <a:r>
              <a:rPr lang="en-US" sz="825" dirty="0">
                <a:solidFill>
                  <a:schemeClr val="tx1"/>
                </a:solidFill>
                <a:sym typeface="Wingdings" panose="05000000000000000000" pitchFamily="2" charset="2"/>
              </a:rPr>
              <a:t> 7.0</a:t>
            </a:r>
            <a:endParaRPr lang="en-US" sz="825" dirty="0">
              <a:solidFill>
                <a:schemeClr val="tx1"/>
              </a:solidFill>
            </a:endParaRPr>
          </a:p>
        </p:txBody>
      </p:sp>
      <p:sp>
        <p:nvSpPr>
          <p:cNvPr id="92" name="Oval 91">
            <a:extLst>
              <a:ext uri="{FF2B5EF4-FFF2-40B4-BE49-F238E27FC236}">
                <a16:creationId xmlns:a16="http://schemas.microsoft.com/office/drawing/2014/main" id="{800FB25E-9698-4324-F7C6-C46F2237FE09}"/>
              </a:ext>
            </a:extLst>
          </p:cNvPr>
          <p:cNvSpPr/>
          <p:nvPr/>
        </p:nvSpPr>
        <p:spPr>
          <a:xfrm>
            <a:off x="3930645" y="2804264"/>
            <a:ext cx="64897" cy="648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6C0003C4-3784-4847-4E67-664911D3AC3B}"/>
              </a:ext>
            </a:extLst>
          </p:cNvPr>
          <p:cNvSpPr/>
          <p:nvPr/>
        </p:nvSpPr>
        <p:spPr>
          <a:xfrm>
            <a:off x="11657326" y="2949117"/>
            <a:ext cx="64897" cy="648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938E297-01D3-EB34-E379-834556FA1539}"/>
              </a:ext>
            </a:extLst>
          </p:cNvPr>
          <p:cNvSpPr/>
          <p:nvPr/>
        </p:nvSpPr>
        <p:spPr>
          <a:xfrm>
            <a:off x="7320441" y="3039407"/>
            <a:ext cx="1017700" cy="29751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opCode</a:t>
            </a:r>
            <a:r>
              <a:rPr lang="en-US" sz="825" dirty="0">
                <a:solidFill>
                  <a:schemeClr val="tx1"/>
                </a:solidFill>
                <a:sym typeface="Wingdings" panose="05000000000000000000" pitchFamily="2" charset="2"/>
              </a:rPr>
              <a:t> </a:t>
            </a:r>
          </a:p>
          <a:p>
            <a:r>
              <a:rPr lang="en-US" sz="825" dirty="0">
                <a:solidFill>
                  <a:schemeClr val="tx1"/>
                </a:solidFill>
                <a:sym typeface="Wingdings" panose="05000000000000000000" pitchFamily="2" charset="2"/>
              </a:rPr>
              <a:t>            </a:t>
            </a:r>
            <a:r>
              <a:rPr lang="en-US" sz="900" dirty="0">
                <a:solidFill>
                  <a:schemeClr val="tx1"/>
                </a:solidFill>
                <a:sym typeface="Wingdings" panose="05000000000000000000" pitchFamily="2" charset="2"/>
              </a:rPr>
              <a:t>ADDITION</a:t>
            </a:r>
            <a:endParaRPr lang="en-US" sz="900" dirty="0">
              <a:solidFill>
                <a:schemeClr val="tx1"/>
              </a:solidFill>
            </a:endParaRPr>
          </a:p>
        </p:txBody>
      </p:sp>
      <p:sp>
        <p:nvSpPr>
          <p:cNvPr id="102" name="Rectangle 101">
            <a:extLst>
              <a:ext uri="{FF2B5EF4-FFF2-40B4-BE49-F238E27FC236}">
                <a16:creationId xmlns:a16="http://schemas.microsoft.com/office/drawing/2014/main" id="{E7E77E1B-AB0C-BC46-7B9F-8C88CB028C22}"/>
              </a:ext>
            </a:extLst>
          </p:cNvPr>
          <p:cNvSpPr/>
          <p:nvPr/>
        </p:nvSpPr>
        <p:spPr>
          <a:xfrm>
            <a:off x="9612978" y="3057960"/>
            <a:ext cx="1017700" cy="270162"/>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opCode</a:t>
            </a:r>
            <a:r>
              <a:rPr lang="en-US" sz="825" dirty="0">
                <a:solidFill>
                  <a:schemeClr val="tx1"/>
                </a:solidFill>
                <a:sym typeface="Wingdings" panose="05000000000000000000" pitchFamily="2" charset="2"/>
              </a:rPr>
              <a:t> </a:t>
            </a:r>
          </a:p>
          <a:p>
            <a:r>
              <a:rPr lang="en-US" sz="825" dirty="0">
                <a:solidFill>
                  <a:schemeClr val="tx1"/>
                </a:solidFill>
                <a:sym typeface="Wingdings" panose="05000000000000000000" pitchFamily="2" charset="2"/>
              </a:rPr>
              <a:t>      </a:t>
            </a:r>
            <a:r>
              <a:rPr lang="en-US" sz="900" dirty="0">
                <a:solidFill>
                  <a:schemeClr val="tx1"/>
                </a:solidFill>
                <a:sym typeface="Wingdings" panose="05000000000000000000" pitchFamily="2" charset="2"/>
              </a:rPr>
              <a:t>MULTIPLICATION</a:t>
            </a:r>
            <a:endParaRPr lang="en-US" sz="900" dirty="0">
              <a:solidFill>
                <a:schemeClr val="tx1"/>
              </a:solidFill>
            </a:endParaRPr>
          </a:p>
        </p:txBody>
      </p:sp>
      <p:sp>
        <p:nvSpPr>
          <p:cNvPr id="109" name="Rectangle 108">
            <a:extLst>
              <a:ext uri="{FF2B5EF4-FFF2-40B4-BE49-F238E27FC236}">
                <a16:creationId xmlns:a16="http://schemas.microsoft.com/office/drawing/2014/main" id="{722E4BC3-3A1E-0A1C-9680-48BD020E62DD}"/>
              </a:ext>
            </a:extLst>
          </p:cNvPr>
          <p:cNvSpPr/>
          <p:nvPr/>
        </p:nvSpPr>
        <p:spPr>
          <a:xfrm>
            <a:off x="5034900" y="3520303"/>
            <a:ext cx="1017701" cy="75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10" name="Rectangle 109">
            <a:extLst>
              <a:ext uri="{FF2B5EF4-FFF2-40B4-BE49-F238E27FC236}">
                <a16:creationId xmlns:a16="http://schemas.microsoft.com/office/drawing/2014/main" id="{D8B58B8E-70FD-BDDE-431E-E5BF47B5FFA9}"/>
              </a:ext>
            </a:extLst>
          </p:cNvPr>
          <p:cNvSpPr/>
          <p:nvPr/>
        </p:nvSpPr>
        <p:spPr>
          <a:xfrm>
            <a:off x="5040104" y="3521987"/>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NumNode</a:t>
            </a:r>
            <a:endParaRPr lang="en-US" sz="1050" dirty="0">
              <a:solidFill>
                <a:schemeClr val="bg1"/>
              </a:solidFill>
            </a:endParaRPr>
          </a:p>
        </p:txBody>
      </p:sp>
      <p:sp>
        <p:nvSpPr>
          <p:cNvPr id="111" name="Rectangle 110">
            <a:extLst>
              <a:ext uri="{FF2B5EF4-FFF2-40B4-BE49-F238E27FC236}">
                <a16:creationId xmlns:a16="http://schemas.microsoft.com/office/drawing/2014/main" id="{A765C237-43BE-DEBC-CFF1-731A289FFEFD}"/>
              </a:ext>
            </a:extLst>
          </p:cNvPr>
          <p:cNvSpPr/>
          <p:nvPr/>
        </p:nvSpPr>
        <p:spPr>
          <a:xfrm>
            <a:off x="5034901" y="3679630"/>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"8"</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116" name="Straight Arrow Connector 115">
            <a:extLst>
              <a:ext uri="{FF2B5EF4-FFF2-40B4-BE49-F238E27FC236}">
                <a16:creationId xmlns:a16="http://schemas.microsoft.com/office/drawing/2014/main" id="{25D0A744-04B7-963A-B539-5F52D8AA6A2F}"/>
              </a:ext>
            </a:extLst>
          </p:cNvPr>
          <p:cNvCxnSpPr>
            <a:cxnSpLocks/>
          </p:cNvCxnSpPr>
          <p:nvPr/>
        </p:nvCxnSpPr>
        <p:spPr>
          <a:xfrm flipV="1">
            <a:off x="5964016" y="4024806"/>
            <a:ext cx="1363422" cy="10675"/>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C9FECD0F-D94A-7830-25AE-90C43FE51E15}"/>
              </a:ext>
            </a:extLst>
          </p:cNvPr>
          <p:cNvSpPr/>
          <p:nvPr/>
        </p:nvSpPr>
        <p:spPr>
          <a:xfrm>
            <a:off x="5034901" y="4114145"/>
            <a:ext cx="1017700"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numValue</a:t>
            </a:r>
            <a:r>
              <a:rPr lang="en-US" sz="825" b="1" dirty="0">
                <a:solidFill>
                  <a:schemeClr val="tx1"/>
                </a:solidFill>
              </a:rPr>
              <a:t> </a:t>
            </a:r>
            <a:r>
              <a:rPr lang="en-US" sz="825" dirty="0">
                <a:solidFill>
                  <a:schemeClr val="tx1"/>
                </a:solidFill>
                <a:sym typeface="Wingdings" panose="05000000000000000000" pitchFamily="2" charset="2"/>
              </a:rPr>
              <a:t> 8.0</a:t>
            </a:r>
            <a:endParaRPr lang="en-US" sz="825" dirty="0">
              <a:solidFill>
                <a:schemeClr val="tx1"/>
              </a:solidFill>
            </a:endParaRPr>
          </a:p>
        </p:txBody>
      </p:sp>
      <p:sp>
        <p:nvSpPr>
          <p:cNvPr id="133" name="Rectangle 132">
            <a:extLst>
              <a:ext uri="{FF2B5EF4-FFF2-40B4-BE49-F238E27FC236}">
                <a16:creationId xmlns:a16="http://schemas.microsoft.com/office/drawing/2014/main" id="{885978D6-B78D-D465-1FD5-6CEC998D6D56}"/>
              </a:ext>
            </a:extLst>
          </p:cNvPr>
          <p:cNvSpPr/>
          <p:nvPr/>
        </p:nvSpPr>
        <p:spPr>
          <a:xfrm>
            <a:off x="7315237" y="3509628"/>
            <a:ext cx="1017701" cy="88209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34" name="Rectangle 133">
            <a:extLst>
              <a:ext uri="{FF2B5EF4-FFF2-40B4-BE49-F238E27FC236}">
                <a16:creationId xmlns:a16="http://schemas.microsoft.com/office/drawing/2014/main" id="{479E2B4C-DAFB-97C9-F846-97B7CCAD286A}"/>
              </a:ext>
            </a:extLst>
          </p:cNvPr>
          <p:cNvSpPr/>
          <p:nvPr/>
        </p:nvSpPr>
        <p:spPr>
          <a:xfrm>
            <a:off x="7320441" y="3511312"/>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OpNode</a:t>
            </a:r>
            <a:endParaRPr lang="en-US" sz="1050" dirty="0">
              <a:solidFill>
                <a:schemeClr val="bg1"/>
              </a:solidFill>
            </a:endParaRPr>
          </a:p>
        </p:txBody>
      </p:sp>
      <p:sp>
        <p:nvSpPr>
          <p:cNvPr id="135" name="Rectangle 134">
            <a:extLst>
              <a:ext uri="{FF2B5EF4-FFF2-40B4-BE49-F238E27FC236}">
                <a16:creationId xmlns:a16="http://schemas.microsoft.com/office/drawing/2014/main" id="{E9D94B73-DEBF-3AE5-5321-0363D3517479}"/>
              </a:ext>
            </a:extLst>
          </p:cNvPr>
          <p:cNvSpPr/>
          <p:nvPr/>
        </p:nvSpPr>
        <p:spPr>
          <a:xfrm>
            <a:off x="7315238" y="3668955"/>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136" name="Straight Arrow Connector 135">
            <a:extLst>
              <a:ext uri="{FF2B5EF4-FFF2-40B4-BE49-F238E27FC236}">
                <a16:creationId xmlns:a16="http://schemas.microsoft.com/office/drawing/2014/main" id="{CD31F48E-2696-10CE-9510-C81D6E2713BE}"/>
              </a:ext>
            </a:extLst>
          </p:cNvPr>
          <p:cNvCxnSpPr>
            <a:cxnSpLocks/>
            <a:endCxn id="111" idx="3"/>
          </p:cNvCxnSpPr>
          <p:nvPr/>
        </p:nvCxnSpPr>
        <p:spPr>
          <a:xfrm flipH="1">
            <a:off x="6052602" y="3888188"/>
            <a:ext cx="1348530" cy="6764"/>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D06E5EB-509C-A17F-B3EA-AD861399947E}"/>
              </a:ext>
            </a:extLst>
          </p:cNvPr>
          <p:cNvCxnSpPr>
            <a:cxnSpLocks/>
          </p:cNvCxnSpPr>
          <p:nvPr/>
        </p:nvCxnSpPr>
        <p:spPr>
          <a:xfrm>
            <a:off x="8244353" y="4024806"/>
            <a:ext cx="225534" cy="0"/>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A5010AD4-6929-8274-2350-B4B20EDED447}"/>
              </a:ext>
            </a:extLst>
          </p:cNvPr>
          <p:cNvSpPr/>
          <p:nvPr/>
        </p:nvSpPr>
        <p:spPr>
          <a:xfrm>
            <a:off x="8465004" y="3511889"/>
            <a:ext cx="1017701" cy="75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39" name="Rectangle 138">
            <a:extLst>
              <a:ext uri="{FF2B5EF4-FFF2-40B4-BE49-F238E27FC236}">
                <a16:creationId xmlns:a16="http://schemas.microsoft.com/office/drawing/2014/main" id="{9229902A-6DFF-0632-6C2C-EFEA0F918A57}"/>
              </a:ext>
            </a:extLst>
          </p:cNvPr>
          <p:cNvSpPr/>
          <p:nvPr/>
        </p:nvSpPr>
        <p:spPr>
          <a:xfrm>
            <a:off x="8470208" y="3513573"/>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NumNode</a:t>
            </a:r>
            <a:endParaRPr lang="en-US" sz="1050" dirty="0">
              <a:solidFill>
                <a:schemeClr val="bg1"/>
              </a:solidFill>
            </a:endParaRPr>
          </a:p>
        </p:txBody>
      </p:sp>
      <p:sp>
        <p:nvSpPr>
          <p:cNvPr id="140" name="Rectangle 139">
            <a:extLst>
              <a:ext uri="{FF2B5EF4-FFF2-40B4-BE49-F238E27FC236}">
                <a16:creationId xmlns:a16="http://schemas.microsoft.com/office/drawing/2014/main" id="{4C4E3C65-14DD-B67D-2977-FF0A91FA9671}"/>
              </a:ext>
            </a:extLst>
          </p:cNvPr>
          <p:cNvSpPr/>
          <p:nvPr/>
        </p:nvSpPr>
        <p:spPr>
          <a:xfrm>
            <a:off x="8465005" y="3671216"/>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"5"</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141" name="Straight Arrow Connector 140">
            <a:extLst>
              <a:ext uri="{FF2B5EF4-FFF2-40B4-BE49-F238E27FC236}">
                <a16:creationId xmlns:a16="http://schemas.microsoft.com/office/drawing/2014/main" id="{C055F49A-C19F-1DBA-1492-14E4817C90B0}"/>
              </a:ext>
            </a:extLst>
          </p:cNvPr>
          <p:cNvCxnSpPr>
            <a:cxnSpLocks/>
          </p:cNvCxnSpPr>
          <p:nvPr/>
        </p:nvCxnSpPr>
        <p:spPr>
          <a:xfrm flipH="1" flipV="1">
            <a:off x="8332361" y="3886538"/>
            <a:ext cx="218538" cy="3911"/>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3C3DDD7-55CA-7265-3322-4927BE27895D}"/>
              </a:ext>
            </a:extLst>
          </p:cNvPr>
          <p:cNvCxnSpPr>
            <a:cxnSpLocks/>
          </p:cNvCxnSpPr>
          <p:nvPr/>
        </p:nvCxnSpPr>
        <p:spPr>
          <a:xfrm>
            <a:off x="9394120" y="4027067"/>
            <a:ext cx="225534" cy="0"/>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EC2732BE-1276-9BA9-55B2-A17E4175270D}"/>
              </a:ext>
            </a:extLst>
          </p:cNvPr>
          <p:cNvSpPr/>
          <p:nvPr/>
        </p:nvSpPr>
        <p:spPr>
          <a:xfrm>
            <a:off x="8465005" y="4105731"/>
            <a:ext cx="1017700"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numValue</a:t>
            </a:r>
            <a:r>
              <a:rPr lang="en-US" sz="825" b="1" dirty="0">
                <a:solidFill>
                  <a:schemeClr val="tx1"/>
                </a:solidFill>
              </a:rPr>
              <a:t> </a:t>
            </a:r>
            <a:r>
              <a:rPr lang="en-US" sz="825" dirty="0">
                <a:solidFill>
                  <a:schemeClr val="tx1"/>
                </a:solidFill>
                <a:sym typeface="Wingdings" panose="05000000000000000000" pitchFamily="2" charset="2"/>
              </a:rPr>
              <a:t> 5.0</a:t>
            </a:r>
            <a:endParaRPr lang="en-US" sz="825" dirty="0">
              <a:solidFill>
                <a:schemeClr val="tx1"/>
              </a:solidFill>
            </a:endParaRPr>
          </a:p>
        </p:txBody>
      </p:sp>
      <p:sp>
        <p:nvSpPr>
          <p:cNvPr id="145" name="Rectangle 144">
            <a:extLst>
              <a:ext uri="{FF2B5EF4-FFF2-40B4-BE49-F238E27FC236}">
                <a16:creationId xmlns:a16="http://schemas.microsoft.com/office/drawing/2014/main" id="{60AD22EA-8F79-C2B4-A964-842864C353A6}"/>
              </a:ext>
            </a:extLst>
          </p:cNvPr>
          <p:cNvSpPr/>
          <p:nvPr/>
        </p:nvSpPr>
        <p:spPr>
          <a:xfrm>
            <a:off x="9607775" y="3521156"/>
            <a:ext cx="1017701" cy="870564"/>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50" name="Rectangle 149">
            <a:extLst>
              <a:ext uri="{FF2B5EF4-FFF2-40B4-BE49-F238E27FC236}">
                <a16:creationId xmlns:a16="http://schemas.microsoft.com/office/drawing/2014/main" id="{5911F045-7093-7E68-9F5C-2B73F59D7E44}"/>
              </a:ext>
            </a:extLst>
          </p:cNvPr>
          <p:cNvSpPr/>
          <p:nvPr/>
        </p:nvSpPr>
        <p:spPr>
          <a:xfrm>
            <a:off x="9612979" y="3522841"/>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OpNode</a:t>
            </a:r>
            <a:endParaRPr lang="en-US" sz="1050" dirty="0">
              <a:solidFill>
                <a:schemeClr val="bg1"/>
              </a:solidFill>
            </a:endParaRPr>
          </a:p>
        </p:txBody>
      </p:sp>
      <p:sp>
        <p:nvSpPr>
          <p:cNvPr id="151" name="Rectangle 150">
            <a:extLst>
              <a:ext uri="{FF2B5EF4-FFF2-40B4-BE49-F238E27FC236}">
                <a16:creationId xmlns:a16="http://schemas.microsoft.com/office/drawing/2014/main" id="{99ACF532-71B7-32FA-174E-6722515AC8D3}"/>
              </a:ext>
            </a:extLst>
          </p:cNvPr>
          <p:cNvSpPr/>
          <p:nvPr/>
        </p:nvSpPr>
        <p:spPr>
          <a:xfrm>
            <a:off x="9607776" y="3680484"/>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158" name="Straight Arrow Connector 157">
            <a:extLst>
              <a:ext uri="{FF2B5EF4-FFF2-40B4-BE49-F238E27FC236}">
                <a16:creationId xmlns:a16="http://schemas.microsoft.com/office/drawing/2014/main" id="{C77C5AB0-745D-BB25-0D11-AD1729B78DDB}"/>
              </a:ext>
            </a:extLst>
          </p:cNvPr>
          <p:cNvCxnSpPr>
            <a:cxnSpLocks/>
          </p:cNvCxnSpPr>
          <p:nvPr/>
        </p:nvCxnSpPr>
        <p:spPr>
          <a:xfrm flipH="1" flipV="1">
            <a:off x="9475132" y="3895806"/>
            <a:ext cx="218538" cy="3911"/>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AC556FC7-B369-9806-FB67-33E37FCDEA95}"/>
              </a:ext>
            </a:extLst>
          </p:cNvPr>
          <p:cNvCxnSpPr>
            <a:cxnSpLocks/>
          </p:cNvCxnSpPr>
          <p:nvPr/>
        </p:nvCxnSpPr>
        <p:spPr>
          <a:xfrm>
            <a:off x="10536891" y="4036335"/>
            <a:ext cx="225534" cy="0"/>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D95E84CD-D5A6-7B90-65AA-716249261923}"/>
              </a:ext>
            </a:extLst>
          </p:cNvPr>
          <p:cNvSpPr/>
          <p:nvPr/>
        </p:nvSpPr>
        <p:spPr>
          <a:xfrm>
            <a:off x="10757542" y="3521157"/>
            <a:ext cx="1017701" cy="75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62" name="Rectangle 161">
            <a:extLst>
              <a:ext uri="{FF2B5EF4-FFF2-40B4-BE49-F238E27FC236}">
                <a16:creationId xmlns:a16="http://schemas.microsoft.com/office/drawing/2014/main" id="{2F0F3F5F-1447-874B-0A49-F6F66063302B}"/>
              </a:ext>
            </a:extLst>
          </p:cNvPr>
          <p:cNvSpPr/>
          <p:nvPr/>
        </p:nvSpPr>
        <p:spPr>
          <a:xfrm>
            <a:off x="10762746" y="3522841"/>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NumNode</a:t>
            </a:r>
            <a:endParaRPr lang="en-US" sz="1050" dirty="0">
              <a:solidFill>
                <a:schemeClr val="bg1"/>
              </a:solidFill>
            </a:endParaRPr>
          </a:p>
        </p:txBody>
      </p:sp>
      <p:sp>
        <p:nvSpPr>
          <p:cNvPr id="163" name="Rectangle 162">
            <a:extLst>
              <a:ext uri="{FF2B5EF4-FFF2-40B4-BE49-F238E27FC236}">
                <a16:creationId xmlns:a16="http://schemas.microsoft.com/office/drawing/2014/main" id="{C96B9A61-9D4A-8BF2-9325-8CF0ACCC70DE}"/>
              </a:ext>
            </a:extLst>
          </p:cNvPr>
          <p:cNvSpPr/>
          <p:nvPr/>
        </p:nvSpPr>
        <p:spPr>
          <a:xfrm>
            <a:off x="10757543" y="3680484"/>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"7"</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164" name="Straight Arrow Connector 163">
            <a:extLst>
              <a:ext uri="{FF2B5EF4-FFF2-40B4-BE49-F238E27FC236}">
                <a16:creationId xmlns:a16="http://schemas.microsoft.com/office/drawing/2014/main" id="{48F96E31-F1A0-33D9-B401-8BF57CE4C84E}"/>
              </a:ext>
            </a:extLst>
          </p:cNvPr>
          <p:cNvCxnSpPr>
            <a:cxnSpLocks/>
          </p:cNvCxnSpPr>
          <p:nvPr/>
        </p:nvCxnSpPr>
        <p:spPr>
          <a:xfrm flipH="1" flipV="1">
            <a:off x="10624899" y="3895806"/>
            <a:ext cx="218538" cy="3911"/>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165" name="Rectangle 164">
            <a:extLst>
              <a:ext uri="{FF2B5EF4-FFF2-40B4-BE49-F238E27FC236}">
                <a16:creationId xmlns:a16="http://schemas.microsoft.com/office/drawing/2014/main" id="{49D00C77-2304-8780-38E8-99930C312C93}"/>
              </a:ext>
            </a:extLst>
          </p:cNvPr>
          <p:cNvSpPr/>
          <p:nvPr/>
        </p:nvSpPr>
        <p:spPr>
          <a:xfrm>
            <a:off x="10757543" y="4114999"/>
            <a:ext cx="1017700"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numValue</a:t>
            </a:r>
            <a:r>
              <a:rPr lang="en-US" sz="825" b="1" dirty="0">
                <a:solidFill>
                  <a:schemeClr val="tx1"/>
                </a:solidFill>
              </a:rPr>
              <a:t> </a:t>
            </a:r>
            <a:r>
              <a:rPr lang="en-US" sz="825" dirty="0">
                <a:solidFill>
                  <a:schemeClr val="tx1"/>
                </a:solidFill>
                <a:sym typeface="Wingdings" panose="05000000000000000000" pitchFamily="2" charset="2"/>
              </a:rPr>
              <a:t> 7.0</a:t>
            </a:r>
            <a:endParaRPr lang="en-US" sz="825" dirty="0">
              <a:solidFill>
                <a:schemeClr val="tx1"/>
              </a:solidFill>
            </a:endParaRPr>
          </a:p>
        </p:txBody>
      </p:sp>
      <p:sp>
        <p:nvSpPr>
          <p:cNvPr id="166" name="Oval 165">
            <a:extLst>
              <a:ext uri="{FF2B5EF4-FFF2-40B4-BE49-F238E27FC236}">
                <a16:creationId xmlns:a16="http://schemas.microsoft.com/office/drawing/2014/main" id="{5392F8A8-7E93-C8E7-CFD4-9BC3EC837246}"/>
              </a:ext>
            </a:extLst>
          </p:cNvPr>
          <p:cNvSpPr/>
          <p:nvPr/>
        </p:nvSpPr>
        <p:spPr>
          <a:xfrm>
            <a:off x="5080412" y="3879002"/>
            <a:ext cx="64897" cy="648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03767801-1993-334C-BFD6-94E7ABBF392C}"/>
              </a:ext>
            </a:extLst>
          </p:cNvPr>
          <p:cNvSpPr/>
          <p:nvPr/>
        </p:nvSpPr>
        <p:spPr>
          <a:xfrm>
            <a:off x="11645125" y="4003912"/>
            <a:ext cx="64897" cy="648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7187607C-576C-2033-609F-4DAEF4787551}"/>
              </a:ext>
            </a:extLst>
          </p:cNvPr>
          <p:cNvSpPr/>
          <p:nvPr/>
        </p:nvSpPr>
        <p:spPr>
          <a:xfrm>
            <a:off x="7308240" y="4094202"/>
            <a:ext cx="1017700" cy="29751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opCode</a:t>
            </a:r>
            <a:r>
              <a:rPr lang="en-US" sz="825" dirty="0">
                <a:solidFill>
                  <a:schemeClr val="tx1"/>
                </a:solidFill>
                <a:sym typeface="Wingdings" panose="05000000000000000000" pitchFamily="2" charset="2"/>
              </a:rPr>
              <a:t> </a:t>
            </a:r>
          </a:p>
          <a:p>
            <a:r>
              <a:rPr lang="en-US" sz="825" dirty="0">
                <a:solidFill>
                  <a:schemeClr val="tx1"/>
                </a:solidFill>
                <a:sym typeface="Wingdings" panose="05000000000000000000" pitchFamily="2" charset="2"/>
              </a:rPr>
              <a:t>            </a:t>
            </a:r>
            <a:r>
              <a:rPr lang="en-US" sz="900" dirty="0">
                <a:solidFill>
                  <a:schemeClr val="tx1"/>
                </a:solidFill>
                <a:sym typeface="Wingdings" panose="05000000000000000000" pitchFamily="2" charset="2"/>
              </a:rPr>
              <a:t>ADDITION</a:t>
            </a:r>
            <a:endParaRPr lang="en-US" sz="900" dirty="0">
              <a:solidFill>
                <a:schemeClr val="tx1"/>
              </a:solidFill>
            </a:endParaRPr>
          </a:p>
        </p:txBody>
      </p:sp>
      <p:sp>
        <p:nvSpPr>
          <p:cNvPr id="169" name="Rectangle 168">
            <a:extLst>
              <a:ext uri="{FF2B5EF4-FFF2-40B4-BE49-F238E27FC236}">
                <a16:creationId xmlns:a16="http://schemas.microsoft.com/office/drawing/2014/main" id="{0F3195A0-5D23-75B5-93F3-38D944C69D7A}"/>
              </a:ext>
            </a:extLst>
          </p:cNvPr>
          <p:cNvSpPr/>
          <p:nvPr/>
        </p:nvSpPr>
        <p:spPr>
          <a:xfrm>
            <a:off x="9600777" y="4112755"/>
            <a:ext cx="1017700" cy="270162"/>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opCode</a:t>
            </a:r>
            <a:r>
              <a:rPr lang="en-US" sz="825" dirty="0">
                <a:solidFill>
                  <a:schemeClr val="tx1"/>
                </a:solidFill>
                <a:sym typeface="Wingdings" panose="05000000000000000000" pitchFamily="2" charset="2"/>
              </a:rPr>
              <a:t> </a:t>
            </a:r>
          </a:p>
          <a:p>
            <a:r>
              <a:rPr lang="en-US" sz="825" dirty="0">
                <a:solidFill>
                  <a:schemeClr val="tx1"/>
                </a:solidFill>
                <a:sym typeface="Wingdings" panose="05000000000000000000" pitchFamily="2" charset="2"/>
              </a:rPr>
              <a:t>      </a:t>
            </a:r>
            <a:r>
              <a:rPr lang="en-US" sz="900" dirty="0">
                <a:solidFill>
                  <a:schemeClr val="tx1"/>
                </a:solidFill>
                <a:sym typeface="Wingdings" panose="05000000000000000000" pitchFamily="2" charset="2"/>
              </a:rPr>
              <a:t>MULTIPLICATION</a:t>
            </a:r>
            <a:endParaRPr lang="en-US" sz="900" dirty="0">
              <a:solidFill>
                <a:schemeClr val="tx1"/>
              </a:solidFill>
            </a:endParaRPr>
          </a:p>
        </p:txBody>
      </p:sp>
      <p:sp>
        <p:nvSpPr>
          <p:cNvPr id="174" name="Rectangle 173">
            <a:extLst>
              <a:ext uri="{FF2B5EF4-FFF2-40B4-BE49-F238E27FC236}">
                <a16:creationId xmlns:a16="http://schemas.microsoft.com/office/drawing/2014/main" id="{FC8E515C-F523-A7A1-69F4-70F5BB3FF26C}"/>
              </a:ext>
            </a:extLst>
          </p:cNvPr>
          <p:cNvSpPr/>
          <p:nvPr/>
        </p:nvSpPr>
        <p:spPr>
          <a:xfrm>
            <a:off x="5027327" y="4548139"/>
            <a:ext cx="1017701" cy="75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5" name="Rectangle 174">
            <a:extLst>
              <a:ext uri="{FF2B5EF4-FFF2-40B4-BE49-F238E27FC236}">
                <a16:creationId xmlns:a16="http://schemas.microsoft.com/office/drawing/2014/main" id="{79F20B7F-7DC2-6083-3623-0B1DA608F946}"/>
              </a:ext>
            </a:extLst>
          </p:cNvPr>
          <p:cNvSpPr/>
          <p:nvPr/>
        </p:nvSpPr>
        <p:spPr>
          <a:xfrm>
            <a:off x="5032531" y="4549823"/>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NumNode</a:t>
            </a:r>
            <a:endParaRPr lang="en-US" sz="1050" dirty="0">
              <a:solidFill>
                <a:schemeClr val="bg1"/>
              </a:solidFill>
            </a:endParaRPr>
          </a:p>
        </p:txBody>
      </p:sp>
      <p:sp>
        <p:nvSpPr>
          <p:cNvPr id="176" name="Rectangle 175">
            <a:extLst>
              <a:ext uri="{FF2B5EF4-FFF2-40B4-BE49-F238E27FC236}">
                <a16:creationId xmlns:a16="http://schemas.microsoft.com/office/drawing/2014/main" id="{FF13F448-CA14-B293-30C2-AD9BADDB7762}"/>
              </a:ext>
            </a:extLst>
          </p:cNvPr>
          <p:cNvSpPr/>
          <p:nvPr/>
        </p:nvSpPr>
        <p:spPr>
          <a:xfrm>
            <a:off x="5027328" y="4707466"/>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"8"</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177" name="Straight Arrow Connector 176">
            <a:extLst>
              <a:ext uri="{FF2B5EF4-FFF2-40B4-BE49-F238E27FC236}">
                <a16:creationId xmlns:a16="http://schemas.microsoft.com/office/drawing/2014/main" id="{B2D7D641-F8E5-CD98-FE7F-160293B7B36F}"/>
              </a:ext>
            </a:extLst>
          </p:cNvPr>
          <p:cNvCxnSpPr>
            <a:cxnSpLocks/>
          </p:cNvCxnSpPr>
          <p:nvPr/>
        </p:nvCxnSpPr>
        <p:spPr>
          <a:xfrm flipV="1">
            <a:off x="5956443" y="5052642"/>
            <a:ext cx="1363422" cy="10675"/>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683243BB-ECBD-7B32-8A03-F910C54C26C9}"/>
              </a:ext>
            </a:extLst>
          </p:cNvPr>
          <p:cNvSpPr/>
          <p:nvPr/>
        </p:nvSpPr>
        <p:spPr>
          <a:xfrm>
            <a:off x="5027328" y="5141981"/>
            <a:ext cx="1017700"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numValue</a:t>
            </a:r>
            <a:r>
              <a:rPr lang="en-US" sz="825" b="1" dirty="0">
                <a:solidFill>
                  <a:schemeClr val="tx1"/>
                </a:solidFill>
              </a:rPr>
              <a:t> </a:t>
            </a:r>
            <a:r>
              <a:rPr lang="en-US" sz="825" dirty="0">
                <a:solidFill>
                  <a:schemeClr val="tx1"/>
                </a:solidFill>
                <a:sym typeface="Wingdings" panose="05000000000000000000" pitchFamily="2" charset="2"/>
              </a:rPr>
              <a:t> 8.0</a:t>
            </a:r>
            <a:endParaRPr lang="en-US" sz="825" dirty="0">
              <a:solidFill>
                <a:schemeClr val="tx1"/>
              </a:solidFill>
            </a:endParaRPr>
          </a:p>
        </p:txBody>
      </p:sp>
      <p:sp>
        <p:nvSpPr>
          <p:cNvPr id="179" name="Rectangle 178">
            <a:extLst>
              <a:ext uri="{FF2B5EF4-FFF2-40B4-BE49-F238E27FC236}">
                <a16:creationId xmlns:a16="http://schemas.microsoft.com/office/drawing/2014/main" id="{2953F6F5-5E23-95D5-D381-A203B3D41B1F}"/>
              </a:ext>
            </a:extLst>
          </p:cNvPr>
          <p:cNvSpPr/>
          <p:nvPr/>
        </p:nvSpPr>
        <p:spPr>
          <a:xfrm>
            <a:off x="7307664" y="4537464"/>
            <a:ext cx="1017701" cy="88209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80" name="Rectangle 179">
            <a:extLst>
              <a:ext uri="{FF2B5EF4-FFF2-40B4-BE49-F238E27FC236}">
                <a16:creationId xmlns:a16="http://schemas.microsoft.com/office/drawing/2014/main" id="{EA2C8774-25FA-1058-B143-4D1A41341E96}"/>
              </a:ext>
            </a:extLst>
          </p:cNvPr>
          <p:cNvSpPr/>
          <p:nvPr/>
        </p:nvSpPr>
        <p:spPr>
          <a:xfrm>
            <a:off x="7312868" y="4539148"/>
            <a:ext cx="101249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OpNode</a:t>
            </a:r>
            <a:endParaRPr lang="en-US" sz="1050" dirty="0">
              <a:solidFill>
                <a:schemeClr val="bg1"/>
              </a:solidFill>
            </a:endParaRPr>
          </a:p>
        </p:txBody>
      </p:sp>
      <p:sp>
        <p:nvSpPr>
          <p:cNvPr id="181" name="Rectangle 180">
            <a:extLst>
              <a:ext uri="{FF2B5EF4-FFF2-40B4-BE49-F238E27FC236}">
                <a16:creationId xmlns:a16="http://schemas.microsoft.com/office/drawing/2014/main" id="{F7CAD778-EE3B-B91C-A4C3-04557ECCAD6D}"/>
              </a:ext>
            </a:extLst>
          </p:cNvPr>
          <p:cNvSpPr/>
          <p:nvPr/>
        </p:nvSpPr>
        <p:spPr>
          <a:xfrm>
            <a:off x="7307665" y="4696791"/>
            <a:ext cx="101770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rPr>
              <a:t>"+"</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185" name="Straight Arrow Connector 184">
            <a:extLst>
              <a:ext uri="{FF2B5EF4-FFF2-40B4-BE49-F238E27FC236}">
                <a16:creationId xmlns:a16="http://schemas.microsoft.com/office/drawing/2014/main" id="{B21F4106-1BF8-9EB7-5BB8-65A763CFF123}"/>
              </a:ext>
            </a:extLst>
          </p:cNvPr>
          <p:cNvCxnSpPr>
            <a:cxnSpLocks/>
            <a:endCxn id="176" idx="3"/>
          </p:cNvCxnSpPr>
          <p:nvPr/>
        </p:nvCxnSpPr>
        <p:spPr>
          <a:xfrm flipH="1">
            <a:off x="6045029" y="4916024"/>
            <a:ext cx="1348530" cy="6764"/>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2D2CA929-CEA2-9B54-C17D-55786395E243}"/>
              </a:ext>
            </a:extLst>
          </p:cNvPr>
          <p:cNvCxnSpPr>
            <a:cxnSpLocks/>
          </p:cNvCxnSpPr>
          <p:nvPr/>
        </p:nvCxnSpPr>
        <p:spPr>
          <a:xfrm>
            <a:off x="8236780" y="5052642"/>
            <a:ext cx="2507985" cy="10675"/>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1C0D915C-D098-7D18-7E27-00AF6E79B647}"/>
              </a:ext>
            </a:extLst>
          </p:cNvPr>
          <p:cNvSpPr/>
          <p:nvPr/>
        </p:nvSpPr>
        <p:spPr>
          <a:xfrm>
            <a:off x="10749969" y="4548993"/>
            <a:ext cx="1125677" cy="75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12" name="Rectangle 211">
            <a:extLst>
              <a:ext uri="{FF2B5EF4-FFF2-40B4-BE49-F238E27FC236}">
                <a16:creationId xmlns:a16="http://schemas.microsoft.com/office/drawing/2014/main" id="{B4821851-9E41-A8F8-B575-A49AB8E0DDE5}"/>
              </a:ext>
            </a:extLst>
          </p:cNvPr>
          <p:cNvSpPr/>
          <p:nvPr/>
        </p:nvSpPr>
        <p:spPr>
          <a:xfrm>
            <a:off x="10755172" y="4550677"/>
            <a:ext cx="1125677"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NumNode</a:t>
            </a:r>
            <a:endParaRPr lang="en-US" sz="1050" dirty="0">
              <a:solidFill>
                <a:schemeClr val="bg1"/>
              </a:solidFill>
            </a:endParaRPr>
          </a:p>
        </p:txBody>
      </p:sp>
      <p:sp>
        <p:nvSpPr>
          <p:cNvPr id="213" name="Rectangle 212">
            <a:extLst>
              <a:ext uri="{FF2B5EF4-FFF2-40B4-BE49-F238E27FC236}">
                <a16:creationId xmlns:a16="http://schemas.microsoft.com/office/drawing/2014/main" id="{C167BBAB-2A2C-A883-DBC0-70E26ECB069A}"/>
              </a:ext>
            </a:extLst>
          </p:cNvPr>
          <p:cNvSpPr/>
          <p:nvPr/>
        </p:nvSpPr>
        <p:spPr>
          <a:xfrm>
            <a:off x="10749970" y="4708320"/>
            <a:ext cx="1130880"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sym typeface="Wingdings" panose="05000000000000000000" pitchFamily="2" charset="2"/>
              </a:rPr>
              <a:t>"</a:t>
            </a:r>
            <a:r>
              <a:rPr lang="en-US" sz="900" b="1" dirty="0">
                <a:solidFill>
                  <a:schemeClr val="accent6">
                    <a:lumMod val="75000"/>
                  </a:schemeClr>
                </a:solidFill>
                <a:latin typeface="Consolas" panose="020B0609020204030204" pitchFamily="49" charset="0"/>
              </a:rPr>
              <a:t>35"</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224" name="Straight Arrow Connector 223">
            <a:extLst>
              <a:ext uri="{FF2B5EF4-FFF2-40B4-BE49-F238E27FC236}">
                <a16:creationId xmlns:a16="http://schemas.microsoft.com/office/drawing/2014/main" id="{CA36EB8C-8678-CB52-1403-7C02E1F7DA93}"/>
              </a:ext>
            </a:extLst>
          </p:cNvPr>
          <p:cNvCxnSpPr>
            <a:cxnSpLocks/>
            <a:endCxn id="181" idx="3"/>
          </p:cNvCxnSpPr>
          <p:nvPr/>
        </p:nvCxnSpPr>
        <p:spPr>
          <a:xfrm flipH="1" flipV="1">
            <a:off x="8325366" y="4912113"/>
            <a:ext cx="2510498" cy="15440"/>
          </a:xfrm>
          <a:prstGeom prst="straightConnector1">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2E5D262B-8535-11DA-86C9-7DC96555F821}"/>
              </a:ext>
            </a:extLst>
          </p:cNvPr>
          <p:cNvSpPr/>
          <p:nvPr/>
        </p:nvSpPr>
        <p:spPr>
          <a:xfrm>
            <a:off x="10749969" y="5142835"/>
            <a:ext cx="1130879"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numValue</a:t>
            </a:r>
            <a:r>
              <a:rPr lang="en-US" sz="825" b="1" dirty="0">
                <a:solidFill>
                  <a:schemeClr val="tx1"/>
                </a:solidFill>
              </a:rPr>
              <a:t> </a:t>
            </a:r>
            <a:r>
              <a:rPr lang="en-US" sz="825" dirty="0">
                <a:solidFill>
                  <a:schemeClr val="tx1"/>
                </a:solidFill>
                <a:sym typeface="Wingdings" panose="05000000000000000000" pitchFamily="2" charset="2"/>
              </a:rPr>
              <a:t> 35.0</a:t>
            </a:r>
            <a:endParaRPr lang="en-US" sz="825" dirty="0">
              <a:solidFill>
                <a:schemeClr val="tx1"/>
              </a:solidFill>
            </a:endParaRPr>
          </a:p>
        </p:txBody>
      </p:sp>
      <p:sp>
        <p:nvSpPr>
          <p:cNvPr id="226" name="Oval 225">
            <a:extLst>
              <a:ext uri="{FF2B5EF4-FFF2-40B4-BE49-F238E27FC236}">
                <a16:creationId xmlns:a16="http://schemas.microsoft.com/office/drawing/2014/main" id="{0AE21C0E-6E5F-B044-6CCE-33B888750D2F}"/>
              </a:ext>
            </a:extLst>
          </p:cNvPr>
          <p:cNvSpPr/>
          <p:nvPr/>
        </p:nvSpPr>
        <p:spPr>
          <a:xfrm>
            <a:off x="5072839" y="4906838"/>
            <a:ext cx="64897" cy="648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549BB1A5-28DF-2D43-FF75-4F6E3412D77B}"/>
              </a:ext>
            </a:extLst>
          </p:cNvPr>
          <p:cNvSpPr/>
          <p:nvPr/>
        </p:nvSpPr>
        <p:spPr>
          <a:xfrm>
            <a:off x="11637552" y="5031748"/>
            <a:ext cx="64897" cy="648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C74DDC4B-3861-2D16-4697-0E39B073D636}"/>
              </a:ext>
            </a:extLst>
          </p:cNvPr>
          <p:cNvSpPr/>
          <p:nvPr/>
        </p:nvSpPr>
        <p:spPr>
          <a:xfrm>
            <a:off x="7300667" y="5122038"/>
            <a:ext cx="1017700" cy="29751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opCode</a:t>
            </a:r>
            <a:r>
              <a:rPr lang="en-US" sz="825" dirty="0">
                <a:solidFill>
                  <a:schemeClr val="tx1"/>
                </a:solidFill>
                <a:sym typeface="Wingdings" panose="05000000000000000000" pitchFamily="2" charset="2"/>
              </a:rPr>
              <a:t> </a:t>
            </a:r>
          </a:p>
          <a:p>
            <a:r>
              <a:rPr lang="en-US" sz="825" dirty="0">
                <a:solidFill>
                  <a:schemeClr val="tx1"/>
                </a:solidFill>
                <a:sym typeface="Wingdings" panose="05000000000000000000" pitchFamily="2" charset="2"/>
              </a:rPr>
              <a:t>            </a:t>
            </a:r>
            <a:r>
              <a:rPr lang="en-US" sz="900" dirty="0">
                <a:solidFill>
                  <a:schemeClr val="tx1"/>
                </a:solidFill>
                <a:sym typeface="Wingdings" panose="05000000000000000000" pitchFamily="2" charset="2"/>
              </a:rPr>
              <a:t>ADDITION</a:t>
            </a:r>
            <a:endParaRPr lang="en-US" sz="900" dirty="0">
              <a:solidFill>
                <a:schemeClr val="tx1"/>
              </a:solidFill>
            </a:endParaRPr>
          </a:p>
        </p:txBody>
      </p:sp>
      <p:sp>
        <p:nvSpPr>
          <p:cNvPr id="239" name="Rectangle 238">
            <a:extLst>
              <a:ext uri="{FF2B5EF4-FFF2-40B4-BE49-F238E27FC236}">
                <a16:creationId xmlns:a16="http://schemas.microsoft.com/office/drawing/2014/main" id="{07385A47-7CCB-0468-B6D4-DDE92D6BA8F5}"/>
              </a:ext>
            </a:extLst>
          </p:cNvPr>
          <p:cNvSpPr/>
          <p:nvPr/>
        </p:nvSpPr>
        <p:spPr>
          <a:xfrm>
            <a:off x="7234776" y="5633194"/>
            <a:ext cx="1125677" cy="75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40" name="Rectangle 239">
            <a:extLst>
              <a:ext uri="{FF2B5EF4-FFF2-40B4-BE49-F238E27FC236}">
                <a16:creationId xmlns:a16="http://schemas.microsoft.com/office/drawing/2014/main" id="{EA5F72B7-AE55-3897-A356-9E7E330A2239}"/>
              </a:ext>
            </a:extLst>
          </p:cNvPr>
          <p:cNvSpPr/>
          <p:nvPr/>
        </p:nvSpPr>
        <p:spPr>
          <a:xfrm>
            <a:off x="7239979" y="5634878"/>
            <a:ext cx="1125677"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NumNode</a:t>
            </a:r>
            <a:endParaRPr lang="en-US" sz="1050" dirty="0">
              <a:solidFill>
                <a:schemeClr val="bg1"/>
              </a:solidFill>
            </a:endParaRPr>
          </a:p>
        </p:txBody>
      </p:sp>
      <p:sp>
        <p:nvSpPr>
          <p:cNvPr id="241" name="Rectangle 240">
            <a:extLst>
              <a:ext uri="{FF2B5EF4-FFF2-40B4-BE49-F238E27FC236}">
                <a16:creationId xmlns:a16="http://schemas.microsoft.com/office/drawing/2014/main" id="{79DFCAA9-38AA-2D6C-ED78-695B82A9BE33}"/>
              </a:ext>
            </a:extLst>
          </p:cNvPr>
          <p:cNvSpPr/>
          <p:nvPr/>
        </p:nvSpPr>
        <p:spPr>
          <a:xfrm>
            <a:off x="7234777" y="5792521"/>
            <a:ext cx="1130880"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sym typeface="Wingdings" panose="05000000000000000000" pitchFamily="2" charset="2"/>
              </a:rPr>
              <a:t>“</a:t>
            </a:r>
            <a:r>
              <a:rPr lang="en-US" sz="900" b="1" dirty="0">
                <a:solidFill>
                  <a:schemeClr val="accent6">
                    <a:lumMod val="75000"/>
                  </a:schemeClr>
                </a:solidFill>
                <a:latin typeface="Consolas" panose="020B0609020204030204" pitchFamily="49" charset="0"/>
              </a:rPr>
              <a:t>43"</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sp>
        <p:nvSpPr>
          <p:cNvPr id="242" name="Rectangle 241">
            <a:extLst>
              <a:ext uri="{FF2B5EF4-FFF2-40B4-BE49-F238E27FC236}">
                <a16:creationId xmlns:a16="http://schemas.microsoft.com/office/drawing/2014/main" id="{F7123AEA-8F92-07D5-8234-9034FA7E61D5}"/>
              </a:ext>
            </a:extLst>
          </p:cNvPr>
          <p:cNvSpPr/>
          <p:nvPr/>
        </p:nvSpPr>
        <p:spPr>
          <a:xfrm>
            <a:off x="7234776" y="6227036"/>
            <a:ext cx="1130879" cy="1641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numValue</a:t>
            </a:r>
            <a:r>
              <a:rPr lang="en-US" sz="825" b="1" dirty="0">
                <a:solidFill>
                  <a:schemeClr val="tx1"/>
                </a:solidFill>
              </a:rPr>
              <a:t> </a:t>
            </a:r>
            <a:r>
              <a:rPr lang="en-US" sz="825" dirty="0">
                <a:solidFill>
                  <a:schemeClr val="tx1"/>
                </a:solidFill>
                <a:sym typeface="Wingdings" panose="05000000000000000000" pitchFamily="2" charset="2"/>
              </a:rPr>
              <a:t> 43.0</a:t>
            </a:r>
            <a:endParaRPr lang="en-US" sz="825" dirty="0">
              <a:solidFill>
                <a:schemeClr val="tx1"/>
              </a:solidFill>
            </a:endParaRPr>
          </a:p>
        </p:txBody>
      </p:sp>
      <p:sp>
        <p:nvSpPr>
          <p:cNvPr id="243" name="Oval 242">
            <a:extLst>
              <a:ext uri="{FF2B5EF4-FFF2-40B4-BE49-F238E27FC236}">
                <a16:creationId xmlns:a16="http://schemas.microsoft.com/office/drawing/2014/main" id="{C6993242-8D48-FF47-9F73-6CB4EEC404C7}"/>
              </a:ext>
            </a:extLst>
          </p:cNvPr>
          <p:cNvSpPr/>
          <p:nvPr/>
        </p:nvSpPr>
        <p:spPr>
          <a:xfrm>
            <a:off x="8122359" y="6115949"/>
            <a:ext cx="64897" cy="648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1DD739B8-DD82-AE1B-351E-4CBFABDE1457}"/>
              </a:ext>
            </a:extLst>
          </p:cNvPr>
          <p:cNvSpPr/>
          <p:nvPr/>
        </p:nvSpPr>
        <p:spPr>
          <a:xfrm>
            <a:off x="7279270" y="6000769"/>
            <a:ext cx="64897" cy="648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137584BA-5BD7-A928-01EF-CC66670D4465}"/>
              </a:ext>
            </a:extLst>
          </p:cNvPr>
          <p:cNvSpPr/>
          <p:nvPr/>
        </p:nvSpPr>
        <p:spPr>
          <a:xfrm>
            <a:off x="748233" y="3622680"/>
            <a:ext cx="1586039" cy="58997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46" name="Rectangle 245">
            <a:extLst>
              <a:ext uri="{FF2B5EF4-FFF2-40B4-BE49-F238E27FC236}">
                <a16:creationId xmlns:a16="http://schemas.microsoft.com/office/drawing/2014/main" id="{922F2335-8B83-DCEC-B489-00D2A9ED9CFF}"/>
              </a:ext>
            </a:extLst>
          </p:cNvPr>
          <p:cNvSpPr/>
          <p:nvPr/>
        </p:nvSpPr>
        <p:spPr>
          <a:xfrm>
            <a:off x="753437" y="3624364"/>
            <a:ext cx="157383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RawNode</a:t>
            </a:r>
            <a:endParaRPr lang="en-US" sz="1050" dirty="0">
              <a:solidFill>
                <a:schemeClr val="bg1"/>
              </a:solidFill>
            </a:endParaRPr>
          </a:p>
        </p:txBody>
      </p:sp>
      <p:sp>
        <p:nvSpPr>
          <p:cNvPr id="247" name="Rectangle 246">
            <a:extLst>
              <a:ext uri="{FF2B5EF4-FFF2-40B4-BE49-F238E27FC236}">
                <a16:creationId xmlns:a16="http://schemas.microsoft.com/office/drawing/2014/main" id="{892AA3B2-17EF-903F-2160-ECFE3B2D3A9E}"/>
              </a:ext>
            </a:extLst>
          </p:cNvPr>
          <p:cNvSpPr/>
          <p:nvPr/>
        </p:nvSpPr>
        <p:spPr>
          <a:xfrm>
            <a:off x="748234" y="3782007"/>
            <a:ext cx="157904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sym typeface="Wingdings" panose="05000000000000000000" pitchFamily="2" charset="2"/>
              </a:rPr>
              <a:t>"</a:t>
            </a:r>
            <a:r>
              <a:rPr lang="en-US" sz="900" b="1" dirty="0">
                <a:solidFill>
                  <a:schemeClr val="accent6">
                    <a:lumMod val="75000"/>
                  </a:schemeClr>
                </a:solidFill>
                <a:latin typeface="Consolas" panose="020B0609020204030204" pitchFamily="49" charset="0"/>
              </a:rPr>
              <a:t>8 + 5 * 7"</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sp>
        <p:nvSpPr>
          <p:cNvPr id="249" name="Oval 248">
            <a:extLst>
              <a:ext uri="{FF2B5EF4-FFF2-40B4-BE49-F238E27FC236}">
                <a16:creationId xmlns:a16="http://schemas.microsoft.com/office/drawing/2014/main" id="{37FEAEA5-D956-C967-8A23-C2980D8E1B7D}"/>
              </a:ext>
            </a:extLst>
          </p:cNvPr>
          <p:cNvSpPr/>
          <p:nvPr/>
        </p:nvSpPr>
        <p:spPr>
          <a:xfrm>
            <a:off x="793745" y="3981379"/>
            <a:ext cx="64897" cy="648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09107279-CB34-561E-C90F-28B2FF13D855}"/>
              </a:ext>
            </a:extLst>
          </p:cNvPr>
          <p:cNvSpPr/>
          <p:nvPr/>
        </p:nvSpPr>
        <p:spPr>
          <a:xfrm>
            <a:off x="755230" y="4541375"/>
            <a:ext cx="1586039" cy="58997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51" name="Rectangle 250">
            <a:extLst>
              <a:ext uri="{FF2B5EF4-FFF2-40B4-BE49-F238E27FC236}">
                <a16:creationId xmlns:a16="http://schemas.microsoft.com/office/drawing/2014/main" id="{1F1F5D6C-7F90-B85F-3D3B-06C8CB2F72C5}"/>
              </a:ext>
            </a:extLst>
          </p:cNvPr>
          <p:cNvSpPr/>
          <p:nvPr/>
        </p:nvSpPr>
        <p:spPr>
          <a:xfrm>
            <a:off x="760434" y="4543059"/>
            <a:ext cx="157383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RawNode</a:t>
            </a:r>
            <a:endParaRPr lang="en-US" sz="1050" dirty="0">
              <a:solidFill>
                <a:schemeClr val="bg1"/>
              </a:solidFill>
            </a:endParaRPr>
          </a:p>
        </p:txBody>
      </p:sp>
      <p:sp>
        <p:nvSpPr>
          <p:cNvPr id="252" name="Rectangle 251">
            <a:extLst>
              <a:ext uri="{FF2B5EF4-FFF2-40B4-BE49-F238E27FC236}">
                <a16:creationId xmlns:a16="http://schemas.microsoft.com/office/drawing/2014/main" id="{A2AE5206-6F14-7A72-AD1F-1E2D5E9A3E0D}"/>
              </a:ext>
            </a:extLst>
          </p:cNvPr>
          <p:cNvSpPr/>
          <p:nvPr/>
        </p:nvSpPr>
        <p:spPr>
          <a:xfrm>
            <a:off x="755231" y="4700702"/>
            <a:ext cx="157904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sym typeface="Wingdings" panose="05000000000000000000" pitchFamily="2" charset="2"/>
              </a:rPr>
              <a:t>"</a:t>
            </a:r>
            <a:r>
              <a:rPr lang="en-US" sz="900" b="1" dirty="0">
                <a:solidFill>
                  <a:schemeClr val="accent6">
                    <a:lumMod val="75000"/>
                  </a:schemeClr>
                </a:solidFill>
                <a:latin typeface="Consolas" panose="020B0609020204030204" pitchFamily="49" charset="0"/>
              </a:rPr>
              <a:t>8 + 35"</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sp>
        <p:nvSpPr>
          <p:cNvPr id="254" name="Rectangle 253">
            <a:extLst>
              <a:ext uri="{FF2B5EF4-FFF2-40B4-BE49-F238E27FC236}">
                <a16:creationId xmlns:a16="http://schemas.microsoft.com/office/drawing/2014/main" id="{4923709C-0AA7-5FD0-754E-4F6F4EB056AB}"/>
              </a:ext>
            </a:extLst>
          </p:cNvPr>
          <p:cNvSpPr/>
          <p:nvPr/>
        </p:nvSpPr>
        <p:spPr>
          <a:xfrm>
            <a:off x="743086" y="5479294"/>
            <a:ext cx="1586039" cy="58997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55" name="Rectangle 254">
            <a:extLst>
              <a:ext uri="{FF2B5EF4-FFF2-40B4-BE49-F238E27FC236}">
                <a16:creationId xmlns:a16="http://schemas.microsoft.com/office/drawing/2014/main" id="{1632DC76-726C-34EF-D360-E1F9446EC3D3}"/>
              </a:ext>
            </a:extLst>
          </p:cNvPr>
          <p:cNvSpPr/>
          <p:nvPr/>
        </p:nvSpPr>
        <p:spPr>
          <a:xfrm>
            <a:off x="748290" y="5480978"/>
            <a:ext cx="1573838" cy="1461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RawNode</a:t>
            </a:r>
            <a:endParaRPr lang="en-US" sz="1050" dirty="0">
              <a:solidFill>
                <a:schemeClr val="bg1"/>
              </a:solidFill>
            </a:endParaRPr>
          </a:p>
        </p:txBody>
      </p:sp>
      <p:sp>
        <p:nvSpPr>
          <p:cNvPr id="256" name="Rectangle 255">
            <a:extLst>
              <a:ext uri="{FF2B5EF4-FFF2-40B4-BE49-F238E27FC236}">
                <a16:creationId xmlns:a16="http://schemas.microsoft.com/office/drawing/2014/main" id="{0B1656C5-8168-D264-D3FB-83FE7E8644D8}"/>
              </a:ext>
            </a:extLst>
          </p:cNvPr>
          <p:cNvSpPr/>
          <p:nvPr/>
        </p:nvSpPr>
        <p:spPr>
          <a:xfrm>
            <a:off x="743087" y="5638621"/>
            <a:ext cx="1579041"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0" tIns="13716" rIns="0" bIns="13716" rtlCol="0" anchor="t"/>
          <a:lstStyle/>
          <a:p>
            <a:r>
              <a:rPr lang="en-US" sz="825" b="1" dirty="0">
                <a:solidFill>
                  <a:schemeClr val="tx1"/>
                </a:solidFill>
              </a:rPr>
              <a:t>  _</a:t>
            </a:r>
            <a:r>
              <a:rPr lang="en-US" sz="825" b="1" dirty="0" err="1">
                <a:solidFill>
                  <a:schemeClr val="tx1"/>
                </a:solidFill>
              </a:rPr>
              <a:t>rawContent</a:t>
            </a:r>
            <a:r>
              <a:rPr lang="en-US" sz="825" b="1" dirty="0">
                <a:solidFill>
                  <a:schemeClr val="tx1"/>
                </a:solidFill>
              </a:rPr>
              <a:t> </a:t>
            </a:r>
            <a:r>
              <a:rPr lang="en-US" sz="825" dirty="0">
                <a:solidFill>
                  <a:schemeClr val="tx1"/>
                </a:solidFill>
                <a:sym typeface="Wingdings" panose="05000000000000000000" pitchFamily="2" charset="2"/>
              </a:rPr>
              <a:t> </a:t>
            </a:r>
            <a:r>
              <a:rPr lang="en-US" sz="900" b="1" dirty="0">
                <a:solidFill>
                  <a:schemeClr val="accent6">
                    <a:lumMod val="75000"/>
                  </a:schemeClr>
                </a:solidFill>
                <a:latin typeface="Consolas" panose="020B0609020204030204" pitchFamily="49" charset="0"/>
                <a:sym typeface="Wingdings" panose="05000000000000000000" pitchFamily="2" charset="2"/>
              </a:rPr>
              <a:t>"</a:t>
            </a:r>
            <a:r>
              <a:rPr lang="en-US" sz="900" b="1" dirty="0">
                <a:solidFill>
                  <a:schemeClr val="accent6">
                    <a:lumMod val="75000"/>
                  </a:schemeClr>
                </a:solidFill>
                <a:latin typeface="Consolas" panose="020B0609020204030204" pitchFamily="49" charset="0"/>
              </a:rPr>
              <a:t>43"</a:t>
            </a:r>
            <a:r>
              <a:rPr lang="en-US" sz="825" dirty="0">
                <a:solidFill>
                  <a:schemeClr val="tx1"/>
                </a:solidFill>
                <a:sym typeface="Wingdings" panose="05000000000000000000" pitchFamily="2" charset="2"/>
              </a:rPr>
              <a:t> </a:t>
            </a:r>
            <a:endParaRPr lang="en-US" sz="825" b="1" dirty="0">
              <a:solidFill>
                <a:schemeClr val="tx1"/>
              </a:solidFill>
            </a:endParaRPr>
          </a:p>
          <a:p>
            <a:r>
              <a:rPr lang="en-US" sz="825" b="1" dirty="0">
                <a:solidFill>
                  <a:schemeClr val="tx1"/>
                </a:solidFill>
              </a:rPr>
              <a:t>      _</a:t>
            </a:r>
            <a:r>
              <a:rPr lang="en-US" sz="825" b="1" dirty="0" err="1">
                <a:solidFill>
                  <a:schemeClr val="tx1"/>
                </a:solidFill>
              </a:rPr>
              <a:t>prev</a:t>
            </a:r>
            <a:endParaRPr lang="en-US" sz="825" b="1" dirty="0">
              <a:solidFill>
                <a:schemeClr val="tx1"/>
              </a:solidFill>
            </a:endParaRPr>
          </a:p>
          <a:p>
            <a:r>
              <a:rPr lang="en-US" sz="825" b="1" dirty="0">
                <a:solidFill>
                  <a:schemeClr val="tx1"/>
                </a:solidFill>
              </a:rPr>
              <a:t>      _next</a:t>
            </a:r>
          </a:p>
        </p:txBody>
      </p:sp>
      <p:cxnSp>
        <p:nvCxnSpPr>
          <p:cNvPr id="258" name="Connector: Elbow 257">
            <a:extLst>
              <a:ext uri="{FF2B5EF4-FFF2-40B4-BE49-F238E27FC236}">
                <a16:creationId xmlns:a16="http://schemas.microsoft.com/office/drawing/2014/main" id="{B5E660C0-6C46-3D24-8999-41D4B076C680}"/>
              </a:ext>
            </a:extLst>
          </p:cNvPr>
          <p:cNvCxnSpPr>
            <a:cxnSpLocks/>
            <a:endCxn id="251" idx="3"/>
          </p:cNvCxnSpPr>
          <p:nvPr/>
        </p:nvCxnSpPr>
        <p:spPr>
          <a:xfrm rot="16200000" flipH="1">
            <a:off x="2011147" y="4292991"/>
            <a:ext cx="526348" cy="119902"/>
          </a:xfrm>
          <a:prstGeom prst="bentConnector4">
            <a:avLst>
              <a:gd name="adj1" fmla="val -70"/>
              <a:gd name="adj2" fmla="val 290656"/>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63" name="Connector: Elbow 262">
            <a:extLst>
              <a:ext uri="{FF2B5EF4-FFF2-40B4-BE49-F238E27FC236}">
                <a16:creationId xmlns:a16="http://schemas.microsoft.com/office/drawing/2014/main" id="{68D28B37-5CD0-8A98-F099-8ABD29CE4002}"/>
              </a:ext>
            </a:extLst>
          </p:cNvPr>
          <p:cNvCxnSpPr>
            <a:cxnSpLocks/>
          </p:cNvCxnSpPr>
          <p:nvPr/>
        </p:nvCxnSpPr>
        <p:spPr>
          <a:xfrm rot="16200000" flipH="1">
            <a:off x="2006001" y="5239263"/>
            <a:ext cx="526348" cy="119902"/>
          </a:xfrm>
          <a:prstGeom prst="bentConnector4">
            <a:avLst>
              <a:gd name="adj1" fmla="val -70"/>
              <a:gd name="adj2" fmla="val 290656"/>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sp>
        <p:nvSpPr>
          <p:cNvPr id="264" name="Oval 263">
            <a:extLst>
              <a:ext uri="{FF2B5EF4-FFF2-40B4-BE49-F238E27FC236}">
                <a16:creationId xmlns:a16="http://schemas.microsoft.com/office/drawing/2014/main" id="{6AB18895-3017-6A7C-0ADB-9125A0CA17BB}"/>
              </a:ext>
            </a:extLst>
          </p:cNvPr>
          <p:cNvSpPr/>
          <p:nvPr/>
        </p:nvSpPr>
        <p:spPr>
          <a:xfrm>
            <a:off x="2176775" y="5955816"/>
            <a:ext cx="64897" cy="648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5" name="Connector: Elbow 264">
            <a:extLst>
              <a:ext uri="{FF2B5EF4-FFF2-40B4-BE49-F238E27FC236}">
                <a16:creationId xmlns:a16="http://schemas.microsoft.com/office/drawing/2014/main" id="{3A944A4F-74CE-0D02-CDB3-4E365743F0FF}"/>
              </a:ext>
            </a:extLst>
          </p:cNvPr>
          <p:cNvCxnSpPr>
            <a:cxnSpLocks/>
          </p:cNvCxnSpPr>
          <p:nvPr/>
        </p:nvCxnSpPr>
        <p:spPr>
          <a:xfrm rot="10800000">
            <a:off x="757043" y="5057635"/>
            <a:ext cx="73024" cy="790680"/>
          </a:xfrm>
          <a:prstGeom prst="bentConnector3">
            <a:avLst>
              <a:gd name="adj1" fmla="val 413048"/>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87" name="Connector: Elbow 286">
            <a:extLst>
              <a:ext uri="{FF2B5EF4-FFF2-40B4-BE49-F238E27FC236}">
                <a16:creationId xmlns:a16="http://schemas.microsoft.com/office/drawing/2014/main" id="{662F5ACA-7A02-8E67-0229-12067FAC9276}"/>
              </a:ext>
            </a:extLst>
          </p:cNvPr>
          <p:cNvCxnSpPr>
            <a:cxnSpLocks/>
          </p:cNvCxnSpPr>
          <p:nvPr/>
        </p:nvCxnSpPr>
        <p:spPr>
          <a:xfrm rot="10800000">
            <a:off x="748231" y="4148581"/>
            <a:ext cx="73024" cy="790680"/>
          </a:xfrm>
          <a:prstGeom prst="bentConnector3">
            <a:avLst>
              <a:gd name="adj1" fmla="val 413048"/>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88" name="Connector: Elbow 287">
            <a:extLst>
              <a:ext uri="{FF2B5EF4-FFF2-40B4-BE49-F238E27FC236}">
                <a16:creationId xmlns:a16="http://schemas.microsoft.com/office/drawing/2014/main" id="{0CDA42B4-0C06-0307-4CE0-D22D71AB4A89}"/>
              </a:ext>
            </a:extLst>
          </p:cNvPr>
          <p:cNvCxnSpPr>
            <a:cxnSpLocks/>
          </p:cNvCxnSpPr>
          <p:nvPr/>
        </p:nvCxnSpPr>
        <p:spPr>
          <a:xfrm rot="5400000">
            <a:off x="884843" y="2854286"/>
            <a:ext cx="1058282" cy="423234"/>
          </a:xfrm>
          <a:prstGeom prst="bentConnector3">
            <a:avLst>
              <a:gd name="adj1" fmla="val -2"/>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pic>
        <p:nvPicPr>
          <p:cNvPr id="293" name="Picture 292">
            <a:extLst>
              <a:ext uri="{FF2B5EF4-FFF2-40B4-BE49-F238E27FC236}">
                <a16:creationId xmlns:a16="http://schemas.microsoft.com/office/drawing/2014/main" id="{11F49D60-4A42-9BF6-C673-8F2F7437241E}"/>
              </a:ext>
            </a:extLst>
          </p:cNvPr>
          <p:cNvPicPr>
            <a:picLocks noChangeAspect="1"/>
          </p:cNvPicPr>
          <p:nvPr/>
        </p:nvPicPr>
        <p:blipFill>
          <a:blip r:embed="rId3"/>
          <a:stretch>
            <a:fillRect/>
          </a:stretch>
        </p:blipFill>
        <p:spPr>
          <a:xfrm>
            <a:off x="9226111" y="395350"/>
            <a:ext cx="2241665" cy="1136708"/>
          </a:xfrm>
          <a:prstGeom prst="rect">
            <a:avLst/>
          </a:prstGeom>
        </p:spPr>
      </p:pic>
    </p:spTree>
    <p:extLst>
      <p:ext uri="{BB962C8B-B14F-4D97-AF65-F5344CB8AC3E}">
        <p14:creationId xmlns:p14="http://schemas.microsoft.com/office/powerpoint/2010/main" val="69675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74FAC41-5D2D-481F-DAF1-CD2E4CBDD07D}"/>
              </a:ext>
            </a:extLst>
          </p:cNvPr>
          <p:cNvSpPr>
            <a:spLocks noGrp="1"/>
          </p:cNvSpPr>
          <p:nvPr>
            <p:ph type="title"/>
          </p:nvPr>
        </p:nvSpPr>
        <p:spPr>
          <a:xfrm>
            <a:off x="554736" y="299972"/>
            <a:ext cx="11359896" cy="530987"/>
          </a:xfrm>
        </p:spPr>
        <p:txBody>
          <a:bodyPr>
            <a:normAutofit/>
          </a:bodyPr>
          <a:lstStyle/>
          <a:p>
            <a:r>
              <a:rPr lang="en-US" sz="3200" dirty="0"/>
              <a:t>Calculator </a:t>
            </a:r>
            <a:r>
              <a:rPr lang="en-US" sz="2400" dirty="0"/>
              <a:t>references</a:t>
            </a:r>
            <a:endParaRPr lang="en-US" sz="3200" dirty="0"/>
          </a:p>
        </p:txBody>
      </p:sp>
      <p:graphicFrame>
        <p:nvGraphicFramePr>
          <p:cNvPr id="6" name="Table 9">
            <a:extLst>
              <a:ext uri="{FF2B5EF4-FFF2-40B4-BE49-F238E27FC236}">
                <a16:creationId xmlns:a16="http://schemas.microsoft.com/office/drawing/2014/main" id="{52399F79-4C61-9456-5C7A-BD4735427F72}"/>
              </a:ext>
            </a:extLst>
          </p:cNvPr>
          <p:cNvGraphicFramePr>
            <a:graphicFrameLocks noGrp="1"/>
          </p:cNvGraphicFramePr>
          <p:nvPr>
            <p:extLst>
              <p:ext uri="{D42A27DB-BD31-4B8C-83A1-F6EECF244321}">
                <p14:modId xmlns:p14="http://schemas.microsoft.com/office/powerpoint/2010/main" val="3579967726"/>
              </p:ext>
            </p:extLst>
          </p:nvPr>
        </p:nvGraphicFramePr>
        <p:xfrm>
          <a:off x="626444" y="1289410"/>
          <a:ext cx="11135628" cy="4948010"/>
        </p:xfrm>
        <a:graphic>
          <a:graphicData uri="http://schemas.openxmlformats.org/drawingml/2006/table">
            <a:tbl>
              <a:tblPr>
                <a:tableStyleId>{5C22544A-7EE6-4342-B048-85BDC9FD1C3A}</a:tableStyleId>
              </a:tblPr>
              <a:tblGrid>
                <a:gridCol w="2067595">
                  <a:extLst>
                    <a:ext uri="{9D8B030D-6E8A-4147-A177-3AD203B41FA5}">
                      <a16:colId xmlns:a16="http://schemas.microsoft.com/office/drawing/2014/main" val="3808911289"/>
                    </a:ext>
                  </a:extLst>
                </a:gridCol>
                <a:gridCol w="4444180">
                  <a:extLst>
                    <a:ext uri="{9D8B030D-6E8A-4147-A177-3AD203B41FA5}">
                      <a16:colId xmlns:a16="http://schemas.microsoft.com/office/drawing/2014/main" val="3640569627"/>
                    </a:ext>
                  </a:extLst>
                </a:gridCol>
                <a:gridCol w="4623853">
                  <a:extLst>
                    <a:ext uri="{9D8B030D-6E8A-4147-A177-3AD203B41FA5}">
                      <a16:colId xmlns:a16="http://schemas.microsoft.com/office/drawing/2014/main" val="3595838803"/>
                    </a:ext>
                  </a:extLst>
                </a:gridCol>
              </a:tblGrid>
              <a:tr h="1402027">
                <a:tc>
                  <a:txBody>
                    <a:bodyPr/>
                    <a:lstStyle/>
                    <a:p>
                      <a:r>
                        <a:rPr lang="en-US" sz="1200" u="none" kern="1200" dirty="0">
                          <a:solidFill>
                            <a:schemeClr val="dk1"/>
                          </a:solidFill>
                          <a:latin typeface="+mn-lt"/>
                          <a:ea typeface="+mn-ea"/>
                          <a:cs typeface="+mn-cs"/>
                        </a:rPr>
                        <a:t>Java </a:t>
                      </a:r>
                      <a:r>
                        <a:rPr lang="en-US" sz="1200" u="none" kern="1200" dirty="0">
                          <a:solidFill>
                            <a:schemeClr val="dk1"/>
                          </a:solidFill>
                          <a:latin typeface="+mn-lt"/>
                          <a:ea typeface="+mn-ea"/>
                          <a:cs typeface="+mn-cs"/>
                          <a:hlinkClick r:id="rId3"/>
                        </a:rPr>
                        <a:t>Enums</a:t>
                      </a:r>
                      <a:endParaRPr lang="en-US" sz="1200" kern="1200" dirty="0">
                        <a:solidFill>
                          <a:schemeClr val="dk1"/>
                        </a:solidFill>
                        <a:latin typeface="+mn-lt"/>
                        <a:ea typeface="+mn-ea"/>
                        <a:cs typeface="+mn-cs"/>
                      </a:endParaRPr>
                    </a:p>
                  </a:txBody>
                  <a:tcPr>
                    <a:lnL w="12700" cmpd="sng">
                      <a:noFill/>
                    </a:lnL>
                    <a:lnR w="9525" cap="flat" cmpd="sng" algn="ctr">
                      <a:solidFill>
                        <a:schemeClr val="bg1">
                          <a:lumMod val="5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t>Java language feature which allows grouping a set of constants under a class name. In the Calculator project, </a:t>
                      </a:r>
                      <a:r>
                        <a:rPr lang="en-US" sz="1200" dirty="0" err="1"/>
                        <a:t>OpNode</a:t>
                      </a:r>
                      <a:r>
                        <a:rPr lang="en-US" sz="1200" dirty="0"/>
                        <a:t> </a:t>
                      </a:r>
                      <a:r>
                        <a:rPr lang="en-US" sz="1200" dirty="0" err="1"/>
                        <a:t>enum</a:t>
                      </a:r>
                      <a:r>
                        <a:rPr lang="en-US" sz="1200" dirty="0"/>
                        <a:t> type can  be defined to assign a code (constant) to each of the supported operators and use them in code in a simplified manner:</a:t>
                      </a:r>
                    </a:p>
                    <a:p>
                      <a:endParaRPr lang="en-US" sz="1200" dirty="0"/>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50000"/>
                        </a:schemeClr>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0153079"/>
                  </a:ext>
                </a:extLst>
              </a:tr>
              <a:tr h="1585595">
                <a:tc>
                  <a:txBody>
                    <a:bodyPr/>
                    <a:lstStyle/>
                    <a:p>
                      <a:r>
                        <a:rPr lang="en-US" sz="1200" dirty="0"/>
                        <a:t>Java </a:t>
                      </a:r>
                      <a:r>
                        <a:rPr lang="en-US" sz="1200" dirty="0" err="1">
                          <a:hlinkClick r:id="rId4"/>
                        </a:rPr>
                        <a:t>switch..case</a:t>
                      </a:r>
                      <a:r>
                        <a:rPr lang="en-US" sz="1200" dirty="0"/>
                        <a:t> statement</a:t>
                      </a:r>
                    </a:p>
                  </a:txBody>
                  <a:tcPr>
                    <a:lnL w="12700" cmpd="sng">
                      <a:noFill/>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t>Java statement allowing for a simplified manner of separating a set of distinct cases based on the value of a given expression.</a:t>
                      </a:r>
                    </a:p>
                    <a:p>
                      <a:r>
                        <a:rPr lang="en-US" sz="1200" dirty="0" err="1"/>
                        <a:t>Switch..case</a:t>
                      </a:r>
                      <a:r>
                        <a:rPr lang="en-US" sz="1200" dirty="0"/>
                        <a:t> statements are generally used for replacing a sequence of</a:t>
                      </a:r>
                      <a:br>
                        <a:rPr lang="en-US" sz="1200" dirty="0"/>
                      </a:br>
                      <a:r>
                        <a:rPr lang="en-US" sz="1200" dirty="0"/>
                        <a:t>if() .. else if() … else if () … else statements.</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50000"/>
                        </a:schemeClr>
                      </a:solidFill>
                      <a:prstDash val="solid"/>
                      <a:round/>
                      <a:headEnd type="none" w="med" len="med"/>
                      <a:tailEnd type="none" w="med" len="med"/>
                    </a:lnL>
                    <a:lnR w="12700" cmpd="sng">
                      <a:noFill/>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7380037"/>
                  </a:ext>
                </a:extLst>
              </a:tr>
              <a:tr h="771668">
                <a:tc>
                  <a:txBody>
                    <a:bodyPr/>
                    <a:lstStyle/>
                    <a:p>
                      <a:r>
                        <a:rPr lang="en-US" sz="1200" dirty="0">
                          <a:hlinkClick r:id="rId5"/>
                        </a:rPr>
                        <a:t>break and continue</a:t>
                      </a:r>
                      <a:r>
                        <a:rPr lang="en-US" sz="1200" dirty="0"/>
                        <a:t> keywords</a:t>
                      </a:r>
                    </a:p>
                  </a:txBody>
                  <a:tcPr>
                    <a:lnL w="12700" cmpd="sng">
                      <a:noFill/>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t>Java keywords allowing either the premature exit from any loop, such as for(), while(), </a:t>
                      </a:r>
                      <a:r>
                        <a:rPr lang="en-US" sz="1200" dirty="0" err="1"/>
                        <a:t>do..while</a:t>
                      </a:r>
                      <a:r>
                        <a:rPr lang="en-US" sz="1200" dirty="0"/>
                        <a:t>(), or by shortcutting one iteration and moving to the next from such loops.</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50000"/>
                        </a:schemeClr>
                      </a:solidFill>
                      <a:prstDash val="solid"/>
                      <a:round/>
                      <a:headEnd type="none" w="med" len="med"/>
                      <a:tailEnd type="none" w="med" len="med"/>
                    </a:lnL>
                    <a:lnR w="12700" cmpd="sng">
                      <a:noFill/>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6070856"/>
                  </a:ext>
                </a:extLst>
              </a:tr>
              <a:tr h="1188720">
                <a:tc>
                  <a:txBody>
                    <a:bodyPr/>
                    <a:lstStyle/>
                    <a:p>
                      <a:r>
                        <a:rPr lang="en-US" sz="1200" dirty="0"/>
                        <a:t>Java </a:t>
                      </a:r>
                      <a:r>
                        <a:rPr lang="en-US" sz="1200" dirty="0">
                          <a:hlinkClick r:id="rId6"/>
                        </a:rPr>
                        <a:t>Decimal format</a:t>
                      </a:r>
                      <a:endParaRPr lang="en-US" sz="1200" dirty="0"/>
                    </a:p>
                  </a:txBody>
                  <a:tcPr>
                    <a:lnL w="12700" cmpd="sng">
                      <a:noFill/>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t>Java class allowing a custom formatting when converting double numbers into Strings. In the Calculator project Decimal format class can be used when formatting the result of an </a:t>
                      </a:r>
                      <a:r>
                        <a:rPr lang="en-US" sz="1200" dirty="0" err="1"/>
                        <a:t>OpNode</a:t>
                      </a:r>
                      <a:r>
                        <a:rPr lang="en-US" sz="1200" dirty="0"/>
                        <a:t> as the </a:t>
                      </a:r>
                      <a:r>
                        <a:rPr lang="en-US" sz="1200" dirty="0" err="1"/>
                        <a:t>rawContent</a:t>
                      </a:r>
                      <a:r>
                        <a:rPr lang="en-US" sz="1200" dirty="0"/>
                        <a:t> of the new </a:t>
                      </a:r>
                      <a:r>
                        <a:rPr lang="en-US" sz="1200" dirty="0" err="1"/>
                        <a:t>NumNode</a:t>
                      </a:r>
                      <a:r>
                        <a:rPr lang="en-US" sz="1200" dirty="0"/>
                        <a:t>.</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a:lnL w="9525" cap="flat" cmpd="sng" algn="ctr">
                      <a:solidFill>
                        <a:schemeClr val="bg1">
                          <a:lumMod val="50000"/>
                        </a:schemeClr>
                      </a:solidFill>
                      <a:prstDash val="solid"/>
                      <a:round/>
                      <a:headEnd type="none" w="med" len="med"/>
                      <a:tailEnd type="none" w="med" len="med"/>
                    </a:lnL>
                    <a:lnR w="12700" cmpd="sng">
                      <a:noFill/>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789132"/>
                  </a:ext>
                </a:extLst>
              </a:tr>
            </a:tbl>
          </a:graphicData>
        </a:graphic>
      </p:graphicFrame>
      <p:pic>
        <p:nvPicPr>
          <p:cNvPr id="11" name="Picture 10">
            <a:extLst>
              <a:ext uri="{FF2B5EF4-FFF2-40B4-BE49-F238E27FC236}">
                <a16:creationId xmlns:a16="http://schemas.microsoft.com/office/drawing/2014/main" id="{2A85AA14-C87C-C0C9-DD82-E965AF10ADE5}"/>
              </a:ext>
            </a:extLst>
          </p:cNvPr>
          <p:cNvPicPr>
            <a:picLocks noChangeAspect="1"/>
          </p:cNvPicPr>
          <p:nvPr/>
        </p:nvPicPr>
        <p:blipFill>
          <a:blip r:embed="rId7"/>
          <a:stretch>
            <a:fillRect/>
          </a:stretch>
        </p:blipFill>
        <p:spPr>
          <a:xfrm>
            <a:off x="7290321" y="1340154"/>
            <a:ext cx="1397980" cy="1307138"/>
          </a:xfrm>
          <a:prstGeom prst="rect">
            <a:avLst/>
          </a:prstGeom>
        </p:spPr>
      </p:pic>
      <p:pic>
        <p:nvPicPr>
          <p:cNvPr id="13" name="Picture 12">
            <a:extLst>
              <a:ext uri="{FF2B5EF4-FFF2-40B4-BE49-F238E27FC236}">
                <a16:creationId xmlns:a16="http://schemas.microsoft.com/office/drawing/2014/main" id="{4E5CC3E9-BB99-7D4F-17C0-2F52B8E35B1C}"/>
              </a:ext>
            </a:extLst>
          </p:cNvPr>
          <p:cNvPicPr>
            <a:picLocks noChangeAspect="1"/>
          </p:cNvPicPr>
          <p:nvPr/>
        </p:nvPicPr>
        <p:blipFill>
          <a:blip r:embed="rId8"/>
          <a:stretch>
            <a:fillRect/>
          </a:stretch>
        </p:blipFill>
        <p:spPr>
          <a:xfrm>
            <a:off x="9252080" y="1340154"/>
            <a:ext cx="2017128" cy="947128"/>
          </a:xfrm>
          <a:prstGeom prst="rect">
            <a:avLst/>
          </a:prstGeom>
        </p:spPr>
      </p:pic>
      <p:pic>
        <p:nvPicPr>
          <p:cNvPr id="15" name="Picture 14">
            <a:extLst>
              <a:ext uri="{FF2B5EF4-FFF2-40B4-BE49-F238E27FC236}">
                <a16:creationId xmlns:a16="http://schemas.microsoft.com/office/drawing/2014/main" id="{177ECE13-8701-1FCC-E7EE-E6EF8A19E275}"/>
              </a:ext>
            </a:extLst>
          </p:cNvPr>
          <p:cNvPicPr>
            <a:picLocks noChangeAspect="1"/>
          </p:cNvPicPr>
          <p:nvPr/>
        </p:nvPicPr>
        <p:blipFill>
          <a:blip r:embed="rId9"/>
          <a:stretch>
            <a:fillRect/>
          </a:stretch>
        </p:blipFill>
        <p:spPr>
          <a:xfrm>
            <a:off x="7290321" y="2745733"/>
            <a:ext cx="4124330" cy="1464976"/>
          </a:xfrm>
          <a:prstGeom prst="rect">
            <a:avLst/>
          </a:prstGeom>
        </p:spPr>
      </p:pic>
      <p:pic>
        <p:nvPicPr>
          <p:cNvPr id="3" name="Picture 2">
            <a:extLst>
              <a:ext uri="{FF2B5EF4-FFF2-40B4-BE49-F238E27FC236}">
                <a16:creationId xmlns:a16="http://schemas.microsoft.com/office/drawing/2014/main" id="{FC50A36C-B3D8-216E-2DA4-A59789F077A8}"/>
              </a:ext>
            </a:extLst>
          </p:cNvPr>
          <p:cNvPicPr>
            <a:picLocks noChangeAspect="1"/>
          </p:cNvPicPr>
          <p:nvPr/>
        </p:nvPicPr>
        <p:blipFill>
          <a:blip r:embed="rId10"/>
          <a:stretch>
            <a:fillRect/>
          </a:stretch>
        </p:blipFill>
        <p:spPr>
          <a:xfrm>
            <a:off x="7290321" y="5102961"/>
            <a:ext cx="4614601" cy="1017757"/>
          </a:xfrm>
          <a:prstGeom prst="rect">
            <a:avLst/>
          </a:prstGeom>
        </p:spPr>
      </p:pic>
    </p:spTree>
    <p:extLst>
      <p:ext uri="{BB962C8B-B14F-4D97-AF65-F5344CB8AC3E}">
        <p14:creationId xmlns:p14="http://schemas.microsoft.com/office/powerpoint/2010/main" val="3829315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27961cc-601d-4ccb-a828-0d95e46f5667">
      <Terms xmlns="http://schemas.microsoft.com/office/infopath/2007/PartnerControls"/>
    </lcf76f155ced4ddcb4097134ff3c332f>
    <TaxCatchAll xmlns="2932da32-6973-4353-af41-e24ebb79efb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482A103D252A941BA78251FC5999D6A" ma:contentTypeVersion="10" ma:contentTypeDescription="Create a new document." ma:contentTypeScope="" ma:versionID="3bddf343d60b4262fad3c0b2bf742148">
  <xsd:schema xmlns:xsd="http://www.w3.org/2001/XMLSchema" xmlns:xs="http://www.w3.org/2001/XMLSchema" xmlns:p="http://schemas.microsoft.com/office/2006/metadata/properties" xmlns:ns2="227961cc-601d-4ccb-a828-0d95e46f5667" xmlns:ns3="2932da32-6973-4353-af41-e24ebb79efbc" targetNamespace="http://schemas.microsoft.com/office/2006/metadata/properties" ma:root="true" ma:fieldsID="0cacfb9c74648638cb3660fd427a71b0" ns2:_="" ns3:_="">
    <xsd:import namespace="227961cc-601d-4ccb-a828-0d95e46f5667"/>
    <xsd:import namespace="2932da32-6973-4353-af41-e24ebb79efbc"/>
    <xsd:element name="properties">
      <xsd:complexType>
        <xsd:sequence>
          <xsd:element name="documentManagement">
            <xsd:complexType>
              <xsd:all>
                <xsd:element ref="ns2:MediaServiceMetadata" minOccurs="0"/>
                <xsd:element ref="ns2:MediaServiceFastMetadata" minOccurs="0"/>
                <xsd:element ref="ns3:TaxCatchAll" minOccurs="0"/>
                <xsd:element ref="ns2:MediaServiceOCR" minOccurs="0"/>
                <xsd:element ref="ns2:MediaServiceGenerationTime" minOccurs="0"/>
                <xsd:element ref="ns2:MediaServiceEventHashCode"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61cc-601d-4ccb-a828-0d95e46f56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646967e-5eb7-4d82-b25a-99ee5c68d00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932da32-6973-4353-af41-e24ebb79efb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23edfb5-a0aa-40d0-84dc-a6bb66e341d1}" ma:internalName="TaxCatchAll" ma:showField="CatchAllData" ma:web="2932da32-6973-4353-af41-e24ebb79efb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6DCBF5-BDF6-41A8-8683-F5A94038B56A}">
  <ds:schemaRefs>
    <ds:schemaRef ds:uri="http://schemas.microsoft.com/office/2006/metadata/properties"/>
    <ds:schemaRef ds:uri="http://schemas.microsoft.com/office/infopath/2007/PartnerControls"/>
    <ds:schemaRef ds:uri="227961cc-601d-4ccb-a828-0d95e46f5667"/>
    <ds:schemaRef ds:uri="2932da32-6973-4353-af41-e24ebb79efbc"/>
  </ds:schemaRefs>
</ds:datastoreItem>
</file>

<file path=customXml/itemProps2.xml><?xml version="1.0" encoding="utf-8"?>
<ds:datastoreItem xmlns:ds="http://schemas.openxmlformats.org/officeDocument/2006/customXml" ds:itemID="{3A0C256D-6E1F-4E2B-AF38-D870D1E11C5E}">
  <ds:schemaRefs>
    <ds:schemaRef ds:uri="http://schemas.microsoft.com/sharepoint/v3/contenttype/forms"/>
  </ds:schemaRefs>
</ds:datastoreItem>
</file>

<file path=customXml/itemProps3.xml><?xml version="1.0" encoding="utf-8"?>
<ds:datastoreItem xmlns:ds="http://schemas.openxmlformats.org/officeDocument/2006/customXml" ds:itemID="{5E347DED-C4AA-48F0-ABCD-B7EED8A9E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61cc-601d-4ccb-a828-0d95e46f5667"/>
    <ds:schemaRef ds:uri="2932da32-6973-4353-af41-e24ebb79ef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1088</TotalTime>
  <Words>1561</Words>
  <Application>Microsoft Office PowerPoint</Application>
  <PresentationFormat>Widescreen</PresentationFormat>
  <Paragraphs>223</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Wingdings</vt:lpstr>
      <vt:lpstr>Office Theme</vt:lpstr>
      <vt:lpstr>Lists – Calculator</vt:lpstr>
      <vt:lpstr>Calculator specification</vt:lpstr>
      <vt:lpstr>Calculator grading</vt:lpstr>
      <vt:lpstr>Calculator class model (UML)</vt:lpstr>
      <vt:lpstr>Calculator object model</vt:lpstr>
      <vt:lpstr>Calculator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InProTEd</dc:creator>
  <cp:lastModifiedBy>InProTEd</cp:lastModifiedBy>
  <cp:revision>16</cp:revision>
  <dcterms:created xsi:type="dcterms:W3CDTF">2022-09-10T17:43:54Z</dcterms:created>
  <dcterms:modified xsi:type="dcterms:W3CDTF">2022-10-10T18:39:10Z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0x0101009482A103D252A941BA78251FC5999D6A</vt:lpwstr>
  </property>
  <property fmtid="{D5CDD505-2E9C-101B-9397-08002B2CF9AE}" pid="3" name="MediaServiceImageTags">
    <vt:lpwstr/>
  </property>
</Properties>
</file>