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9"/>
  </p:notesMasterIdLst>
  <p:sldIdLst>
    <p:sldId id="256" r:id="rId6"/>
    <p:sldId id="257" r:id="rId7"/>
    <p:sldId id="29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E91E2F-8967-4617-8924-1E7780B99B9C}" v="2" dt="2024-01-15T23:22:57.8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660"/>
  </p:normalViewPr>
  <p:slideViewPr>
    <p:cSldViewPr snapToGrid="0">
      <p:cViewPr>
        <p:scale>
          <a:sx n="100" d="100"/>
          <a:sy n="100" d="100"/>
        </p:scale>
        <p:origin x="64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n Teodorescu" userId="b0d868d7-309d-40b8-8e5b-d66bfe89ee87" providerId="ADAL" clId="{5A57AC43-0EF2-4745-B95F-991C8F01D597}"/>
    <pc:docChg chg="custSel modSld">
      <pc:chgData name="Florin Teodorescu" userId="b0d868d7-309d-40b8-8e5b-d66bfe89ee87" providerId="ADAL" clId="{5A57AC43-0EF2-4745-B95F-991C8F01D597}" dt="2023-11-20T06:35:47.116" v="52" actId="113"/>
      <pc:docMkLst>
        <pc:docMk/>
      </pc:docMkLst>
      <pc:sldChg chg="modSp mod">
        <pc:chgData name="Florin Teodorescu" userId="b0d868d7-309d-40b8-8e5b-d66bfe89ee87" providerId="ADAL" clId="{5A57AC43-0EF2-4745-B95F-991C8F01D597}" dt="2023-11-20T06:35:47.116" v="52" actId="113"/>
        <pc:sldMkLst>
          <pc:docMk/>
          <pc:sldMk cId="2349371857" sldId="257"/>
        </pc:sldMkLst>
        <pc:spChg chg="mod">
          <ac:chgData name="Florin Teodorescu" userId="b0d868d7-309d-40b8-8e5b-d66bfe89ee87" providerId="ADAL" clId="{5A57AC43-0EF2-4745-B95F-991C8F01D597}" dt="2023-11-20T06:35:47.116" v="52" actId="113"/>
          <ac:spMkLst>
            <pc:docMk/>
            <pc:sldMk cId="2349371857" sldId="257"/>
            <ac:spMk id="6" creationId="{B2F98A87-57F0-9EAC-A8B5-910BB0E7921C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3:11.750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1258 32 1172 242097 56843,'0'0'888'0'0,"0"0"-328"0"0,0 0-336 0 0,0 0-4 0 0,0 0 276 0 0,0 0 600 0 0,0 0-408 0 0,0 0-151 0 0,0 0 191 0 0,1 0 180 0 0,1 0-12 0 0,1 0-52 0 0,-1 0-80 0 0,0 0-108 0 0,0 0-12 0 0,0-1 0 0 0,0 1-68 0 0,-1-1-116 0 0,-1 1-164 0 0,1-1-80 0 0,-1 1-52 0 0,0 0-12 0 0,0 0 40 0 0,0 0-4 0 0,0 0 56 0 0,0 0 96 0 0,-1 0 12 0 0,1 0-60 0 0,0 0-16 0 0,0 0 24 0 0,-1 0-288 0 0,0 0-4 0 0,0 0 0 0 0,-1 0 4 0 0,0 0 4 0 0,-1 0-4 0 0,0 0 0 0 0,0 0 36 0 0,0 0-32 0 0,-1 0 32 0 0,1 0-32 0 0,-1 0 48 0 0,0 0-56 0 0,0 0 56 0 0,1 0-52 0 0,0 0 37 0 0,0 0-41 0 0,0 0 8 0 0,0 0 44 0 0,0 0-52 0 0,-1 0-4 0 0,1 0 4 0 0,0 0-4 0 0,0 0 0 0 0,-1 0 4 0 0,-1 0 8 0 0,0 0-4 0 0,1 0 48 0 0,-1 0-48 0 0,1 0 64 0 0,-1 0-24 0 0,1 0-40 0 0,1 0 48 0 0,-1 0-8 0 0,2 0-40 0 0,-1 0 36 0 0,1 0 4 0 0,-1 0-40 0 0,0 0 36 0 0,1 0-36 0 0,-1 0 40 0 0,0 0-40 0 0,0-1 52 0 0,1 0-56 0 0,-1 0 0 0 0,0 0 4 0 0,0 0 0 0 0,0 0 0 0 0,-1 0-4 0 0,0 1-4 0 0,0 0-4 0 0,-1 0 0 0 0,0 0 4 0 0,-1 0 4 0 0,1 0 0 0 0,0 0 44 0 0,-1 0-40 0 0,0-1 36-1467-367,1 1 4 1467 367,-1-1-4 0 0,1 1-36 0 0,1 0 52 0 0,-1-1-52 0 0,0 1 60 0 0,1-1-20 0 0,1 1-40 0 0,-1-1 0 0 0,1 1 36 0 0,-2-1-40 0 0,1 0 8 0 0,-1 1-8 0 0,0-1 0 0 0,-1 0 0 0 0,0 1 52 0 0,-1-1-52 0 0,0 1-4 0 0,-1 0 0 0 0,0 0-4 0 0,-1 0 0 0 0,1 0-4 0 0,-1 0-4 0 0,1 0 0 0 0,0 0 0 0 0,1 0 8 0 0,0 0 4 0 0,2 0 4 0 0,0 0 0 0 0,0 0 0 0 0,0 0 4 0 0,-1 0 4 0 0,1 1-4 0 0,0-1 36 0 0,-1 1-40 0 0,-1-1-4 0 0,1 1 0 0 0,-1 0 4 0 0,0 0 0 0 0,0 0-4 0 0,0 0 4 0 0,-1-1 0 1467 367,0 0 0-1467-367,0 1-4 0 0,0-1 4 0 0,1 1 4 0 0,-2 0 0 0 0,1 0 36 0 0,0-1-40 0 0,0 1 40 0 0,0 0-40 0 0,1-1 8 0 0,0 1-4 0 0,-1-1 48 0 0,2 1-52 0 0,0-1 40 0 0,1 0-32 0 0,0 0 44 0 0,0 0-52 0 0,0 0 4 0 0,1 0 36 0 0,-1 0-44 0 0,0 1 4 0 0,0-1-4 0 0,0 1 4 0 0,1-1 0 0 0,-1 0-4 0 0,1 0 4 0 0,-1 1 0 0 0,1-1 0 0 0,-1 1-4 0 0,1-1 4 0 0,0 1 4 0 0,0 0 36 0 0,0-1-36 0 0,-1 1 0 0 0,1-1 0 0 0,-1 0 36 0 0,1 0-36 0 0,-1 0 0 0 0,-1 0-4 0 0,0 0 40 0 0,0 0-48 0 0,0 0 4 0 0,-1 0 0 0 0,0 0 8 0 0,0 0-4 0 0,0 0-4 0 0,0 0 0 0 0,1 0-4 0 0,-1 0 0-1467-367,1 0-4 1467 367,0 0-4 0 0,0 0-8 0 0,0 0 8 0 0,2 0 4 0 0,-1 0 4 0 0,0 1 4 0 0,-1 0 0 0 0,1-1 0 0 0,0 0 8 0 0,0 0-4 0 0,-1 1 0 0 0,1 0 4 0 0,-1-1 0 0 0,1 1-4 0 0,-1-1 0 0 0,0 0 0-1442-386,0 0 4 1442 386,1 0-8 0 0,-1 0 4 0 0,1 0-4 0 0,0 0 4 0 0,0 0-8 0 0,0 0 4 0 0,0 0 8 0 0,0 0 0 0 0,0 0 52 0 0,0 0-52 0 0,1 0 0 0 0,-1 0 0-1416-404,0 0 36 1416 404,0 0-48 0 0,0 0 0 0 0,0 0 0 0 0,-1 0-4 0 0,1 0 0 0 0,-1 0-4 0 0,1 0 4 0 0,-1 0-4 0 0,0 0 0 0 0,1 0 4 0 0,-1 0-4 0 0,0-1 8 0 0,-1 0 0 0 0,1 1 4 0 0,0 0 4 0 0,-1-1 4 0 0,1 0 0 0 0,-1 1-4 0 0,0-1 0 0 0,1 1-4 0 0,-1-1-4 0 0,1 0 0 1416 404,1 1-8-1416-404,0 0 4 0 0,-1-1 0 0 0,1 0-4 0 0,1 1 4 0 0,-1 0 0 0 0,1-1-4 0 0,-1 1 4 0 0,0 0 4 0 0,1-1 0 0 0,-2 1 0 0 0,0-1 4 0 0,0 1 0 0 0,0 0 4 0 0,1 0 0 0 0,-1 0 4 0 0,-1 0 36 0 0,2-1-40 0 0,0 1 4 0 0,0-1 0 0 0,0 0 36 0 0,0 0-40 0 0,-1 1 0 0 0,1-1 0 0 0,0 0 0 0 0,-1 1 4 0 0,1-1-4 0 0,0 1 4 0 0,-1-1 64 0 0,-1 0 8 0 0,1 0 16 0 0,0 0-28 0 0,0 0 456 0 0,-1 0-28 0 0,1 0-356 0 0,-1 1-132 0 0,0-1-8 0 0,1 0-4 0 0,0 0-4 0 0,0 1-4 0 0,1-1-52 0 0,1 1-24 0 0,0-1-112 0 0,2 1-196 0 0,1-1-292 0 0,3 1-448 997-794,3 0-2057-997 794,10-3-5595 0 0,2 0 2523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3:28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23 1044 0 0,'0'0'11649'0'0,"13"-7"-7364"0"0,14-6-3421 0 0,-21 12-855 0 0,1 0-1 0 0,0 0 1 0 0,-1 1 0 0 0,1 0 0 0 0,0 1 0 0 0,-1-1 0 0 0,12 3 0 0 0,-17-2-12 0 0,0-1-1 0 0,0 0 1 0 0,-1 0 0 0 0,1 1 0 0 0,0-1 0 0 0,0 1 0 0 0,0-1-1 0 0,0 1 1 0 0,-1-1 0 0 0,1 1 0 0 0,0-1 0 0 0,0 1-1 0 0,-1 0 1 0 0,1-1 0 0 0,-1 1 0 0 0,1 0 0 0 0,0 0 0 0 0,-1-1-1 0 0,1 1 1 0 0,-1 0 0 0 0,0 0 0 0 0,1 2 0 0 0,-1-2 2 0 0,0 1 1 0 0,0 0-1 0 0,0 0 0 0 0,-1-1 1 0 0,1 1-1 0 0,0 0 1 0 0,-1-1-1 0 0,0 1 1 0 0,1 0-1 0 0,-1-1 1 0 0,0 1-1 0 0,0-1 0 0 0,0 1 1 0 0,0-1-1 0 0,0 1 1 0 0,0-1-1 0 0,-2 2 1 0 0,-19 15 36 0 0,19-17-25 0 0,0 1-1 0 0,0 0 1 0 0,1 0-1 0 0,-1 0 1 0 0,1 0-1 0 0,-1 1 1 0 0,1-1-1 0 0,0 0 1 0 0,-2 4-1 0 0,51 21 5 0 0,-45-26-15 0 0,-1 0-1 0 0,1 0 1 0 0,0 0 0 0 0,-1 0 0 0 0,1 1 0 0 0,-1-1 0 0 0,0 0 0 0 0,1 1 0 0 0,-1-1 0 0 0,0 1 0 0 0,0-1 0 0 0,0 1-1 0 0,0-1 1 0 0,0 1 0 0 0,0 0 0 0 0,0 0 0 0 0,0 0 0 0 0,-1-1 0 0 0,1 1 0 0 0,-1 0 0 0 0,1 0 0 0 0,-1 0 0 0 0,0 0-1 0 0,0 0 1 0 0,0 0 0 0 0,0 0 0 0 0,0 0 0 0 0,0 0 0 0 0,0-1 0 0 0,-1 1 0 0 0,1 0 0 0 0,-1 0 0 0 0,1 0 0 0 0,-3 3 0 0 0,1-2 215 0 0,0 0 0 0 0,0-1 1 0 0,-1 1-1 0 0,0-1 0 0 0,1 1 1 0 0,-1-1-1 0 0,0 0 1 0 0,0 0-1 0 0,0 0 0 0 0,0 0 1 0 0,-1-1-1 0 0,1 1 0 0 0,0-1 1 0 0,-1 0-1 0 0,1 0 1 0 0,-1 0-1 0 0,-6 1 0 0 0,-30 0 1738 0 0,38-2-1866 0 0,0 0 0 0 0,0 1 0 0 0,0-1-1 0 0,0-1 1 0 0,0 1 0 0 0,1 0 0 0 0,-1 0 0 0 0,0-1-1 0 0,0 1 1 0 0,0-1 0 0 0,0 1 0 0 0,1-1-1 0 0,-1 0 1 0 0,0 0 0 0 0,1 0 0 0 0,-1 0 0 0 0,-2-1-1 0 0,3-19-1786 0 0,5 9-6448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3:30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1500 0 0,'0'0'8680'0'0,"4"-6"-7589"0"0,2-3-1017 0 0,19-23 4100 0 0,-25 33-4145 0 0,0-1 0 0 0,0 0-1 0 0,0 0 1 0 0,0 0 0 0 0,0 0 0 0 0,0 0 0 0 0,0 0 0 0 0,0 0 0 0 0,0 1-1 0 0,0-1 1 0 0,0 0 0 0 0,0 0 0 0 0,0 0 0 0 0,0 0 0 0 0,0 0 0 0 0,0 0-1 0 0,0 0 1 0 0,0 0 0 0 0,0 1 0 0 0,0-1 0 0 0,0 0 0 0 0,0 0 0 0 0,0 0 0 0 0,0 0-1 0 0,0 0 1 0 0,0 0 0 0 0,0 0 0 0 0,0 0 0 0 0,0 0 0 0 0,0 0 0 0 0,1 1-1 0 0,-1-1 1 0 0,0 0 0 0 0,0 0 0 0 0,0 0 0 0 0,0 0 0 0 0,0 0 0 0 0,0 0-1 0 0,0 0 1 0 0,0 0 0 0 0,1 0 0 0 0,-1 0 0 0 0,0 0 0 0 0,0 0 0 0 0,0 0 0 0 0,0 0-1 0 0,0 0 1 0 0,0 0 0 0 0,0 0 0 0 0,0 0 0 0 0,1 0 0 0 0,-1 0 0 0 0,0 0-1 0 0,0 0 1 0 0,0 0 0 0 0,0 0 0 0 0,0 0 0 0 0,0 0 0 0 0,0 0 0 0 0,1-1 0 0 0,-11 31-419 0 0,7-21 356 0 0,-18 55 211 0 0,20-60-153 0 0,0 1-1 0 0,0-1 0 0 0,0 0 0 0 0,1 0 0 0 0,0 1 0 0 0,0-1 0 0 0,0 0 0 0 0,0 0 0 0 0,1 1 1 0 0,-1-1-1 0 0,1 0 0 0 0,0 0 0 0 0,2 5 0 0 0,-2-8 19 0 0,-1 0-1 0 0,1 0 1 0 0,0 1 0 0 0,0-1-1 0 0,-1 0 1 0 0,1 0 0 0 0,0 0 0 0 0,0 0-1 0 0,0 0 1 0 0,0-1 0 0 0,0 1-1 0 0,0 0 1 0 0,0 0 0 0 0,0-1-1 0 0,1 1 1 0 0,-1 0 0 0 0,0-1 0 0 0,2 1-1 0 0,-1-1-235 0 0,1 1-1 0 0,-1-1 1 0 0,0 0-1 0 0,0-1 0 0 0,0 1 1 0 0,1 0-1 0 0,-1-1 1 0 0,0 1-1 0 0,0-1 1 0 0,0 1-1 0 0,0-1 0 0 0,0 0 1 0 0,0 0-1 0 0,0 0 1 0 0,0 0-1 0 0,2-2 1 0 0,0 0-175 0 0,0 0 1 0 0,0 0 0 0 0,-1 0 0 0 0,1-1 0 0 0,-1 1 0 0 0,0-1 0 0 0,4-6 0 0 0,1-13 2465 0 0,-10 27-1441 0 0,1 1 0 0 0,-1-1 0 0 0,1 1-1 0 0,1-1 1 0 0,-1 1 0 0 0,0 0 0 0 0,1 6 0 0 0,-5 32 216 0 0,5-43-872 0 0,-3 9-298 0 0,0-1 0 0 0,1 1 1 0 0,0-1-1 0 0,0 1 1 0 0,-1 17-1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3:31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1 2568 0 0,'0'0'11571'0'0,"-20"45"-9306"0"0,19-42-2216 0 0,0 1 1 0 0,0 0-1 0 0,0 0 1 0 0,1 0 0 0 0,0 0-1 0 0,0 0 1 0 0,0 0-1 0 0,0 0 1 0 0,0-1 0 0 0,1 1-1 0 0,0 0 1 0 0,0 0 0 0 0,0 0-1 0 0,0 0 1 0 0,1-1-1 0 0,-1 1 1 0 0,1-1 0 0 0,0 1-1 0 0,0-1 1 0 0,0 0 0 0 0,0 1-1 0 0,1-1 1 0 0,-1 0-1 0 0,1-1 1 0 0,0 1 0 0 0,0 0-1 0 0,5 2 1 0 0,17 23 53 0 0,-24-27-58 0 0,0-1 0 0 0,0 1-1 0 0,0 0 1 0 0,-1-1 0 0 0,1 1-1 0 0,0 0 1 0 0,-1 0 0 0 0,1-1-1 0 0,-1 1 1 0 0,1 0 0 0 0,-1 0-1 0 0,1 0 1 0 0,-1 0 0 0 0,1 0-1 0 0,-1 0 1 0 0,0 0 0 0 0,0 0-1 0 0,1 0 1 0 0,-1 0 0 0 0,0 0-1 0 0,0 0 1 0 0,0 0 0 0 0,0 0-1 0 0,0 0 1 0 0,0-1-1 0 0,0 1 1 0 0,-1 0 0 0 0,1 0-1 0 0,0 0 1 0 0,0 0 0 0 0,-1 0-1 0 0,1 0 1 0 0,-1 0 0 0 0,1 0-1 0 0,0 0 1 0 0,-1 0 0 0 0,0-1-1 0 0,1 1 1 0 0,-1 0 0 0 0,0 0-1 0 0,1-1 1 0 0,-1 1 0 0 0,0 0-1 0 0,0-1 1 0 0,1 1 0 0 0,-1-1-1 0 0,0 1 1 0 0,0-1 0 0 0,0 1-1 0 0,0-1 1 0 0,0 0 0 0 0,0 1-1 0 0,0-1 1 0 0,0 0 0 0 0,0 0-1 0 0,-1 0 1 0 0,-2 1-53 0 0,0 0 0 0 0,0 0 0 0 0,0-1 0 0 0,0 0 0 0 0,0 0 0 0 0,0 0 0 0 0,0 0-1 0 0,0-1 1 0 0,0 1 0 0 0,0-1 0 0 0,1 0 0 0 0,-8-3 0 0 0,-7-13-4084 0 0,11-10-9575 0 0,7 14 11653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3:31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62 756 0 0,'0'0'8430'0'0,"0"-4"-7450"0"0,0 2-756 0 0,0 0 1 0 0,0 0 0 0 0,1 0 0 0 0,-1 0 0 0 0,0 0 0 0 0,1 0-1 0 0,0 0 1 0 0,-1 0 0 0 0,1 0 0 0 0,0 1 0 0 0,0-1 0 0 0,0 0-1 0 0,0 0 1 0 0,0 1 0 0 0,0-1 0 0 0,1 0 0 0 0,-1 1 0 0 0,0-1-1 0 0,1 1 1 0 0,-1 0 0 0 0,1-1 0 0 0,0 1 0 0 0,-1 0 0 0 0,1 0-1 0 0,0 0 1 0 0,0 0 0 0 0,0 0 0 0 0,0 1 0 0 0,0-1 0 0 0,0 1-1 0 0,0-1 1 0 0,0 1 0 0 0,0 0 0 0 0,0-1 0 0 0,3 1 0 0 0,94-9-895 0 0,-95 10-1928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3:32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13 2612 0 0,'0'0'11844'0'0,"-3"-12"-10595"0"0,-4 14-1097 0 0,0 1 0 0 0,0 0 0 0 0,1 1 1 0 0,0 0-1 0 0,-1 0 0 0 0,1 0 0 0 0,0 1 1 0 0,1 0-1 0 0,-1 0 0 0 0,-6 9 0 0 0,8-10-56 0 0,-1 2-122 0 0,0 0-1 0 0,0 0 1 0 0,1 1-1 0 0,0-1 1 0 0,0 1 0 0 0,0 0-1 0 0,1 0 1 0 0,0 1 0 0 0,1-1-1 0 0,0 1 1 0 0,0-1 0 0 0,0 1-1 0 0,1 0 1 0 0,0 0-1 0 0,1 0 1 0 0,0-1 0 0 0,0 1-1 0 0,0 0 1 0 0,1 0 0 0 0,0 0-1 0 0,4 11 1 0 0,-4-17 29 0 0,1 0 1 0 0,-1 1-1 0 0,1-1 0 0 0,0 0 1 0 0,-1 0-1 0 0,1 0 1 0 0,0-1-1 0 0,0 1 0 0 0,1 0 1 0 0,-1-1-1 0 0,0 1 1 0 0,0-1-1 0 0,1 0 0 0 0,-1 1 1 0 0,1-1-1 0 0,-1 0 1 0 0,1-1-1 0 0,-1 1 0 0 0,1 0 1 0 0,0-1-1 0 0,-1 0 1 0 0,1 1-1 0 0,0-1 0 0 0,-1 0 1 0 0,1 0-1 0 0,0-1 1 0 0,-1 1-1 0 0,1 0 0 0 0,0-1 1 0 0,-1 0-1 0 0,4-1 0 0 0,1 1 109 0 0,1-1-1 0 0,-1 0 0 0 0,1-1 0 0 0,-1 1 0 0 0,0-2 0 0 0,0 1 0 0 0,0-1 0 0 0,0 0 0 0 0,10-9 0 0 0,-15 12 28 0 0,-1 0 0 0 0,1-1 1 0 0,-1 0-1 0 0,1 1 0 0 0,-1-1 1 0 0,1 0-1 0 0,-1 0 0 0 0,0 0 1 0 0,0 0-1 0 0,0 0 0 0 0,0 0 1 0 0,0 0-1 0 0,-1 0 0 0 0,2-3 0 0 0,-2 4-90 0 0,-1 0 0 0 0,1 0 0 0 0,0 0 0 0 0,0 0 0 0 0,0 0 0 0 0,0 1 0 0 0,-1-1 0 0 0,1 0 0 0 0,0 0-1 0 0,-1 0 1 0 0,1 0 0 0 0,-1 1 0 0 0,1-1 0 0 0,-1 0 0 0 0,1 1 0 0 0,-1-1 0 0 0,1 0 0 0 0,-1 1 0 0 0,0-1-1 0 0,1 0 1 0 0,-1 1 0 0 0,0-1 0 0 0,1 1 0 0 0,-2-1 0 0 0,-4-1-25 0 0,1 0 0 0 0,-1 0 0 0 0,1 0 0 0 0,-1 1 0 0 0,0 0 0 0 0,0 0 0 0 0,1 1 1 0 0,-12-1-1 0 0,-29 9-202 0 0,24 4-1205 0 0,9 6-4154 0 0,12-6-1231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4:12.052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603 796 2128 209369 59686,'0'0'1224'0'0,"0"0"-716"0"0,0 0-168 0 0,0 0 104 1596-405,0 0 949-1596 405,0 0-209 0 0,0 0-300 0 0,0 0-96 0 0,0 0 80 0 0,1 0 100 0 0,0 0-80 0 0,0 0-104 0 0,0 0-108 0 0,-1 0-152 0 0,1 0-92 0 0,-1 0-28 0 0,0 0 28 0 0,0-1-28 0 0,0 1-16 0 0,0-1-12 0 0,0 0-68 0 0,0 0-59 0 0,0 0-37 0 0,0 1 0 0 0,-1-1-76 0 0,-1 0-48 0 0,0 0-40 0 0,0 0 16 0 0,-1 0-4 0 0,1 1 40 0 0,-1-2 36 0 0,1 1 40 0 0,0 0 120 0 0,0 0 88 0 0,1 0-104 0 0,0-1-92 0 0,0 0-68 0 0,0 0 16 0 0,1 0-24 0 0,0-1 36 0 0,-1 1 20 0 0,0-1 64 0 0,0 1 52 0 0,0-1-52 0 0,-1 1-72 0 0,0-1-52 0 0,0 0-12 0 0,-1 0-32 0 0,0 0-16 0 0,0 0-40 0 0,0 1 0 0 0,-1-1-4 0 0,2 0 0 0 0,-1 0 56 0 0,1 0-48 0 0,-1 0 48 0 0,1 0-8 0 0,0 1 8 0 0,0-1-48 0 0,1 0-4 0 0,-1-1 40 0 0,1 1 0 0 0,0-1 0 0 0,0 0 0 0 0,0-1 4 0 0,-1 1 8 0 0,0 0-52 0 0,1 0 52 0 0,-2 0-12 0 0,1 0-44 0 0,-1 1-4 0 0,0-1-8 0 0,1 1-4 0 0,-1 0-36 0 0,1 0 0 0 0,0 0 36 0 0,1-1-36 0 0,0 1-4 0 0,0-1 48 0 0,0 1 4 0 0,0 0 0 0 0,-1-1 8 0 0,1 0 4 0 0,0 0 36 0 0,0-1-40 0 0,-1-1 52 0 0,0 1-56 0 0,0 1 56 0 0,0-1-56 0 0,0 1-4 0 0,0 0 4 0 0,0 0 4 0 0,1 0-4 0 0,-1 0 0 0 0,0 1 0 0 0,0-1 0 0 0,0 1 0 0 0,0 0 0 0 0,0 0 4 0 0,0 1-8 0 0,0-1 4 0 0,-1 0-4 0 0,1 0 0 0 0,0 0 0 0 0,1 0 4 0 0,-1-1 4 0 0,1 0-4 0 0,-1 0 8 0 0,0 0 0 0 0,0 0 52 0 0,1 1-52 1116 793,-2-1 0-1116-793,0 1 0 0 0,0-1 48 0 0,1 1-56 0 0,-1-1 0 0 0,1 1-4 0 0,-1 0-4 0 0,0 0-4 0 0,1 0-4 0 0,0 1 0 0 0,0-1-36-1629 426,0 1 48 1629-426,0 0 0 0 0,0 0-4 0 0,0 0 4 0 0,1 0 8 0 0,-1 0 0 0 0,1-1 40 0 0,-1 1-36 0 0,1-1 36 0 0,-1-1-40 0 0,0 1 4 0 0,0 0 0 0 0,-1 0-4 0 0,0-1 4 0 0,0 1-8 0 0,0 0 4 0 0,0 0 0 0 0,1 0 0 0 0,-1 0-4 0 0,0 0 4 0 0,1 0-4 0 0,-1 0-4 0 0,0 1-4 0 0,1-1-44 0 0,-1 1 44 0 0,1-1-4 0 0,0 1-4 0 0,0-1 0 0 0,0 1 4 0 0,1-1 4 0 0,-1 1 4 0 0,0-1 12 0 0,1 1 36 0 0,-1-1-40 0 0,0 0 4 0 0,0 0 0 0 0,-1 0 36 0 0,1 0-48 0 0,0 0 8 0 0,-1-1-4 0 0,1 1-4 1629-426,-1-1-8-1629 426,1 1 0 0 0,-1 1 0 0 0,1-2 0 0 0,0 1 4 0 0,-1 0-4 0 0,1 1 0 0 0,0-1 0 0 0,0 1 0 0 0,1-1 0 0 0,0 1 4 0 0,-1-1 0 0 0,1 1 4 0 0,0 0 0 0 0,-1 0 0 0 0,1 0 4 0 0,0 0 44 0 0,-1 0-36 0 0,0 0 52 0 0,0-1-56 0 0,-1 0 4 0 0,1 1-4 1590-446,-1-1 0-1590 446,1 0-8 0 0,-1 0-8 0 0,1 0 0 0 0,-1 0-4 0 0,1 1-40 0 0,-1 0 44 0 0,1 0 4 0 0,0 0 4 0 0,0 0 4 0 0,0 0 4 0 0,1 0 0 1198 761,-1-1 44-1198-761,1 1-44 0 0,-1-1-4 0 0,1 0 8 0 0,-2 1-8 0 0,1-1 0 0 0,0 0 64 0 0,-1 0-68 0 0,1 0-48 0 0,-1 0 0 0 0,1 1 36 0 0,0 0 0 0 0,0 0 8 0 0,1 0 4 0 0,-1-1 0 0 0,0 1 4 0 0,0-1 4 0 0,1 0-4 0 0,-1 0 4 1574-488,0 1 4-1574 488,-1-1-4 0 0,1 0 4 0 0,-1 0 120 0 0,0-1-128 0 0,1 1-4 0 0,-1-1 4 0 0,0 0-4 0 0,-1 0 0 0 0,1 0 8 0 0,-1 0 0 0 0,1 1 0 0 0,-1-2 4 0 0,1 1 0 0 0,-1 0 36 0 0,0 0-40 0 0,0 0-4 0 0,-1 1 0 0 0,1-1-4-1222-739,0 1 4 1222 739,0-1-4 0 0,-1 1 0 0 0,1 0 0 0 0,0 0 0 0 0,-1 0 4 0 0,2 0 8 0 0,-1 1 0 1511-485,0-1 0-1511 485,0 0 0 0 0,0 1-8 0 0,1-1 4 0 0,0 0-8 0 0,0-1-4 0 0,0 1-4 0 0,0 0-40 0 0,1-1 36 0 0,-1 1 0 0 0,0 0 4 0 0,1 0-40 0 0,-1 0 40 0 0,1 0 4 0 0,0 1 0 0 0,1-1 4 0 0,-1 1 0 0 0,0-1 0 0 0,0 0 4 0 0,1 0 4 0 0,-2 0-4 0 0,1 0 0 0 0,-1-1 44 0 0,1 0-44 0 0,-1 0 0 0 0,0 0 8 0 0,0 0 48 0 0,0 0-56 0 0,0 0 0 0 0,-1 1-4 0 0,0-1-8 0 0,0 0 0 0 0,0 0-40 0 0,1 0 36-1193-731,0 1 8 1193 731,0-1 4 0 0,-1 1 4 0 0,1 0 4 0 0,0 0 0 0 0,0 0 0 0 0,1 0-8 0 0,0 1-12 0 0,0-1-48 0 0,0 1 0 0 0,0-1-12 0 0,0 1-76 0 0,1 1-44 0 0,0 0-76 0 0,0 0-48 0 0,1 1-136 0 0,0 0-436 0 0,0 0-1068 0 0,0 0-1013 0 0,3 0-2271 0 0,1 1-3981 0 0,1 0 8709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4:13.614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589 3 836 219461 58869,'0'0'2412'0'0,"0"0"-1436"0"0,0 0-452 0 0,0 0 1245 0 0,0 0-1 0 0,0 0-380 0 0,0 0-396 0 0,0 0-320 0 0,0 0-20 0 0,0-1 68 0 0,0 1-148 0 0,0-1-176 0 0,-1 1-76 0 0,1-1-32 0 0,-1 1 44 0 0,1 1 8 0 0,0-1 0 0 0,0 1-64 0 0,-1-1-60 0 0,0 2-40 0 0,0 0-28 0 0,0 0-32 0 0,-1 0-40 0 0,0 2-24 0 0,-2 0-40 0 0,1 2 1 0 0,-2 0 63 0 0,0 2-16 0 0,-1 0 4 0 0,0 2-16 0 0,-1 0 4-1257-696,0 1-4 1257 696,0 1-36 0 0,0 0 64 0 0,0 0 0 0 0,1-1-4 0 0,0 0 16 0 0,0 0-24 0 0,0-1-16 0 0,1 0 4 0 0,0 0-4-1211-708,-1 0 4 1211 708,1 0 20 0 0,0-1 4 0 0,-1 1 24 0 0,0 0-16 0 0,0-1 28 0 0,0 1 12 0 0,0-1 0 0 0,-1 1 12 0 0,1-1-12 0 0,-1 1-24 0 0,0-1-40-1454 481,0 1-52 1454-481,1 0-4 0 0,-1 0 4 0 0,-1 0-4 0 0,1 0 0 0 0,-1 0 0-2612-299,0-1-4 2612 299,1 1 4 0 0,-1 0 4 0 0,1 0 56 0 0,-1 0-16 0 0,0-1-36 0 0,0 1 52 0 0,0-1 8-1499 425,0 0 4 1499-425,0 1-16 0 0,-1-1 24 0 0,1 0 4 0 0,-2 1-4 0 0,1 0 16 0 0,-1 0-28 0 0,-1 1-8 0 0,1-1-4 0 0,0 1-48 0 0,0 0-8 0 0,0 0 0 0 0,1-1-4 0 0,0 1 0 0 0,2-2 0 0 0,-1 1-4 0 0,2-1 4 0 0,0-1 4 0 0,0-1 8 0 0,1 0 40 0 0,0-1-48 0 0,0 0 8 0 0,2-2 0 0 0,-1 1 0 0 0,1-1-4 0 0,0-1 0 0 0,-1 0-8 0 0,0 1 0 0 0,1-1 0 0 0,-1 1 0 0 0,0 0 4 0 0,1 0 4 0 0,-1-1 0 0 0,0 1 0 0 0,1-1 4 0 0,-1 1-4 0 0,1-1 0 0 0,0 0 4 0 0,0-1-4 0 0,0 0 56 0 0,0 0-56 0 0,1 0-8 0 0,0-1 8 0 0,0 1-4 0 0,0 0-4 0 0,0-1 0 0 0,0 1 0 0 0,0-1-4 0 0,0 0-8 0 0,0 0 8 0 0,0 1-4 0 0,1-1-4 0 0,-1 0 12 1097 783,0 1 0-1097-783,0-1 0 0 0,0 1 0 0 0,-1-1 8 0 0,1 0-4 0 0,0 0 0 0 0,0 0 8 0 0,0 0 48 0 0,1 0 0 0 0,-1-1-48 0 0,2 1 0 0 0,-1-1 52 0 0,1 1-52 0 0,0-1 0 0 0,-1 1 0 0 0,1-1 0 0 0,-1 0 0 0 0,1 0 0 0 0,0 0 36 0 0,-1 0-44 0 0,0 0-4 0 0,1 0-8 0 0,-1 0 4 0 0,0 0 0 0 0,0 1 0 0 0,0-1-4 0 0,0 1 0 0 0,-1-1-52 0 0,1 0-16 0 0,0 1-44 0 0,0-1-224 0 0,0 0-1024 0 0,2-1-889 0 0,0-1-1915 0 0,4-5-3169 0 0,-2 5 3073-1097-783,-2 3 4268 1097 783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4:15.207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25 664 213671 59628,'0'0'2416'0'0,"0"0"-1572"0"0,0 0 332 0 0,0 0 893 0 0,0 0-229 0 0,0 0-260 0 0,0 0-488 0 0,0 0-244 0 0,0 0-80 0 0,0 0-44 0 0,-1 0-104 0 0,1 0-140 0 0,0 0-164 0 0,1 0 48 0 0,0 0 253 0 0,1 0-93 0 0,1 0-200 0 0,1 0-76 0 0,1-1-88 0 0,2 1-48 0 0,0-1-48 0 0,0 0 8 0 0,0-1-72 0 0,1 1 12 0 0,0 0-12 0 0,1 0 0 0 0,-1 0-4 0 0,0 1-4 0 0,1-1 4 0 0,-1 1 0 0 0,1 0 4 0 0,1 0 8 0 0,-1 0 144-1146-773,2 0-68 1146 773,0 0-8 0 0,1 0-28 0 0,0 0 52 0 0,1 0 48 0 0,-1 0 24 0 0,1-1 232 0 0,0 0-168 0 0,0 0-128 0 0,-2 0-44 0 0,0 0-52 0 0,0 0 36 0 0,-2 0-36 0 0,-1 0 0 0 0,0 0-4 0 0,-2 0-8 0 0,0 1 0 0 0,-1 0 0 0 0,0 0-4 0 0,0 0-4 0 0,0 0-40 0 0,1 0 48 0 0,0 0 0 0 0,1 0 48 0 0,0 0 12 0 0,1 0 52 1146 773,1 0-4-1146-773,0 0-20 0 0,1 0-28 0 0,1 0-12 0 0,-1 0 4 0 0,0-1-4 0 0,0 1-40 1198 761,-1-1 4-1198-761,0 1-4 0 0,-1 0-8 0 0,0 0 0 1252 748,0 0-4-1252-748,0 0 0 0 0,-1 0 0 0 0,1 0 4 0 0,1 0 12 0 0,0 0 36 0 0,1 0 0 0 0,1 0-36 0 0,0-1 64 0 0,1 1-28 0 0,-1-1 12 0 0,0 1-48 0 0,0-1 52 0 0,-1 1-52 0 0,-1 0-4 0 0,-1 0 0 0 0,1 0-4 0 0,-2 0 0 0 0,0 0-4 0 0,1 0 8 0 0,-1 0 0 0 0,1 0 0 0 0,1 0 0 0 0,-1 0 4 0 0,1 0-4-1644 490,1 0 0 1644-490,0 1 40 0 0,1-1-36 0 0,-1 1 36 0 0,0-1-48 0 0,1 0 12 0 0,-1 1 0 0 0,1-1 52-1226-771,-1 0-60 1226 771,-1 0 44 0 0,1 0-36 0 0,-1 0-4 0 0,0 0 4 0 0,-1 0 36 0 0,0 0-40 0 0,0 0-4 0 0,-1 0 0 0 0,-1 0-4 0 0,1 0 0 0 0,-1 1 0 0 0,0 0-4 0 0,1 0-4 0 0,-1-1 8 0 0,2 1 0 0 0,-1 0 0 0 0,1 0-4 0 0,0 0 0 0 0,1-1 4 0 0,-1 1 4 0 0,2 0 4 0 0,-1-1-4 0 0,0 0 4 0 0,1 1-4 0 0,-2 0 4 0 0,0-1 4 0 0,0 1-4 0 0,-1-1-4 0 0,0 0 0 0 0,-1 1 0 0 0,1 0 4 0 0,-1-1 0 0 0,0 1 0 0 0,-1-1 0 0 0,1 1 0 0 0,0 0-4 0 0,-1-1 0 0 0,0 0 0 0 0,-1 1 0 0 0,1 0-4 1226 771,-1-1-4-1226-771,1 0 4 0 0,-1 1 0 0 0,0-1 0 0 0,-1 1 0 0 0,1 0 0 0 0,0 0 0 0 0,1 0 4 0 0,-1 0-4 0 0,0 0 0-1694 468,0-1 0 1694-468,0 1 0 0 0,1-1 0 0 0,-1 0 0 0 0,0 1 0 0 0,0-1-8 0 0,1 1 8 0 0,0-1-12 1257 781,0 0-40-1257-781,0 0 52 0 0,2 0 0 0 0,-1 0-4 0 0,1 0 4 0 0,0 0 0 0 0,1 0 0 0 0,0 0-4 0 0,1 0 4 0 0,1 0 0 0 0,-1 0 0 0 0,1 0 8 0 0,-1 0 4 0 0,0-1 0 0 0,0 1 40 0 0,-2-1-40 0 0,0 1 0 0 0,-2 0 36 0 0,-1 0-48 0 0,-1 0 0 0 0,-1 0 0 0 0,-1 0 4 0 0,0 0 0 0 0,-1 0-4 0 0,0 0-552 0 0,0 0-464 0 0,0-1-548 0 0,0 0-2917 0 0,-2-2-7540 0 0,-1-1 10461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4:16.692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20 18 1916 207739 60072,'0'0'1344'0'0,"0"0"-796"0"0,0 0-208 0 0,0 0 192 0 0,0 0 1201 0 0,0 0-433 0 0,0 0-248 0 0,0 0-224 0 0,0 0-28 0 0,0 0 76 0 0,0-2-28 0 0,0-2-128 0 0,0 0-96 0 0,0 1-52 0 0,0 1 0 0 0,0 1-56 0 0,0 0-24 0 0,0 0-40 0 0,0 1-47 0 0,0 0-5 0 0,0 1 8 0 0,0-1-60 0 0,0 0-112 0 0,0 0-76 0 0,0 0-100 0 0,0 1-60 0 0,0 0-64 0 0,0 0 64 0 0,0 2 12 0 0,0 1 100 0 0,1 0 0 0 0,0 3-52 0 0,0 0 16 0 0,1 2 8 0 0,-1 1-8 0 0,1 0-16 0 0,1 2 4 0 0,-1-1 8 0 0,1 1 4 0 0,-1 0 32 0 0,0-1-8 0 0,0 0 36 0 0,0-1 8 0 0,0 0 44 0 0,0 0-32 0 0,-1 0-32 0 0,0 0-40 0 0,-1 0-20 0 0,1-1-56 0 0,-1 2 4 0 0,1 0 0-1665 364,-1-1-4 1665-364,1 2-8 0 0,-1-1 4 0 0,0 0-8 0 0,0 0 8 0 0,0 1 0 0 0,0 0 0-1699 342,0 0 8 1699-342,0 0 72 0 0,0 0 16 0 0,0-1-40-1731 320,0 1 12 1731-320,0 0-8 0 0,0 0-52 0 0,0 0 0-1762 296,0 0-8 1762-296,0 0 8 0 0,0-1 0 0 0,0 1 48 0 0,0-1-52-1793 274,0 0 0 1793-274,0 0 4 0 0,0 1-4 0 0,0-1 4 0 0,0 1 0 0 0,0-1 52 0 0,0 0-16 0 0,-1 1 12 0 0,1-1-12 0 0,-1 1-36 0 0,1 0 40 0 0,-1 0-48 0 0,0 1 0 0 0,0-1 0 0 0,0 1-4 0 0,-1-1 4 0 0,1 1 0 0 0,-1-1 0 0 0,1 1-4 0 0,0 0 0 0 0,-1-1-4 0 0,0 1 4 0 0,1-1 0 0 0,-1 0-4 0 0,1 0 0 0 0,-1 0 0 0 0,1 0 4 0 0,0 0 0 0 0,1 0 0 0 0,-1 0 0 0 0,0 0 4 0 0,0 1 0 0 0,-1-2 0 0 0,1 2-4 0 0,-1-1-4 0 0,1-1-4 0 0,-1 1-8 0 0,0 0 8 0 0,1 0 0 0 0,-1-1 0-1821 249,0 0 0 1821-249,0 0 4 0 0,1-1-4 0 0,0 0 0 0 0,-1-1 8-1848 224,1 0 0 1848-224,1 0 4 0 0,0-2 0 0 0,-1 0 0 0 0,1 0-4 0 0,-1-2-8 0 0,1 1 0 0 0,0-2 0 0 0,-1 1 0 0 0,1-1 0 0 0,0 0 0 0 0,0 0 4 0 0,0-1-4-1871 199,0 1 0 1871-199,0-1 8 0 0,0-1-4 0 0,0 1 0 0 0,0 0 0 0 0,0 0 0 0 0,0 0-4 0 0,0 0-4 0 0,0-1 4 0 0,0 0 0 0 0,0 0-4 0 0,1-1-36 0 0,-1-1-16 0 0,1 1 4 0 0,-1-1 0 0 0,0 0 0 0 0,1 0 52 0 0,-1 0-44 0 0,0-1-336 0 0,0 1-372 0 0,0 0-400 0 0,0 0-1225 0 0,0 0-3507 0 0,0-4-3157 0 0,-1 3 8389 1871-199,1 1 660-1871 199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4:21.769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40 1 628 196983 58882,'0'0'2360'0'0,"0"0"-1644"0"0,0 0-92 0 0,0 0 1385 0 0,0 0-309 0 0,0 0-52 0 0,0 0-488 0 0,0 0-296 0 0,0 0 60 0 0,0 0-84 0 0,0 0-52 0 0,0 0-116 0 0,0 0-284 0 0,0 0-124 0 0,0 0-36 0 0,0 1-28 0 0,0-1 16 0 0,0 1 13 0 0,0 0 31 0 0,0 1-24 0 0,0 1-60 0 0,0 1-52 0 0,0 2 12 0 0,0 1-60 0 0,0 0-28 1624-232,0 2 4-1624 232,0 1 32 0 0,0 1 40 0 0,0 0 64 0 0,0 2 20 0 0,0 0 100 0 0,0 0-72 0 0,0 0-136 0 0,1 1-40 0 0,-1-1-56 0 0,1 0 4 0 0,-1 0 4 0 0,0 0-4 0 0,1-1 4 0 0,-1 0 36 0 0,0 0-36 0 0,0 0-4 0 0,0-1 0 0 0,0 0 0 0 0,0-1 0 0 0,0 0-8-1624 232,0 1 4 1624-232,0-1 68 0 0,0-1-8 0 0,0 1-16 0 0,0 0 12-1642 210,0-1-52 1642-210,0 0 4 0 0,0-1 52 0 0,1 1-16-1660 189,-1 0 0 1660-189,1-1 4 0 0,0 1-40 0 0,0 0 36 0 0,-1-1-40 0 0,1 1 4 0 0,-1 0-4-1675 167,0 0 40 1675-167,0 0-40 0 0,0 0 4 0 0,0 0 0 0 0,0 0-4 0 0,0 0-4 0 0,0 1-4 0 0,0 0 0 0 0,0 0-8 0 0,0 0-4 0 0,0 0 4 0 0,0 1-4 0 0,0-1 0 0 0,0 0 4 0 0,0 0-4 0 0,0 0 12 0 0,0 0 0 0 0,0 0 4 0 0,0-1 8 0 0,-1 0 48 0 0,0 0-44 0 0,0 1 44 0 0,0-1-48 0 0,0 0-4 0 0,0 1-4 0 0,-1 0-4 0 0,1 0-4 0 0,-1 1-4 0 0,1-1-40 0 0,-1 1 36 0 0,1-1-40 0 0,-1 0 44 0 0,1 0 0 0 0,0 0-4 0 0,0-1 4 0 0,1-1-4 0 0,-1 1 12 0 0,1-1 4 0 0,0-1 8 0 0,0 0 0 0 0,1 0 0 0 0,-2-1-4 0 0,1 1 4 0 0,-1-1-4 0 0,0 1 0 0 0,0 1-8 0 0,1-1 0 0 0,-1 0-4 0 0,-1 1-4 0 0,1-1 4 0 0,0 0-4 0 0,0 0-4 0 0,0-1 0 0 0,0 1 8 0 0,0-1 4 0 0,0 0 0 484 966,1 0 0-484-966,-1 0-4 0 0,1-1 4 0 0,0 1-4-1753 155,0 0-4 1753-155,0 0-4 0 0,0 0 4 0 0,-1-1 8 0 0,1 0-4 0 0,-1-1 0 0 0,0 0 4 0 0,0 0 0 0 0,1 0 0 0 0,-1 0-4 0 0,1 0 0 0 0,0-1 0 0 0,0 0-4 0 0,0 1-4 0 0,0-1 4 0 0,0 0 8 0 0,0 0 8-1768 131,-1-1-4 1768-131,1 1 8 0 0,-1 0 36 0 0,1 0-44 0 0,-1 0-4 0 0,1 1-4 0 0,0-1-4 0 0,0 1 0 0 0,-1 0-40 0 0,1-1 36 0 0,-1 1 0 0 0,1-1 8 0 0,0 0 0 0 0,0-1 4 0 0,0 1 4 0 0,0 0 4 0 0,0-1 0 0 0,0 1 0 0 0,0-1-8 0 0,0-1 0 0 0,0 1-4 0 0,0 0 4 0 0,0 0-4 0 0,-1 0-4 0 0,1 0-4 0 0,-1 0 4 0 0,1 0 4 0 0,-1 0-4-1779 108,1 0 0 1779-108,0 1 0 0 0,0-1-4 0 0,0 0-36 0 0,0 0 36 0 0,0 0 4 0 0,0-1 0 0 0,0 1 8 0 0,0 0-8 0 0,0-1-40 0 0,0 0 40 0 0,0 0-44 0 0,0 0-8 0 0,1-1-12 0 0,-1 0-16 0 0,1 0-24 0 0,-1 0-20 0 0,1 0-56 0 0,-1 0-20 0 0,1 0-136 0 0,0-1-500 0 0,0 0-625 0 0,1 0-1279 0 0,-1-2-3840 0 0,-2 2 163 0 0,0 2 6425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3:13.718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21 53 1264 232770 56265,'0'0'1136'0'0,"0"0"-588"0"0,0 0 744 0 0,0 0 309 1403 478,0 0-209-1403-478,0 0-264 0 0,0 0-156 0 0,0 0-128 0 0,0 0-72 0 0,1-1-88 0 0,0 0-84 0 0,0-1-88 0 0,0 1-64 0 0,0 0-52 0 0,-1 0-28 0 0,0 1 24 0 0,0-1 28 0 0,0 1-4 0 0,0 0-40 0 0,0-1-24 0 0,0 1-8 0 0,0-1-19 0 0,0 0 11 0 0,0-1 24 0 0,-1 0-24 0 0,1 0 0 0 0,-1-1-28 0 0,0 1-12 0 0,0 0-12 0 0,0 0-4 0 0,0 0-8 0 0,-1 0 20 0 0,0 0-8 0 0,0-1 8 0 0,0 1-48 0 0,0-1-36 0 0,0 1-72 0 0,0 0-40 0 0,1 0-36 0 0,-1 0-52 0 0,1 1-4 0 0,0 1 4 0 0,1-1 56 0 0,0 0-60 0 0,0 1-4 0 0,0-1-12 0 0,0 1-60 0 0,0 0 12 0 0,0 0-24 0 0,0 0-4 0 0,0 0 4 0 0,0 0 0 0 0,0 0-16 0 0,0 1 28 0 0,0-1 72 0 0,0 1 12 0 0,1 1-4 0 0,0 1 4 0 0,1 0-8 0 0,1 2-4 0 0,0 0 0 0 0,1 2 0 0 0,-1 0 0 1434 461,1 1 0-1434-461,1 0-4 0 0,-1 0 0 0 0,1 1-4 0 0,0 0 8 0 0,0 0-4 0 0,1-1 0 0 0,-1 1 0 0 0,1-1 0 0 0,-1 1 4 0 0,1 0-4 0 0,0 0 0 0 0,1 0 0 0 0,-1 0 0 0 0,0 0 4 0 0,1-1 4 0 0,0 1 0-1146 742,0-1 4 1146-742,0 0 0 0 0,0 0 0 0 0,1 0 40 0 0,0 0-40 0 0,1 0-4 0 0,-1 0 0 0 0,0-1 4 0 0,0-1-8 0 0,0 1 8 0 0,-1-1 0-1193 731,0 0-4 1193-731,-1 0 0 0 0,0 0 0 0 0,0-1 0 0 0,-1 0 4 0 0,0 0-4 0 0,-1 0 4 0 0,0 0-4 0 0,1 0 0 0 0,-1 1 0-1241 717,0 0-4 1241-717,1-1-4 0 0,-1 1 0 0 0,0 0 0 0 0,1 0 0 0 0,-1 0 0 0 0,2 0 4 0 0,-1 0 4 0 0,1 0 0-1293 704,0 0 4 1293-704,0 1 4 0 0,0-2-4 0 0,0 1 0 0 0,0 0 4 0 0,-1 0-4 0 0,1-1 40 0 0,-2 1-36 0 0,1 0 36 0 0,-1 0-40 0 0,0 1 0 0 0,0-1 40 0 0,-1 1-40 0 0,0-1-4 0 0,0 1 4 0 0,0 0-4 0 0,-1-1-4 0 0,1 0 0 0 0,-1-1 0 0 0,0 0 0 0 0,1 0 0 0 0,-1 0 0 0 0,1 0 4 0 0,-1 0 0 0 0,0-1 0 0 0,0 1 0 0 0,1-1 44 0 0,-2 0-44 0 0,1 0 0 0 0,-1 0 4 0 0,1 1-4 0 0,0-1 4 0 0,0 0 0 0 0,-1 0 0 0 0,1 0 0 0 0,0-1-4 0 0,-1 1 0 0 0,0-1 4 0 0,1 0-4 0 0,-1-1 0 0 0,0 1 0 0 0,0-1 0 0 0,1 0-4 0 0,-1 0 0 0 0,1 0 0 0 0,-2 0 4 0 0,1 0 4 0 0,0 0 4 0 0,0 0 0 0 0,0 0 0 0 0,0 0 0 0 0,-1-1 40 0 0,1-1-52 0 0,-1 1-524 0 0,0-1-652 0 0,0-1-896 0 0,0-3-3921 0 0,-1-2-5332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4:27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423 19 1316 0 0,'-5'2'16364'0'0,"-58"-12"-11927"0"0,53 7-4361 0 0,1 1-1 0 0,0 0 1 0 0,-1 1-1 0 0,1 0 0 0 0,-1 0 1 0 0,0 1-1 0 0,1 0 1 0 0,-19 3-1 0 0,5 2 187 0 0,8-2-285 0 0,1 1 0 0 0,-1 0 0 0 0,-19 10 0 0 0,24-8-6 0 0,0 0-1 0 0,1 1 1 0 0,-1 0-1 0 0,1 1 1 0 0,1 0-1 0 0,0 0 1 0 0,0 1-1 0 0,0 0 1 0 0,1 0-1 0 0,1 1 1 0 0,0 0-1 0 0,-7 13 1 0 0,7-11-11 0 0,1-1 0 0 0,0 1-1 0 0,0 0 1 0 0,1 0 0 0 0,1 0 0 0 0,0 1 0 0 0,1 0 0 0 0,0-1 0 0 0,1 1 0 0 0,0 0 0 0 0,1 0 0 0 0,0-1-1 0 0,3 16 1 0 0,1-17 19 0 0,0 0-1 0 0,1 1 0 0 0,0-1 0 0 0,0-1 1 0 0,2 1-1 0 0,-1-1 0 0 0,1 0 0 0 0,1-1 1 0 0,0 0-1 0 0,12 12 0 0 0,-9-12 15 0 0,-1 0 0 0 0,2-1-1 0 0,-1 0 1 0 0,1-1 0 0 0,0 0 0 0 0,0-1 0 0 0,1 0-1 0 0,0-1 1 0 0,0-1 0 0 0,0 0 0 0 0,0 0 0 0 0,1-2 0 0 0,27 3-1 0 0,-35-5 18 0 0,3 1 15 0 0,0-1 1 0 0,-1 0-1 0 0,1 0 1 0 0,0-1-1 0 0,0 0 1 0 0,0-1-1 0 0,0 0 1 0 0,0 0 0 0 0,-1-1-1 0 0,1 0 1 0 0,-1-1-1 0 0,12-6 1 0 0,-11 4 32 0 0,1-1-1 0 0,-1 0 1 0 0,0 0 0 0 0,0-1 0 0 0,-1 0 0 0 0,0-1 0 0 0,0 0 0 0 0,-1 0 0 0 0,0-1 0 0 0,-1 0 0 0 0,6-11-1 0 0,29-62 139 0 0,-39 76-136 0 0,0 1 0 0 0,0-1-1 0 0,-1 1 1 0 0,1-1-1 0 0,-2 0 1 0 0,1 0 0 0 0,-1 1-1 0 0,0-1 1 0 0,-1-8 0 0 0,0 1 202 0 0,1 8-254 0 0,-1 1-1 0 0,1-1 1 0 0,-1 0-1 0 0,-1 1 1 0 0,1-1-1 0 0,-1 1 1 0 0,0 0-1 0 0,-1-1 1 0 0,1 1-1 0 0,-1 0 1 0 0,0 0-1 0 0,0 0 1 0 0,0 1-1 0 0,-1-1 1 0 0,0 1-1 0 0,0 0 1 0 0,0 0-1 0 0,-9-7 1 0 0,-14-16-3847 0 0,3-7-5044 0 0,13 12 386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4:47.372"/>
    </inkml:context>
    <inkml:brush xml:id="br0">
      <inkml:brushProperty name="width" value="0.05" units="cm"/>
      <inkml:brushProperty name="height" value="0.05" units="cm"/>
      <inkml:brushProperty name="color" value="#FFC114"/>
    </inkml:brush>
  </inkml:definitions>
  <inkml:trace contextRef="#ctx0" brushRef="#br0">367 45 392 0 0,'5'8'15612'0'0,"-42"-22"-10828"0"0,4 0-4163 0 0,3 4 423 0 0,25 7-1032 0 0,0 1 0 0 0,-1 0 0 0 0,1 0 1 0 0,-1 1-1 0 0,1-1 0 0 0,-1 1 0 0 0,-10 0 1 0 0,8 1-20 0 0,0 1 0 0 0,0 0 0 0 0,0 1-1 0 0,0 0 1 0 0,0 0 0 0 0,0 0 0 0 0,1 1 0 0 0,-1 0 0 0 0,1 1 0 0 0,0 0 0 0 0,0 0 0 0 0,0 0 0 0 0,1 1 0 0 0,-1 0 0 0 0,1 0 0 0 0,0 1 0 0 0,1-1 0 0 0,-1 1 0 0 0,1 1 0 0 0,0-1-1 0 0,-4 8 1 0 0,-8 16-97 0 0,13-24 104 0 0,0 0-1 0 0,0 0 0 0 0,1 1 0 0 0,0-1 0 0 0,0 1 0 0 0,1 0 0 0 0,-1 0 0 0 0,1-1 0 0 0,1 2 0 0 0,0-1 1 0 0,-1 8-1 0 0,-5 36-30 0 0,5-46 26 0 0,1-1 0 0 0,-1 1 1 0 0,1 0-1 0 0,1-1 0 0 0,-1 1 0 0 0,1 0 0 0 0,-1 0 1 0 0,2 0-1 0 0,-1-1 0 0 0,0 1 0 0 0,1 0 0 0 0,0 0 1 0 0,0 0-1 0 0,0-1 0 0 0,1 1 0 0 0,-1-1 0 0 0,1 1 1 0 0,4 5-1 0 0,3 3 3 0 0,0-1 0 0 0,1-1 1 0 0,0 0-1 0 0,1 0 0 0 0,0-1 1 0 0,1 0-1 0 0,0-1 1 0 0,1-1-1 0 0,0 0 0 0 0,0 0 1 0 0,0-1-1 0 0,18 5 0 0 0,-21-7 37 0 0,0-2 0 0 0,1 0 0 0 0,0 0-1 0 0,0-1 1 0 0,0 0 0 0 0,0 0 0 0 0,0-2 0 0 0,0 1-1 0 0,0-1 1 0 0,0-1 0 0 0,0 0 0 0 0,0-1-1 0 0,0 0 1 0 0,0 0 0 0 0,-1-1 0 0 0,1-1-1 0 0,-1 1 1 0 0,0-2 0 0 0,10-5 0 0 0,-16 6-2 0 0,0 0 0 0 0,-1 0 1 0 0,1 0-1 0 0,-1 0 0 0 0,0-1 1 0 0,-1 1-1 0 0,1-1 0 0 0,3-8 0 0 0,12-21-1 0 0,-13 27 17 0 0,-1-1 1 0 0,0 1-1 0 0,-1-1 0 0 0,0 0 0 0 0,4-14 1 0 0,9-22 53 0 0,-14 40-34 0 0,-1 1 1 0 0,1-1-1 0 0,0-1 0 0 0,-1 1 1 0 0,0 0-1 0 0,0 0 0 0 0,0 0 1 0 0,-1-1-1 0 0,1 1 1 0 0,-1 0-1 0 0,0-1 0 0 0,0 1 1 0 0,-1 0-1 0 0,1 0 0 0 0,-1-1 1 0 0,0 1-1 0 0,-2-6 1 0 0,-40-79 504 0 0,42 86-579 0 0,0 1 1 0 0,0 0-1 0 0,0-1 0 0 0,0 1 1 0 0,-1 0-1 0 0,1 0 1 0 0,-1 0-1 0 0,0 0 1 0 0,0 0-1 0 0,0 0 0 0 0,0 0 1 0 0,0 1-1 0 0,0-1 1 0 0,0 1-1 0 0,0 0 1 0 0,-1-1-1 0 0,1 1 0 0 0,0 0 1 0 0,-1 0-1 0 0,1 0 1 0 0,-1 1-1 0 0,1-1 1 0 0,-1 1-1 0 0,1-1 1 0 0,-1 1-1 0 0,0 0 0 0 0,1 0 1 0 0,-1 0-1 0 0,0 0 1 0 0,-2 1-1 0 0,-24-4-2761 0 0,3-8-4252 0 0,16-18-7758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4:52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92 0 0,'0'0'11810'0'0,"15"0"-5280"0"0,-12-6-6252 0 0,-1-1 0 0 0,1 1 0 0 0,-1-1 0 0 0,0 1 0 0 0,0-1 0 0 0,1-13 0 0 0,-1 10 17 0 0,9-56 1141 0 0,-11 65-1438 0 0,4 45-1102 0 0,2-16 1131 0 0,-2 0 0 0 0,0 0 0 0 0,-2 1-1 0 0,-2 32 1 0 0,-1-44 90 0 0,2-17-102 0 0,-1 0 1 0 0,0 1-1 0 0,0-1 1 0 0,0 0-1 0 0,0 1 0 0 0,0-1 1 0 0,0 0-1 0 0,0 1 1 0 0,0-1-1 0 0,0 0 0 0 0,0 1 1 0 0,0-1-1 0 0,0 0 1 0 0,0 1-1 0 0,0-1 0 0 0,-1 0 1 0 0,1 1-1 0 0,0-1 1 0 0,0 0-1 0 0,0 1 1 0 0,0-1-1 0 0,-1 0 0 0 0,1 0 1 0 0,0 1-1 0 0,0-1 1 0 0,0 0-1 0 0,-1 0 0 0 0,1 1 1 0 0,0-1-1 0 0,-1 0 1 0 0,1 0-1 0 0,0 0 0 0 0,0 1 1 0 0,-1-1-1 0 0,1 0 1 0 0,0 0-1 0 0,-1 0 0 0 0,1 0 1 0 0,0 0-1 0 0,-1 0 1 0 0,1 0-1 0 0,0 0 0 0 0,-1 0 1 0 0,1 0-1 0 0,0 0 1 0 0,-1 0-1 0 0,1 0 1 0 0,0 0-1 0 0,-1 0 0 0 0,1 0 1 0 0,0 0-1 0 0,-1 0 1 0 0,1 0-1 0 0,0-1 0 0 0,-1 1 1 0 0,1 0-1 0 0,0 0 1 0 0,-1 0-1 0 0,1 0 0 0 0,0-1 1 0 0,0 1-1 0 0,-1 0 1 0 0,1-1-1 0 0,-9-2-145 0 0,9 3 87 0 0,43-9-1122 0 0,-28 8 562 0 0,15 0 2026 0 0,-21 3-3770 0 0,-29 10-11984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4:54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2644 0 0,'0'0'12345'0'0,"1"-29"-11685"0"0,2 28-672 0 0,0-1 0 0 0,1 1 0 0 0,-1 0 1 0 0,1 0-1 0 0,-1 0 0 0 0,1 0 0 0 0,-1 0 0 0 0,1 1 0 0 0,0 0 1 0 0,-1 0-1 0 0,6 0 0 0 0,-8 0 22 0 0,1 0-1 0 0,0 0 1 0 0,0 0-1 0 0,-1 0 1 0 0,1 1-1 0 0,0-1 1 0 0,0 0 0 0 0,-1 1-1 0 0,1 0 1 0 0,0-1-1 0 0,-1 1 1 0 0,1 0-1 0 0,-1 0 1 0 0,1-1 0 0 0,-1 1-1 0 0,1 1 1 0 0,-1-1-1 0 0,0 0 1 0 0,0 0-1 0 0,1 0 1 0 0,-1 1 0 0 0,0-1-1 0 0,2 3 1 0 0,-2 1 27 0 0,0-2-17 0 0,1-1-1 0 0,-1 1 1 0 0,0 0-1 0 0,-1 0 0 0 0,1 0 1 0 0,-1-1-1 0 0,1 1 0 0 0,-1 0 1 0 0,0 0-1 0 0,0 0 0 0 0,0 0 1 0 0,0 0-1 0 0,0 0 0 0 0,-1 0 1 0 0,0-1-1 0 0,1 1 0 0 0,-1 0 1 0 0,-2 4-1 0 0,-1 3-7 0 0,2-4 29 0 0,0-1-1 0 0,-1 1 1 0 0,0 0-1 0 0,0-1 1 0 0,0 1-1 0 0,0-1 1 0 0,-1 0 0 0 0,0 0-1 0 0,0 0 1 0 0,0-1-1 0 0,-7 6 1 0 0,11-10-33 0 0,0 0 1 0 0,-1 0 0 0 0,1 0-1 0 0,0 0 1 0 0,-1 1-1 0 0,1-1 1 0 0,0 0-1 0 0,0 0 1 0 0,-1 0-1 0 0,1 0 1 0 0,0 0 0 0 0,0 1-1 0 0,-1-1 1 0 0,1 0-1 0 0,0 0 1 0 0,0 0-1 0 0,0 1 1 0 0,-1-1-1 0 0,1 0 1 0 0,0 0-1 0 0,0 1 1 0 0,0-1 0 0 0,0 0-1 0 0,-1 0 1 0 0,1 1-1 0 0,0-1 1 0 0,0 0-1 0 0,0 1 1 0 0,0-1-1 0 0,0 0 1 0 0,0 0 0 0 0,0 1-1 0 0,0-1 1 0 0,0 0-1 0 0,0 1 1 0 0,0-1-1 0 0,0 0 1 0 0,0 1-1 0 0,0-1 1 0 0,0 0 0 0 0,0 0-1 0 0,0 1 1 0 0,1-1-1 0 0,15 6 384 0 0,25-5 16 0 0,-39-1-423 0 0,6 1 98 0 0,0-1-1 0 0,0 0 0 0 0,-1-1 0 0 0,1 0 1 0 0,0 0-1 0 0,0 0 0 0 0,-1-1 0 0 0,1 0 1 0 0,-1-1-1 0 0,9-3 0 0 0,-16 5-67 0 0,1 1-8 0 0,0 0-4 0 0,0 0-5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4:58.5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3040 0 0,'0'0'8046'0'0,"1"5"-5784"0"0,6-7-2182 0 0,0 1-1 0 0,0 0 1 0 0,0 0 0 0 0,0 1-1 0 0,1 0 1 0 0,-1 0 0 0 0,0 0 0 0 0,0 1-1 0 0,0 0 1 0 0,13 4 0 0 0,-19-3-68 0 0,0-1-1 0 0,0 1 1 0 0,0 0 0 0 0,0-1 0 0 0,0 1 0 0 0,0 0 0 0 0,0 0 0 0 0,-1 0 0 0 0,1-1-1 0 0,-1 1 1 0 0,1 0 0 0 0,-1 0 0 0 0,0 0 0 0 0,1 0 0 0 0,-1 0 0 0 0,0 0 0 0 0,0 0-1 0 0,-1 0 1 0 0,1 0 0 0 0,-1 2 0 0 0,-8 39 82 0 0,6-36 15 0 0,0-1 1 0 0,0 0-1 0 0,0 0 1 0 0,-1 0-1 0 0,0 0 1 0 0,-8 9-1 0 0,19-16 42 0 0,-3 1-173 0 0,0 0 0 0 0,0-1 0 0 0,1 1-1 0 0,-1 1 1 0 0,0-1 0 0 0,0 1-1 0 0,6 0 1 0 0,-9 0 22 0 0,-1-1 0 0 0,1 0 0 0 0,0 1 0 0 0,-1-1-1 0 0,1 0 1 0 0,0 1 0 0 0,-1-1 0 0 0,1 1 0 0 0,-1-1 0 0 0,1 1 0 0 0,0-1 0 0 0,-1 1 0 0 0,1-1-1 0 0,-1 1 1 0 0,1 0 0 0 0,-1-1 0 0 0,0 1 0 0 0,1 0 0 0 0,-1-1 0 0 0,1 2 0 0 0,-1 0 28 0 0,0 0 0 0 0,0-1 1 0 0,0 1-1 0 0,0 0 1 0 0,0-1-1 0 0,0 1 1 0 0,-1 0-1 0 0,1-1 1 0 0,-1 1-1 0 0,1 0 1 0 0,-1-1-1 0 0,1 1 1 0 0,-1-1-1 0 0,-1 2 0 0 0,0 0 100 0 0,1-1 0 0 0,-1 1-1 0 0,0-1 1 0 0,0 0 0 0 0,0 0-1 0 0,-1 1 1 0 0,1-2 0 0 0,0 1-1 0 0,-1 0 1 0 0,0 0-1 0 0,1-1 1 0 0,-1 0 0 0 0,0 1-1 0 0,0-1 1 0 0,1 0 0 0 0,-1 0-1 0 0,0 0 1 0 0,0-1 0 0 0,0 1-1 0 0,0-1 1 0 0,0 0 0 0 0,-4 0-1 0 0,2 0-43 0 0,1 0 0 0 0,0 0 0 0 0,0 0 0 0 0,0-1 0 0 0,0 1 0 0 0,0-1 0 0 0,0 0 0 0 0,0 0-1 0 0,0-1 1 0 0,0 1 0 0 0,0-1 0 0 0,0 0 0 0 0,1 0 0 0 0,-1 0 0 0 0,-3-4 0 0 0,6 1-1578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5:00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8 1800 0 0,'0'0'9401'0'0,"2"-7"-8174"0"0,-3 20-974 0 0,0 0-1 0 0,-1 0 1 0 0,-1-1-1 0 0,-4 15 1 0 0,3-19-190 0 0,2 1 1 0 0,-1 0-1 0 0,1 0 1 0 0,1 0-1 0 0,0 1 1 0 0,0-1-1 0 0,0 0 0 0 0,1 1 1 0 0,2 14-1 0 0,-1-23-58 0 0,0 1 0 0 0,0-1-1 0 0,-1 0 1 0 0,1 0 0 0 0,0 0-1 0 0,0 0 1 0 0,0 0 0 0 0,0 0-1 0 0,0 0 1 0 0,0 0 0 0 0,0-1 0 0 0,1 1-1 0 0,-1 0 1 0 0,0-1 0 0 0,0 1-1 0 0,1-1 1 0 0,-1 1 0 0 0,0-1-1 0 0,1 1 1 0 0,-1-1 0 0 0,0 0-1 0 0,1 0 1 0 0,-1 0 0 0 0,0 0-1 0 0,1 0 1 0 0,-1 0 0 0 0,1 0 0 0 0,-1 0-1 0 0,0 0 1 0 0,1-1 0 0 0,1 0-1 0 0,44-11-955 0 0,-42 10 604 0 0,0 0 0 0 0,-1 0 0 0 0,1-1 0 0 0,-1 0 0 0 0,0 1 0 0 0,0-1 0 0 0,0 0 0 0 0,4-5 0 0 0,-7 7 597 0 0,1 0 0 0 0,-1-1 1 0 0,0 1-1 0 0,0-1 0 0 0,0 0 1 0 0,0 1-1 0 0,0-1 1 0 0,-1 0-1 0 0,1 1 0 0 0,0-1 1 0 0,-1 0-1 0 0,0 0 1 0 0,1 0-1 0 0,-1 0 0 0 0,0-2 1 0 0,-6 19 868 0 0,-5 12-902 0 0,9-7 121 0 0,0 0-1 0 0,-7 24 1 0 0,4-23-369 0 0,4-11 11 0 0,-1 4-774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5:06.869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 3640 225000 60257,'0'0'952'0'0,"0"0"1753"0"0,0 0-965 0 0,0 0-536 0 0,0 0-124 0 0,0 0-308 0 0,0 0-220 0 0,0 0-196 0 0,0 0-176 0 0,0 0-92 0 0,0 1-36 0 0,1-1-52 0 0,0 0 0 0 0,0 1 72 0 0,1-1 56 0 0,0 0 24 0 0,1 0-52 0 0,-1 0-8 0 0,2 0-16 0 0,-1 0-12 0 0,1 0-52 0 0,0 0 52 0 0,1 0-52 0 0,-1 0 64 0 0,1 0-12 0 0,1 0-52 0 0,0 0 76-1414-628,1 0 52 1414 628,0 0 0 0 0,0 0-28 0 0,1 0 4 0 0,0 0 8 0 0,0 0 4 0 0,0 0-28 0 0,1 0-36 0 0,-1 1-16 0 0,1 0-40 0 0,0-1 4 0 0,0 1-4 0 0,0 0 4 0 0,-1-1 0 0 0,1 1 36 0 0,0-1-40 0 0,0 1 56 0 0,0-1 0 0 0,0 0-52 0 0,0 1 40 0 0,0-1-4 0 0,0 0-40 0 0,-1 0 44 0 0,0 0-44 0 0,-1 0-4 0 0,-1 0 0 0 0,0 0 4 0 0,0 0-4 0 0,0 0 8 0 0,-1 1 64 0 0,0-1-24 0 0,0 1-44 0 0,1-1 4 0 0,0 1 64 0 0,1 0-4 1414 628,0-1 4-1414-628,1 1-12 0 0,0-1 4 0 0,0 0-8 0 0,0 0-48 0 0,0 0 41 1466 612,1 0-41-1466-612,-2 0 0 0 0,1 0 40 0 0,-1 0-48 0 0,-1 0 0 0 0,1 1 44 0 0,-1-1-40 0 0,1 1 44 0 0,-1-1-48 0 0,1 1 4 0 0,1-1 4 0 0,0 0 36 0 0,0 0-36 0 0,1 0 36 0 0,0 0 16 0 0,0 1-56 0 0,0-1 0 0 0,0 1 4 0 0,-1-1-4 0 0,0 1 4 0 0,-1 0-8 0 0,0-1-4 0 0,-1 1-8 0 0,1 0 4 0 0,-1 0-8 0 0,1 0 8 0 0,1 0 0 0 0,-1 0 4 0 0,2 0 12 0 0,-1-1-4 0 0,1 1 0 0 0,1-1 0 0 0,-1 0 4 0 0,0 0 40 0 0,-1 0-52 0 0,1 0 4 0 0,-1 0-4 0 0,-2 0 4 0 0,0 0 0 0 0,-1 0 0 0 0,0 0-4 0 0,0 1-4 0 0,-1-1-48 0 0,0 1 44 0 0,1-1 8 0 0,1 0 4 0 0,-1 1 0-1466-612,2-1 4 1466 612,0 0 4 0 0,1 1-8 0 0,1-1 0 0 0,0 1 0 0 0,0-1 0 0 0,0 0 4 0 0,0 0 0 0 0,-1 1 0 0 0,0-1-4 0 0,0 1 4 0 0,-1-1-4 0 0,0 1 0 0 0,0-1-4 0 0,-1 1 0 0 0,1 0 4 0 0,0-1 0 0 0,1 0 4 0 0,-1 0 0 0 0,1 0 44 0 0,0 0-44 0 0,0 0-4 0 0,0 0 0 0 0,0 0 4 0 0,-1 0-4 0 0,0 0 0 0 0,-1 0 0 0 0,0 0-4 0 0,-1 0-4 0 0,0 0 4 0 0,0 0 0 0 0,0 0-4 0 0,1 0 0 0 0,-1 1 0 0 0,1-1 4 0 0,-1 1 0 0 0,1-1 0 0 0,1 0 0 0 0,-1 0 0 0 0,0 1 0 0 0,0-1 4 0 0,1 0 4 0 0,-1 0 44 1466 612,0 1-52-1466-612,0-1 8 0 0,0 1-4 0 0,0-1 4 0 0,0 0 0 0 0,0 0 4 0 0,0 0 0 0 0,-1 0 0 0 0,1 0 40 0 0,-1 0-44 0 0,0 0-4 0 0,0 0 44 0 0,-1 0-40 0 0,0 0 44 0 0,-1 0 8 0 0,-1 0 28 0 0,0 0 0 0 0,-1 0 84 0 0,0 0 88 0 0,-1 0-12 0 0,0 0-88 0 0,0 0-60 0 0,0 0-92 0 0,0 0-8 0 0,0 0-8 0 0,0 0-4 0 0,0 0-196 0 0,0 0-348 0 0,-1 0-276 0 0,0 0-841 0 0,-1-1-4047 0 0,1 0-3781 0 0,2 1 9501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5:09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25 3676 0 0,'0'0'9644'0'0,"-3"-25"-6923"0"0,2 25-2676 0 0,1 43-755 0 0,2-32 650 0 0,0-1 0 0 0,1 0-1 0 0,8 19 1 0 0,-8-21 476 0 0,0 0 0 0 0,0 1 0 0 0,0-1 0 0 0,-1 1 0 0 0,0 0 0 0 0,1 17 707 0 0,-39-38 404 0 0,36 12-1528 0 0,-2-2-202 0 0,-1 0 0 0 0,0 0 1 0 0,1 1-1 0 0,-1 0 0 0 0,0-1 0 0 0,0 1 0 0 0,0 0 1 0 0,0 0-1 0 0,0 1 0 0 0,-1-1 0 0 0,1 1 0 0 0,-6-1 1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5:09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 1108 0 0,'0'0'8183'0'0,"12"-40"-1223"0"0,3 36-6834 0 0,1 1-1 0 0,-1 0 0 0 0,1 1 0 0 0,0 0 0 0 0,-1 1 0 0 0,23 2 0 0 0,-27-1 33 0 0,-10 0-165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5:12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2284 0 0,'0'0'8909'0'0,"-29"12"-6229"0"0,23-8-2666 0 0,1 1 0 0 0,0 0 0 0 0,0 0 0 0 0,1 1 0 0 0,-1-1 1 0 0,1 1-1 0 0,0 0 0 0 0,1 0 0 0 0,-1 1 0 0 0,1-1 0 0 0,0 1 1 0 0,1-1-1 0 0,0 1 0 0 0,0 0 0 0 0,0 0 0 0 0,1 0 0 0 0,0 0 1 0 0,0 0-1 0 0,1 0 0 0 0,0 0 0 0 0,0 0 0 0 0,1 0 0 0 0,0 0 1 0 0,0 0-1 0 0,0 0 0 0 0,1 0 0 0 0,0 0 0 0 0,0 0 0 0 0,1-1 1 0 0,0 1-1 0 0,5 7 0 0 0,-5-11-6 0 0,0-1 1 0 0,1 1-1 0 0,-1 0 0 0 0,1-1 0 0 0,-1 0 1 0 0,1 0-1 0 0,0 0 0 0 0,0 0 1 0 0,0 0-1 0 0,1-1 0 0 0,-1 0 0 0 0,0 0 1 0 0,0 0-1 0 0,6 0 0 0 0,-7 0 48 0 0,0-1-1 0 0,-1 1 1 0 0,1-1-1 0 0,-1 0 0 0 0,1 0 1 0 0,0 0-1 0 0,-1 0 1 0 0,1-1-1 0 0,-1 1 0 0 0,1-1 1 0 0,0 1-1 0 0,-1-1 1 0 0,1 0-1 0 0,-1 0 0 0 0,0 0 1 0 0,1 0-1 0 0,-1-1 1 0 0,0 1-1 0 0,0-1 0 0 0,0 1 1 0 0,0-1-1 0 0,0 0 1 0 0,0 0-1 0 0,0 1 0 0 0,2-4 1 0 0,-3 3-21 0 0,0 1 0 0 0,-1 0 0 0 0,1 0 0 0 0,0-1 1 0 0,-1 1-1 0 0,1 0 0 0 0,-1-1 0 0 0,1 1 0 0 0,-1 0 0 0 0,0-1 1 0 0,0 1-1 0 0,0-1 0 0 0,1 1 0 0 0,-1 0 0 0 0,0-1 0 0 0,-1 1 1 0 0,1-1-1 0 0,0 1 0 0 0,0-1 0 0 0,-1 1 0 0 0,1 0 0 0 0,0-1 0 0 0,-1 1 1 0 0,0 0-1 0 0,1-1 0 0 0,-1 1 0 0 0,0 0 0 0 0,1 0 0 0 0,-1 0 1 0 0,0 0-1 0 0,0 0 0 0 0,0-1 0 0 0,0 2 0 0 0,0-1 0 0 0,0 0 1 0 0,-1 0-1 0 0,1 0 0 0 0,0 0 0 0 0,0 1 0 0 0,-1-1 0 0 0,1 0 1 0 0,0 1-1 0 0,-2-1 0 0 0,0 0-114 0 0,-1 0 0 0 0,1 0 0 0 0,-1 1 1 0 0,1-1-1 0 0,-1 1 0 0 0,1 0 0 0 0,-1 0 0 0 0,1 0 1 0 0,-1 0-1 0 0,1 0 0 0 0,-1 1 0 0 0,1 0 0 0 0,-1-1 1 0 0,1 2-1 0 0,0-1 0 0 0,-4 2 0 0 0,6-3-224 0 0,-16 13-1013 0 0,13-2-6286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3:15.233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615 16 1096 230362 57652,'0'0'872'0'0,"0"0"-376"0"0,0 0-248 0 0,0 0 0 0 0,0 0-52 0 0,0 0 12 0 0,0 0 144 0 0,0 0 692 0 0,0 0-235 0 0,0 0-29 0 0,4-2 132 0 0,1-1 36 0 0,1 1 76 0 0,-2-1-4 0 0,0 1-132 0 0,-2 1-116 0 0,0 0-68 0 0,-1 0-52 0 0,0 1-64 0 0,-1 0-56 0 0,0 0-76 0 0,0 0-104 0 0,1 0-64 0 0,-1 0-60 0 0,0 0-40 0 0,0 0-12 0 0,0 0-12 0 0,0 1-23 0 0,0-1-17 0 0,0 0 12 0 0,0 0-36 0 0,0 0 0 0 0,0 1-24 0 0,0 0-28 0 0,0 0-40 0 0,0-1 0 0 0,0 1 76 0 0,0 0 28 0 0,-1 0 12 1434 521,1 0 52-1434-521,-1-1 60 0 0,1 0 48 0 0,-1 0-88 0 0,0 0-60 0 0,0 1-48 0 0,0 0 24 0 0,-1 0 48 0 0,0 1-12 0 0,-1 1-28 0 0,0 1-8 0 0,0 0-36 0 0,-1 2-28 0 0,-1-1-40 0 0,0 1 0 0 0,0 0 40 0 0,0 0-40 0 0,-1 1 4 0 0,0 0 64 0 0,-1 1-28 0 0,0-2 0 0 0,1 2 4 0 0,-1-1-40 0 0,1 1 36 0 0,-1-1-40 0 0,0 1 4 0 0,0-1 0 0 0,0 0 36-1434-521,0 1 4 1434 521,0 0-40 0 0,0 1 48 0 0,1-1-48 0 0,-2 0 0 0 0,1 0 0 0 0,0 0 0 0 0,1 0 0 0 0,-1 0 0 0 0,0 0-4 0 0,0 0 4 0 0,0 1-4-1269 674,0-1 0 1269-674,-1 1-4 0 0,1-1 0 0 0,-1 1 0 0 0,0-1 0-1404-560,1 0 4 1404 560,-1 1 0-1322 636,1-1-4 1322-636,-1 0 4 0 0,1 0 0 0 0,-1 0-4 0 0,0 1 4 0 0,1-1-8-1367 622,0 0 0 1367-622,0 0-8 0 0,0 0 4 0 0,0 0-4 0 0,-1 0 4 0 0,1 0 4 0 0,1-1 4 0 0,-2 1 0 0 0,1 0 0 0 0,0 0 4 0 0,-1 0 0 0 0,1 0 0 0 0,-1 1 0 0 0,-1 0 0 0 0,1-1 0 0 0,-1 0-4 0 0,1 1 4-1414 605,-1-1 0 1414-605,1 0 0 0 0,0-1-4 0 0,0 1-4 0 0,1-1 0 0 0,-1 1-8 0 0,1 0 4 0 0,0-1-4 0 0,1-1 0 0 0,-1 0 8 0 0,1 0-4 0 0,0 1 0 0 0,1-2 4 0 0,-1 1 0 0 0,1 0 4 0 0,1-1 4 0 0,-1 1 4 0 0,0-1 0 0 0,0 0 0 0 0,0 0 36 0 0,-1 0-48 0 0,1 0-4 0 0,0-1 0 0 0,0 1-4 0 0,1-1-4 0 0,-1 1 0 0 0,0 0 4 0 0,1 0-4 0 0,0 0 4 0 0,1-1 4 0 0,-1 1 0 0 0,1-1 0 0 0,0-1 4 0 0,0 0 4 0 0,0 0 4 0 0,1 0 0 0 0,-1 0-4 0 0,1 0 4 0 0,-1 0-4 0 0,1 1 0 0 0,0-1 0 0 0,0-1 0 0 0,0 1 0 0 0,-1-1 0 0 0,1 0-4 0 0,-1 0-4 0 0,1 0-8 0 0,1 0-48 0 0,0-1-16 0 0,1 0-44 0 0,-1 0-148 0 0,2-1-408 0 0,2-2-512 0 0,2-1-989 0 0,7-7-3307 0 0,2-1-4493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6:04.813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0 9 1056 232556 55079,'0'0'1176'0'0,"0"0"2885"0"0,0 0-2501 0 0,0 0-496 0 0,0 0-212 0 0,0 0-48 0 0,0 0 56 0 0,0 0 52 0 0,0 0-92 0 0,1-1-148 0 0,-1-1-176 0 0,1 1-40 0 0,-1-1 12 0 0,0 1 60 0 0,1 1 12 0 0,-1-1-115 0 0,0 1-61 0 0,0 0-152 0 0,0 0-76 0 0,0 0-36 0 0,0 0 8 0 0,1 0-8 0 0,0 0 0 0 0,0 0-24 0 0,0 0-4 0 0,-1 0-8 0 0,1 0-16 0 0,-1 0-40 0 0,0 0-8 0 0,1 0 0 0 0,1 0 4 0 0,0 0 44 0 0,0 0-40 0 0,2 0 0 0 0,1 0 8 0 0,1 0 32 0 0,2 0 12 0 0,2 0-48 1356 474,1 0 52-1356-474,1 0-56 0 0,0 0 0 0 0,2 0 0 1385 457,0 0-4-1385-457,0 0 0 0 0,0 0 0 0 0,0 0 0 0 0,0 0-4 0 0,-1 0 0 0 0,0 0 0 0 0,0 0 0 0 0,-1 0 0 0 0,-1 0 0 0 0,1 1 0 0 0,-1 0 0 0 0,0 0 0 0 0,1 0 4 0 0,1 0 4 0 0,0-1 0 0 0,0 1 4 0 0,0 0 40 0 0,1-1-40 0 0,1 1 60 0 0,-1 0 4 0 0,0-1-28 0 0,0 1-36 0 0,0-1 52 0 0,0 1-52 0 0,0 0 48 0 0,-1-1-12-1385-457,1 0 4 1385 457,-2 1-44 0 0,1-1 4 0 0,-1 0 60 0 0,1 0-12 0 0,0 0-8 0 0,-1 0 8 0 0,1 0 16 0 0,0-1 20 0 0,-1 1-8 0 0,0-1-40 0 0,-1 0-40 0 0,0 0 0 0 0,0 0 0 0 0,-2 0-4 0 0,0 0-4 0 0,0 1-4 0 0,0-1 0 0 0,0 1-4 0 0,-1 0 4 0 0,1 0-4 0 0,0 0 4 0 0,1 0 4 1385 457,-1 0 0-1385-457,1 0 0 0 0,0 0 0 0 0,0 0 4 0 0,0 0 0 0 0,0 0 0 0 0,0 0 0 1413 441,-1 0 0-1413-441,2 0-4 0 0,-2 0 4 0 0,1 0 0 0 0,0 0 0 0 0,0 0 4 1442 423,1 0-4-1442-423,-1 0 8 0 0,1 0-4 0 0,-1 0 4 0 0,1 0 36 0 0,1-1-44 0 0,-1 1 8 0 0,1-1-8 0 0,0 1 4 0 0,-1 0 0 0 0,1-1 0 0 0,-1 1 4 0 0,0-1 0 0 0,-1 1-4 0 0,-1-1 4 0 0,-1 1 0 0 0,-1 0 0 0 0,0 0-4 0 0,-1 0 0 0 0,0 0-4 0 0,-1 0 0 0 0,0 0 0 0 0,-1 0-4 0 0,0 0 0 0 0,1 0 0 0 0,-1 0-4 0 0,1 0 0 0 0,-1 0-4 0 0,0 0 8 0 0,2 0 0 0 0,-1 0 0 0 0,0 0-4 0 0,1 0 4 0 0,0 0-4 0 0,0 0-4 0 0,0 0 0 0 0,0 0 0-1442-423,1 0 4 1442 423,0 1 4 0 0,0-1 0 0 0,0 1-8 0 0,1 0 8 0 0,0-1 0 0 0,0 1 4 0 0,0 0 8 0 0,1-1 0 0 0,-1 0 36 0 0,0 0-36 0 0,0 0-4 0 0,-1 0-4 0 0,-1 0 0 0 0,-1 0-4 0 0,0 0-8 0 0,-1 0-4 0 0,-1 0 4 0 0,-1 0 0 0 0,0 0-4 0 0,0 0 4 0 0,0 0 0 0 0,0 1 0 0 0,-1-1 0 0 0,0 1 0 0 0,0-1 0 0 0,0 0 4 0 0,0 1-4-1413-441,0-1 0 1413 441,1 1-4 0 0,0-1-40 0 0,0 1 40 0 0,2-1-132 0 0,0 0-436 0 0,2 0-184 0 0,2 0-536 0 0,0 0-1713 0 0,4-2-3115 0 0,0-1-1613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6:06.484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1362 1 1540 230059 55259,'0'0'1004'0'0,"0"0"-432"0"0,0 0 836 0 0,0 0 365 0 0,0 0-317 0 0,0 0-392 0 0,0 0-340 0 0,0 0-140 0 0,0 0-32 0 0,0 0-88 0 0,0 0-128 0 0,0 0-144 0 0,0 0-76 0 0,0 0 52 0 0,0 0 12 0 0,-1 0 0-1310-528,0 2 24 1310 528,-2 1 12 0 0,-1 2-24 0 0,-1 0-24 0 0,0 1-4 0 0,1 0 64 0 0,-1 0 64-1213 636,0 2 40 1213-636,-1 0-52 0 0,1-1-64 0 0,-1 1-80 0 0,0 0-20 0 0,0 1-16 0 0,0-1-12 0 0,0 0-12 0 0,-1-1-12 0 0,0 1 12 0 0,0 0-16 0 0,-1 0 4 0 0,0-1 12 0 0,0 1 0 0 0,0 0-28 0 0,0 0-32 0 0,0 1 44 0 0,-1 0-56 0 0,0 0 60 0 0,0 2-12 0 0,0-1-48 0 0,0 1 132 0 0,-1 1-48 0 0,-1 0-80 0 0,0 0-8 0 0,0 0 8 0 0,0 0 92 1317 549,0 1 132-1317-549,0 0 41 0 0,-1 0-33 0 0,-1 0-92 0 0,0 0-24 1350 533,0 1-72-1350-533,1-1-44 0 0,-2 0 104 0 0,1 0-40 0 0,0 0-64 0 0,-1 1-4 0 0,1-1 0 0 0,0 0 48 0 0,0 0-52 0 0,0 0 0 0 0,1-1 112 0 0,1 1-28 0 0,-1-1-80 0 0,2 0-4 0 0,-1 0 52 0 0,1 0 8-1236 665,0-1-56 1236-665,0 1-4-1359-554,1 0-36 1359 554,-1-1 36 0 0,1 1 76 0 0,-1-1-76 0 0,1 0-4 0 0,-1 0 4-1283 629,1 0 0 1283-629,-1 0 4-1325-592,0-1 0 1325 592,0 1 44 0 0,0 0-48-1325 592,0 0 0 1325-592,-1 0 4 0 0,0 0-4 0 0,-1 0-8 0 0,0 0 8 0 0,0 0-4-1364 577,0 0 4 1364-577,0 0-4 0 0,1-1 4 0 0,0 1 0 0 0,0-1 4 0 0,1 1-4 0 0,-1-2-8 0 0,1 1 8 0 0,0 0 0 0 0,0-1 0 0 0,0 0 0 0 0,0 1 0 0 0,0-1 4 0 0,1 0-4 0 0,0 0 8 0 0,0 0 32 0 0,0 1-36 0 0,0-1-8 0 0,1 0 4 0 0,0 0 0 0 0,-1 0 0 0 0,0 0-4 0 0,0 0 0 0 0,0 1 0 0 0,1-1 4 0 0,-1 0 0 0 0,1 1 0 0 0,0-1 0 0 0,-1 1 0 0 0,1 0 0 0 0,-1-1 4 0 0,1 0 8 0 0,-1 0-8 0 0,1 0-4 0 0,1 0 0 0 0,-1-1 8 0 0,1 0 56 0 0,0 0-60 0 0,0-1 0 0 0,0 1-4 0 0,0-1 0 0 0,0 0 4 0 0,0 1 0 0 0,-1-1 0 0 0,0 1-4 0 0,0 0 0 0 0,0 0 0 0 0,0 1 4 0 0,0 0 0 0 0,0 0-4 0 0,0 0-4 0 0,1 0-4 0 0,-1-1 0 0 0,1 1-4 0 0,1-1 4 0 0,0 0 8 0 0,0-1 0 0 0,1 1 8 0 0,0-1-4-1404 560,0 1 4 1404-560,0-1 0 0 0,0 1-4 0 0,-1-1 4 0 0,1 0-4 0 0,0 1 0 0 0,-1-2 0 0 0,1 1-4-1446 543,1-1 0 1446-543,-1 0 0 0 0,1-1 0 0 0,0 0 4 0 0,0 0 4 0 0,-1-1-4 0 0,2 1-4 0 0,-1 0 4 0 0,0-1 4-1488 525,0 1 4 1488-525,0 1-4 0 0,-1-1 0 0 0,1 1-4 0 0,1-2 0 0 0,-1 1 0 0 0,0-1-4 0 0,0 1 0 0 0,1-1 0 0 0,0 0 4 0 0,1 0 0 0 0,-1-1 4 0 0,1 1 4-1241-717,0-1 48-270 1202,-1 1-52 1511-485,1 0 0 0 0,-1 0 44 0 0,-1 1-44 0 0,0 0 0 0 0,0-1 4 0 0,0 1 36 0 0,0 0-36 0 0,0 0 0 0 0,1-1 40 0 0,0-1-48 0 0,0 0-4 0 0,1 0-12 0 0,0-2-112 0 0,1 0-148 0 0,2-1-372 0 0,2-3-381 0 0,1-1-1511 0 0,8-9-5372 1511-485,0-2 2031-1511 485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6:08.187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13 1136 230203 56449,'0'0'1200'0'0,"0"0"1720"0"0,0 0-1035 0 0,0 0-493 0 0,0 0-136 0 0,0 0-236 0 0,0 0-56 0 0,0 0 188 0 0,0 0-172 0 0,0 0-244 0 0,0 0-204 0 0,0-1-208 0 0,0 1-72 0 0,0-1 12 0 0,0 1 28 0 0,0-1-15 0 0,0 0-53 0 0,0 1-24 0 0,0 0-52 0 0,0-1-36 0 0,0 1-48 0 0,1 0-16 0 0,0 0 16 0 0,1 0-16 1384 516,1 0 0-1384-516,1 0-36 0 0,1 0 76 0 0,1 0-12 0 0,1 0 8 0 0,1 0 4 0 0,2 0-24 0 0,1 0-4 0 0,0 0-12 0 0,1 0-32 0 0,-1 0 32 0 0,1 0-40 0 0,-1 1 40 0 0,1-1-36 0 0,0 1 52 0 0,0-1 60 0 0,2 1-16 0 0,-1-1-8 0 0,2 0 48 0 0,-1 1 368 0 0,2 0-184 0 0,-1-1-208 0 0,0 0-64-1384-516,-1 0-56 1384 516,0 0-4 0 0,-1 1 4 0 0,-3-2-4 0 0,1 0 0 0 0,-3 1 0 0 0,1 0-4 0 0,-1 1 0 0 0,1-1-4 0 0,0 1 8 0 0,0 0 4 0 0,2 0 4 0 0,0 0 40 0 0,2-1-36 0 0,0 1 64 0 0,0-1-4 0 0,2 0 24 0 0,-1 0-8 0 0,0 0-28 0 0,0-1 0 0 0,0 0-48 0 0,-1-1 40 0 0,0 0-44 0 0,-1 1 0 1384 516,-1-1-4-1384-516,0 1 0 0 0,-2 0 0 0 0,0 0-4 0 0,-1 1-4 0 0,0 0 0 0 0,-1 0 0 1420 500,1 0 0-1420-500,-1 0 4 0 0,1 0 0 0 0,0 0 0 0 0,0 0 0 0 0,2 0 0 0 0,-1 0 0 0 0,1 0 8 1454 481,0 0-4-1454-481,-1 0 0 0 0,0 0 4 0 0,1 0 0 0 0,-1 0 4 0 0,0 0 36 0 0,-1 0-44 0 0,1 0 8 0 0,-1 0 0 0 0,-1 0-4 0 0,1 0 4 0 0,-1 0-8 0 0,-1 0 4 0 0,0 0-8 0 0,0 0 0 0 0,0 0 0 0 0,0 0 0 0 0,0 0 4 0 0,1 0-4 0 0,0 0 4 0 0,0 0 4 0 0,1 0-8 0 0,0 0 8 0 0,0 0 4 0 0,1 0 0 0 0,-1-1 0 0 0,0 0 0 0 0,-1 1-4 0 0,1 0 0 0 0,-2 0 4 0 0,0-1 0 0 0,-1 0 0 0 0,-1 1 36 0 0,0 0-44 0 0,-1-1-4 0 0,-1 1 0 0 0,1 0 0 0 0,-2 0 0 0 0,1 0-4 0 0,0 0 4 0 0,-1 0 0 0 0,1 0 0 0 0,1 0 4 0 0,0 0-4 0 0,1 0 8 0 0,-1 0 4-1454-481,1 0 0 1454 481,0 0-4 0 0,-1 0 40 0 0,1 1-44 0 0,-1 0 4 0 0,1-1 0 0 0,-1 0 4 0 0,-1 0-4 0 0,0 1 4 0 0,0-1-12 0 0,-1 0 0 0 0,0 0-12 0 0,-1 0 0 0 0,0 0-36 0 0,0 0 48 0 0,0 0 4 0 0,0 0 0 0 0,0 0 4 0 0,1 0-4 0 0,0 0 0 0 0,0 0 0 0 0,-1 1 0 0 0,1-1 4 0 0,0 0 4 0 0,0 1 0 0 0,0-1 40 0 0,-1 0-40 0 0,0 0-12 0 0,0 0-356 0 0,-1 0-280 0 0,-1 0-540 0 0,-1 0-1233 0 0,-4-1-4367 0 0,6 0-2753 0 0,2 1 9529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6:11.6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94 1292 0 0,'0'0'10622'0'0,"4"-7"-9951"0"0,-11 22-724 0 0,0 0-1 0 0,-1-1 0 0 0,-13 16 1 0 0,1-2 551 0 0,15-23 400 0 0,7-8 624 0 0,11-22-1075 0 0,-2-1 1 0 0,18-53 0 0 0,-21 54 236 0 0,-2 5-530 0 0,-1 5 132 0 0,2 37-140 0 0,-5 1-161 0 0,0 0 0 0 0,-2 29 0 0 0,3 40-28 0 0,-3-92 46 0 0,1 5-8 0 0,0 0 0 0 0,-1-1 0 0 0,1 1-1 0 0,-1 0 1 0 0,0-1 0 0 0,-1 1 0 0 0,0 6-1 0 0,1-10 1 0 0,-1 0 0 0 0,0 0 0 0 0,1 1 0 0 0,-1-1-1 0 0,0 0 1 0 0,1 0 0 0 0,-1 0 0 0 0,0 0 0 0 0,0 0-1 0 0,0 0 1 0 0,0 0 0 0 0,0 0 0 0 0,0 0 0 0 0,0-1-1 0 0,-1 1 1 0 0,1 0 0 0 0,0-1 0 0 0,0 1 0 0 0,0-1-1 0 0,-1 1 1 0 0,1-1 0 0 0,0 1 0 0 0,-1-1 0 0 0,1 0-1 0 0,0 0 1 0 0,-1 0 0 0 0,1 0 0 0 0,0 0 0 0 0,-1 0-1 0 0,-1 0 1 0 0,3 0 119 0 0,34-5 502 0 0,6-4-296 0 0,-24 8-5177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6:13.1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52 1356 0 0,'0'0'10817'0'0,"12"-20"-9864"0"0,-6 17-782 0 0,34-20 691 0 0,-38 22-856 0 0,-1 0-1 0 0,1 0 0 0 0,0 1 1 0 0,0-1-1 0 0,0 1 1 0 0,0-1-1 0 0,0 1 1 0 0,0 0-1 0 0,0 0 1 0 0,0-1-1 0 0,0 1 1 0 0,-1 1-1 0 0,1-1 1 0 0,0 0-1 0 0,0 0 1 0 0,0 1-1 0 0,0-1 1 0 0,0 1-1 0 0,0 0 1 0 0,2 0-1 0 0,-2 1 18 0 0,0 0 1 0 0,-1 0-1 0 0,1 0 1 0 0,0 1-1 0 0,-1-1 1 0 0,0 0-1 0 0,1 1 1 0 0,-1-1-1 0 0,0 1 1 0 0,0-1-1 0 0,0 1 1 0 0,-1-1-1 0 0,1 1 0 0 0,0 0 1 0 0,-1-1-1 0 0,0 1 1 0 0,0 0-1 0 0,0-1 1 0 0,0 1-1 0 0,0 0 1 0 0,0-1-1 0 0,-2 5 1 0 0,2-2-47 0 0,-1 0 0 0 0,0 1 0 0 0,0-1 0 0 0,-1 0 0 0 0,0 1 0 0 0,0-1 0 0 0,0 0 0 0 0,0 0 0 0 0,-7 8 0 0 0,-2-3-17 0 0,0 0 1 0 0,-1-1-1 0 0,0-1 1 0 0,-1 0-1 0 0,0-1 0 0 0,-21 10 1 0 0,16-9 41 0 0,17-6-12 0 0,1-2 208 0 0,28-1 492 0 0,-1-2 1 0 0,43-8 0 0 0,-21 2-550 0 0,-24 7 157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6:14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2520 0 0,'0'0'10115'0'0,"40"-2"-8539"0"0,-17 1-1515 0 0,-17 0-53 0 0,0 0-1 0 0,1 1 1 0 0,-1 0-1 0 0,1 1 1 0 0,-1-1 0 0 0,7 2-1 0 0,-13-1 12 0 0,1-1-1 0 0,-1 0 1 0 0,0 1-1 0 0,1-1 1 0 0,-1 0-1 0 0,0 1 1 0 0,1-1-1 0 0,-1 1 1 0 0,0-1-1 0 0,0 1 0 0 0,0-1 1 0 0,0 1-1 0 0,1-1 1 0 0,-1 1-1 0 0,0-1 1 0 0,0 0-1 0 0,0 1 1 0 0,0-1-1 0 0,0 1 1 0 0,0-1-1 0 0,0 1 1 0 0,0-1-1 0 0,0 1 1 0 0,0-1-1 0 0,-1 1 1 0 0,1-1-1 0 0,0 1 0 0 0,0-1 1 0 0,0 1-1 0 0,-1-1 1 0 0,1 0-1 0 0,0 1 1 0 0,0-1-1 0 0,-1 1 1 0 0,1-1-1 0 0,0 0 1 0 0,-1 1-1 0 0,1-1 1 0 0,0 0-1 0 0,-1 1 1 0 0,1-1-1 0 0,-1 1 1 0 0,-18 19 138 0 0,18-19-154 0 0,-4 4 74 0 0,-23 27-550 0 0,28-31 471 0 0,-1 0 0 0 0,1 0 0 0 0,-1-1 0 0 0,1 1 0 0 0,0 0-1 0 0,-1 0 1 0 0,1 0 0 0 0,0-1 0 0 0,0 1 0 0 0,0 0 0 0 0,0 0-1 0 0,-1 0 1 0 0,1 0 0 0 0,0 0 0 0 0,0 0 0 0 0,1-1 0 0 0,-1 1-1 0 0,0 0 1 0 0,0 0 0 0 0,0 0 0 0 0,1 0 0 0 0,-1-1 0 0 0,0 1-1 0 0,1 0 1 0 0,-1 0 0 0 0,0 0 0 0 0,1-1 0 0 0,-1 1 0 0 0,1 0-1 0 0,0-1 1 0 0,-1 1 0 0 0,1 0 0 0 0,-1-1 0 0 0,1 1 0 0 0,0-1-1 0 0,-1 1 1 0 0,1-1 0 0 0,0 1 0 0 0,0-1 0 0 0,0 1 0 0 0,1-1-1 0 0,0 2 14 0 0,1-1 0 0 0,-1 0 0 0 0,0 1-1 0 0,1 0 1 0 0,-1 0 0 0 0,0-1-1 0 0,0 1 1 0 0,0 1 0 0 0,0-1 0 0 0,0 0-1 0 0,-1 0 1 0 0,1 1 0 0 0,0-1 0 0 0,-1 1-1 0 0,0-1 1 0 0,0 1 0 0 0,0 0-1 0 0,0-1 1 0 0,0 1 0 0 0,0 0 0 0 0,-1 0-1 0 0,1-1 1 0 0,-1 1 0 0 0,0 0 0 0 0,0 3-1 0 0,0-4 93 0 0,0 0 0 0 0,-1 0-1 0 0,1 0 1 0 0,-1 0 0 0 0,1 0-1 0 0,-1 0 1 0 0,0 0-1 0 0,0 0 1 0 0,0 0 0 0 0,0-1-1 0 0,0 1 1 0 0,0 0 0 0 0,0-1-1 0 0,-1 1 1 0 0,1-1 0 0 0,-1 1-1 0 0,1-1 1 0 0,-1 0 0 0 0,1 1-1 0 0,-1-1 1 0 0,0 0 0 0 0,0 0-1 0 0,1 0 1 0 0,-1 0 0 0 0,0-1-1 0 0,0 1 1 0 0,0 0-1 0 0,0-1 1 0 0,0 1 0 0 0,0-1-1 0 0,0 0 1 0 0,0 0 0 0 0,0 1-1 0 0,-4-2 1 0 0,4 2-56 0 0,0-1-1 0 0,1 0 1 0 0,-1 0 0 0 0,0 0-1 0 0,0 0 1 0 0,1 0-1 0 0,-1 0 1 0 0,0 0 0 0 0,0 0-1 0 0,0-1 1 0 0,1 1 0 0 0,-1-1-1 0 0,0 1 1 0 0,1-1-1 0 0,-1 0 1 0 0,1 0 0 0 0,-1 0-1 0 0,0 0 1 0 0,1 0 0 0 0,0 0-1 0 0,-1 0 1 0 0,1 0-1 0 0,0 0 1 0 0,-1-1 0 0 0,1 1-1 0 0,0-1 1 0 0,0 1 0 0 0,0-1-1 0 0,0 1 1 0 0,1-1-1 0 0,-1 1 1 0 0,0-1 0 0 0,0 0-1 0 0,1 1 1 0 0,-1-1-1 0 0,1 0 1 0 0,0 0 0 0 0,0 1-1 0 0,-1-1 1 0 0,1 0 0 0 0,1-3-1 0 0,-3 5-833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6:18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581 103 116 0 0,'0'0'3266'0'0,"20"-2"10636"0"0,-22 0-13604 0 0,-1 1-1 0 0,0 0 1 0 0,1 0-1 0 0,-1-1 1 0 0,1 0-1 0 0,0 1 1 0 0,-1-1-1 0 0,1 0 1 0 0,0 0-1 0 0,0 0 1 0 0,-3-4-1 0 0,-14-12 467 0 0,-40-22-70 0 0,45 35-657 0 0,1 2 1 0 0,-1 0-1 0 0,0 0 1 0 0,0 1-1 0 0,0 1 0 0 0,0 0 1 0 0,0 1-1 0 0,-21 2 1 0 0,-7-1-60 0 0,30 0-5 0 0,-1 0 0 0 0,0 1-1 0 0,1 1 1 0 0,-1-1 0 0 0,1 2-1 0 0,0 0 1 0 0,-16 7 0 0 0,10 4-63 0 0,0 0 0 0 0,1 1 0 0 0,1 0 0 0 0,1 1 1 0 0,0 1-1 0 0,1 1 0 0 0,-17 30 0 0 0,25-39 68 0 0,1 0 1 0 0,0 0-1 0 0,0 1 0 0 0,1-1 0 0 0,0 1 1 0 0,1 0-1 0 0,0 0 0 0 0,1 0 0 0 0,1 0 1 0 0,-1 1-1 0 0,1 13 0 0 0,0 8-7 0 0,0-27 16 0 0,0 1 0 0 0,1-1 0 0 0,0 1 0 0 0,0-1 0 0 0,0 1 0 0 0,1-1 0 0 0,0 0 0 0 0,0 1 1 0 0,4 10-1 0 0,27 74-28 0 0,-28-84 45 0 0,1-1 1 0 0,0 1 0 0 0,0-1-1 0 0,0 0 1 0 0,1-1-1 0 0,-1 1 1 0 0,1-1-1 0 0,1-1 1 0 0,-1 1-1 0 0,1-1 1 0 0,0 0 0 0 0,0 0-1 0 0,0-1 1 0 0,0 0-1 0 0,1 0 1 0 0,-1-1-1 0 0,1 1 1 0 0,12 0-1 0 0,14 3 31 0 0,1-2-1 0 0,62-1 0 0 0,-95-3-33 0 0,21-2 59 0 0,0 0-1 0 0,0-2 1 0 0,0 0 0 0 0,-1-2 0 0 0,1 0-1 0 0,-1-1 1 0 0,31-16 0 0 0,-41 17-7 0 0,0-1 0 0 0,-1-1 0 0 0,0 0 0 0 0,-1 0 0 0 0,0-1 1 0 0,0 0-1 0 0,0-1 0 0 0,-2 0 0 0 0,1 0 0 0 0,-1-1 0 0 0,0 0 0 0 0,8-18 0 0 0,27-84 75 0 0,-40 106-41 0 0,-1 0 0 0 0,0-1 1 0 0,0 1-1 0 0,-1-1 0 0 0,0 0 0 0 0,0 1 0 0 0,-1-1 1 0 0,0 0-1 0 0,0 0 0 0 0,-1 1 0 0 0,0-1 0 0 0,0 0 1 0 0,-1 1-1 0 0,0-1 0 0 0,0 1 0 0 0,-1 0 0 0 0,0 0 1 0 0,0 0-1 0 0,-1 0 0 0 0,0 0 0 0 0,0 1 0 0 0,-8-10 1 0 0,-7-3-830 0 0,-1 1 1 0 0,-36-24 0 0 0,40 32-2326 0 0,0 1 0 0 0,-29-12 1 0 0,3 5-4571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6:46.038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153 1 220 203357 57835,'0'0'1816'0'0,"0"0"-1020"1539"-312,0 0-408-1539 312,0 0 668 0 0,0 0 237 0 0,0 0-225 0 0,0 0-340 0 0,0 0-108 0 0,0 0-20 0 0,-1 0 20 0 0,0 0 64 0 0,0 0-24 0 0,0 0-144 0 0,0 1-92 0 0,1 1 0 0 0,-1 0-12 0 0,1 0-132 0 0,-1 1-24 0 0,1 1-76 0 0,-1 0-68 0 0,0 1-48 0 0,1 0-12 0 0,-1 1-40 0 0,1-1 40 0 0,-1 1 0 0 0,1-1 24 0 0,-1 1 12 0 0,1 1 52 0 0,-1-1 88 0 0,1 0 256 0 0,0 1-168 0 0,0-1-216 0 0,-1 0-48 0 0,0 1-40-1539 312,0-1 40 1539-312,0 1 8 0 0,0 0 56 0 0,-1 1-52 0 0,1 0-56 0 0,0 0 4 0 0,0-1 36 0 0,0 1-32 0 0,0 0 32 0 0,0 1 16-1562 292,0 0-60 1562-292,0 0 8 0 0,-1 0 40 0 0,1 0-40-1583 272,0-1 52 1583-272,-1 1-52 0 0,0 0 64 0 0,0 0 60 0 0,0 0 16 0 0,0 0-76-1605 251,-1 0 24 1605-251,2 0-40 0 0,-1 0-52 0 0,1 0 0 0 0,-1 0-8 0 0,1 1 0 0 0,0 0-12 0 0,-1-1 4 0 0,1 1 8 0 0,0 0 0 0 0,0-1 4 0 0,0 0 8 0 0,0 1 40 0 0,0-1 16 0 0,0 0-56-1624 232,-1 0 36 1624-232,1 0-44 0 0,-2 0-4 0 0,1 0 477 0 0,1 1 19 0 0,-1-1-388 0 0,0 0-108 0 0,1 1-12 0 0,-1 0-48 0 0,1 0 56 0 0,-1-1 4 0 0,1 1 0 0 0,0-1 4 0 0,0 0 8 0 0,1 0-4 0 0,-1 0 4 663 932,0 0-4-663-932,0-1 40 0 0,-1 1-40 0 0,1-1-4 0 0,-1 1-4 0 0,1-1-4 0 0,0 1 4 0 0,-1-1 0 0 0,1 1-12 0 0,1-1-36 0 0,-1 1 40 0 0,1 0 0 0 0,0 0 8 0 0,0-1 0 0 0,-1 1 12 0 0,1-1-4 0 0,-1 0-4 0 0,1 1-4 0 0,0-1 8 0 0,0-1 56 0 0,-1 1-56 0 0,1-1 0 0 0,-1 0 0 0 0,1 0-8 0 0,-1 0 60 0 0,0 0-60 0 0,-1 1 0 0 0,1-1-12 0 0,0 1 0 0 0,0 0 0 0 0,-1 0 4 0 0,1-1-4 0 0,1 0-40 0 0,-1 0 44 0 0,0 0 8 0 0,1 0 4 0 0,-1 1 0 0 0,1-1-4 0 0,-1 0 4 0 0,0 0 48 0 0,1 0-40 0 0,-1 1-8-1700 223,0-1 56 1700-223,1 0-48 0 0,-1 0-12 0 0,0 1 0 0 0,0 0 0 0 0,1-1 8 0 0,-1 1 312-1719 200,0 1-232 1719-200,0-1-88 0 0,0 1-12 0 0,0-1-28 0 0,0 0 40-1737 177,-1 0 4 1737-177,1 1 0 0 0,0-1 0 0 0,0-1 4 0 0,0 1 0 0 0,0-1-8 0 0,0 0 8 0 0,0 0 4 0 0,-1 0-8 0 0,1-1-4 0 0,0 0-8 0 0,0 1 4 0 0,0-1 4 0 0,0 1 0 0 0,0-1 0 0 0,1 0 4-1753 155,-1-1 4 1753-155,1 1 0 0 0,-1-1-8 0 0,1 0-4 0 0,0 0 0 0 0,-1 0 4 0 0,1-1 0 0 0,0 0-4 0 0,0 0-4 0 0,0-1-4 0 0,0 1 4 0 0,0-1 0 0 0,-1 0 4 0 0,1 0 0 0 0,0 0 4 0 0,-1 0 8 0 0,1-1 0 0 0,0 1 40 0 0,0 0-44 0 0,-1 0 0 0 0,1-1 4 0 0,-1 0-4 0 0,1 0-4 0 0,0 0-4 0 0,0-1-4 0 0,-1 0 0 0 0,1 0 0 0 0,0-1 4 0 0,0 0 4 0 0,0 0 8 0 0,0 0 64 0 0,0 1-56 0 0,0-1 44 0 0,0 1-52 0 0,0 0 0 0 0,0 1-4 0 0,0-1-4 0 0,0 0-8 0 0,0 0-80 0 0,0 0-268 0 0,0-1-676 0 0,0 0-1353 0 0,1-2-1967 0 0,2-4-3873-420-975,-2 3 6509 420 975,-1 3 1716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6:48.351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1028 30 288 213671 59628,'0'0'744'0'0,"0"0"-172"0"0,0 0 68 0 0,0 0-120 0 0,0 0-88 0 0,0 0-132 0 0,0 0 976 0 0,0 0-259 0 0,0 0-301 0 0,3-2-40 0 0,2-2 128 0 0,-1 0-24 0 0,0 0-92 0 0,-1 1-200 0 0,-1 0-164 0 0,0 1-52 0 0,-1 0 100 0 0,0 1 68 0 0,-1 0-68 0 0,0 0-24 0 0,1 0 8 0 0,-1 1 16 0 0,0-1 48 0 0,0 1 28 0 0,-1 0-16 0 0,1 0 24 0 0,0 0-40 0 0,0 0-24 0 0,0 0-16 0 0,0 0 12 0 0,0 0-7 0 0,0 0-69 0 0,0 0-88 0 0,0 0-60 0 0,0 0-4 0 0,0 0-24 0 0,0 1 24 0 0,0 0-48 0 0,-1 0-60 0 0,-1 0-4 0 0,-1 1-40 0 0,-1 0 68 0 0,0 2-28 0 0,-1-1-36 0 0,-1 1 64 0 0,1 0 8 0 0,-1 0-20 0 0,-1 0-56 0 0,0 1 4 0 0,0 1-4 0 0,0-1-4 0 0,-1 1-4 0 0,1 0 0 0 0,0 1-8 0 0,-1-1-4 0 0,1 1 4 0 0,-1 0 4 0 0,0 0 4 0 0,0 1 0 0 0,0-1 0 0 0,0 0 0 0 0,0 0-4 0 0,0 0 0 0 0,0 0 4 0 0,1 0 4 0 0,0 0 0 0 0,0-1 0 0 0,1 1 0 0 0,-1 0 44 0 0,1 0 28 0 0,0-1-68 0 0,-1 0-4 0 0,1 1 0 0 0,-1 0 0-1590 446,1 0 0 1590-446,-1 0 0 0 0,0 0 8 0 0,1 0-4 0 0,0 0 4 0 0,-1 0-4 0 0,1-1 4 0 0,0 1 0 0 0,0-2-4 0 0,-1 1-8 0 0,1 0 0-1629 426,1 0-4 1629-426,-1 1-4 0 0,-1-1-4 0 0,1 0 4 0 0,0 0 0 0 0,-1 1-40 0 0,1-1 40 0 0,0 1 8 0 0,0 0 0 0 0,1 0 4 0 0,-1-1 0 0 0,1 1 0 0 0,-1-1 0 0 0,1 1 4 0 0,0-2 0-1669 405,0 1 40 1669-405,0-1-40 0 0,0 1 0 0 0,-1-1 44 0 0,1 1-40 0 0,0 0-8 0 0,-1 0 4-1044-833,1-1 0 1044 833,-1 0 0 0 0,1 1-8 0 0,-1-1-4 0 0,1 1-4 0 0,0-1-4 0 0,1 0 0 0 0,-1 1 0 0 0,0-1 0 0 0,1 0 8 0 0,-1 0-4 0 0,0 1 8 0 0,0 0 0 0 0,0 0 8 0 0,0-1 40 0 0,0 1-36 0 0,0 0-4 0 0,0 0 4-994-842,0 0 64 994 842,-1 0-16 0 0,1-1-52 0 0,0 1-8 0 0,-2-1 4 0 0,1 1 8 0 0,0 0 160 0 0,0 0-96 0 0,-1 0 20 0 0,0 1 468 0 0,0-1-392 0 0,0 1-164 0 0,-1 0-4 0 0,1-1 0 0 0,0 1-4 0 0,0 0 0 0 0,0-1 0 0 0,1 1-4 0 0,-1-1 0 0 0,1 0 4 0 0,0 0 0 0 0,1 0 0 0 0,-1 0 0 0 0,0 0 0 0 0,1 0 4 0 0,-1 0 4 0 0,1-1-4 0 0,0 1-4 0 0,-1 0 8 0 0,0 0-4 994 842,0-1 0-994-842,1 1 4 0 0,-1 0 0 0 0,1 0 0 0 0,0-1 4 0 0,-1 1-4 0 0,1-1 0 0 0,-1 0 4 0 0,1 0-4 0 0,0-1-4 0 0,1 1-4 0 0,-1-1 4 0 0,1 0-4 0 0,-1 0 8 0 0,0 0 0 0 0,0 0-4 0 0,0 0 4 0 0,0 0-8 0 0,-1 1 4 0 0,0-1 0 0 0,0 0 8 0 0,1 0-4 0 0,-1 0 4 0 0,0 0 0 0 0,0 0-4 0 0,1 0-8 0 0,-1 0 0 0 0,0 0-8 0 0,1-1-4 0 0,0 1 0 0 0,0 0 8 0 0,0 0-8 0 0,1-1 8 0 0,0 1 0 0 0,0-1-4 0 0,0 1 8 0 0,0-1 8 0 0,-1 1-4 0 0,0-1 8 1044 833,0 1 48-1044-833,0 0-52 0 0,-1 0 4 0 0,0 0-4 0 0,0 0-4 0 0,0 0-4 0 0,0 0-4 0 0,0 0 4 0 0,1-1-4 0 0,-1 1-4-1707 383,1 0-52 1707-383,1-1 52 0 0,-1 0 0-1002-852,0 1-4 1002 852,1-1 0 0 0,0 0-36 0 0,1 0 44 0 0,-1 0 0 0 0,1 0 0 0 0,-1-1 0 0 0,1 1 4 0 0,0 0 4 0 0,1 0-4 0 0,0 0 0 0 0,0-1 4 0 0,1 0 0 0 0,-1 0 0 0 0,1-1 0 0 0,-1 1-4 0 0,1 0-8 0 0,0 0-4 0 0,0-1-40 0 0,-1 0 44 0 0,1 1-4 0 0,0-1 0-1699 342,-1 0 4 1699-342,1 0 0 0 0,0 0 8 0 0,-1 0 4 0 0,1 1 0 0 0,0-1 8 0 0,0 1 36 0 0,-1 1-36 0 0,1-1 52 0 0,0 0-52 0 0,-1 1 36 0 0,1-1-40 0 0,-1 1 40 0 0,0-2-36 0 0,1 1-12-905-877,-1 0 0 905 877,1 0-4 0 0,0-1-8 0 0,0 0 0 0 0,0 1-72 0 0,0-2-40 0 0,0 1-108 0 0,0-1-444 0 0,1 0-408 0 0,2-1-1433 0 0,1-2-2515 0 0,3-5-4821 1653-325,0 0 9409-1653 325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6:50.694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29 527 1084 219638 57652,'0'0'1760'0'0,"0"0"1277"0"0,0 0-1685 0 0,0 0-404 0 0,0 0-168 0 0,0 0 304 0 0,0 0-40 0 0,0 0-80 0 0,0 0-296 0 0,0 0-172 0 0,-4-2-60 0 0,-2-1-4 0 0,1-1 36-1434 521,1 2-64 1434-521,0 0-64 0 0,2 1-36 0 0,0 0-56 0 0,1 1-48 0 0,1 0-72 0 0,0 0-116 0 0,0 0-12 0 0,0 0-72 0 0,0 0-28 0 0,0 1-24 0 0,0-1-28 0 0,0 0 20 0 0,0 0 132 0 0,1 0 76 0 0,0 0-4 0 0,1 0-20 0 0,2 0 24 0 0,0 0 24 0 0,1-1 12 0 0,2 0 28 0 0,0-2 37 0 0,1 0 11 1257 696,1 0-24-1257-696,0-1-16 0 0,2-1-72 0 0,0-1-76 0 0,1-1 4 0 0,0 1 4 0 0,2-1 40 0 0,0 0-40 0 0,0 0 44 0 0,1 1-44 0 0,0-1 52 0 0,0 0-56 0 0,0 1 12 0 0,-1 1-8-1488 525,1-1 40 1488-525,-2 0-36 0 0,1 0-8 0 0,-1 1 4 0 0,-1-1 0-1241-717,-1 1 4 1241 717,0 1 4 0 0,0-1 32 0 0,0 1-44 0 0,0 0 8 0 0,1 0-4 0 0,0 0 44 0 0,0-1-48 0 0,0 1 8 0 0,0-1 60-1193-731,-1 0 16 1193 731,1 1 12 0 0,0-1 0 0 0,-1 0-4 0 0,0 0 80 0 0,0 0-16 0 0,-1 0-36 0 0,0 1-112 0 0,-1-1 36 0 0,1 1-44 0 0,-1 0-4 0 0,0 0 0 0 0,0 0-4 0 0,-1 0 4 0 0,1-1-8 0 0,0 0 0 1193 731,1 1 0-1193-731,-1-1 4 0 0,1 1-4 0 0,0-1 4 0 0,1-1 4 1472-504,0 1-4-1472 504,-1 0 4 0 0,1 0 0 0 0,-1 0 8 1257 696,0-1 64-1257-696,1 2 64 0 0,-1 0-72 0 0,0-1-16 0 0,-1 1-40 0 0,0-1 52 1306 681,0 0-8-1306-681,0 1-40 0 0,-1 0 48 0 0,0 0-52 0 0,0 1 0 0 0,0-1-4 0 0,-1 0 0 0 0,1 1-4 0 0,0-1-12 0 0,0 1 4 0 0,1-1-4 0 0,0 0-36 0 0,2 0 44 0 0,-1 0-4 0 0,2-1 4 0 0,0 0 0 0 0,1 1 0 0 0,0-1 0 0 0,0 0 4 0 0,0 0 8 0 0,0 0-8 0 0,0 0 0 1455-565,-1 1 0-1455 565,0-1 0 0 0,0 1 4 0 0,-1 1 0 0 0,-1-1 0 0 0,1 0 0 0 0,-1 0 0 0 0,0 1 4 0 0,-1 0-4 0 0,0 0 8-1315-659,0 0 0 1315 659,0 0 48 0 0,-1 0-48 0 0,-1 0 52 0 0,0 0-56 0 0,-1 1 40 0 0,0 0-44 0 0,0 0 0 0 0,-1 0-4 0 0,0 1-4 0 0,-1 0-8 0 0,-1-1-36 0 0,1 0 44-1269-674,0 0 0 1269 674,1 0 0 0 0,-1 1 0 0 0,0-1 4 0 0,1 1-4 0 0,-1-1 4 0 0,1 1 0 0 0,0 0 0 0 0,-1 0 0 0 0,0-1 0 0 0,1 1 0 0 0,-1-1-4 0 0,1 0 4 0 0,0 0-4 0 0,-1 0 0 0 0,1 0-4 0 0,0 0-56 0 0,0 0-812 0 0,-1-1-700 1395-538,-1 1-3213-1395 538,-2-3-5516 0 0,-1 1 8933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3:16.670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1 156 233007 57465,'0'0'1800'0'0,"0"0"-1028"0"0,0 0-188 0 0,0 0 1204 0 0,0 0-147 0 0,0 0-201 0 0,0 0-196 0 0,0 0-184 0 0,0 0-108 0 0,0 0 64 0 0,0 0-48 0 0,0 0-140 0 0,0 0-156 0 0,0 0-208 0 0,0 0-112 0 0,0 0-76 0 0,0 0 4 0 0,0 0-15 0 0,0 0-17 0 0,0 0-24 0 0,0 0 0 0 0,0 0 12 0 0,0 0-24 0 0,0 0-40 0 0,1 0-48 0 0,1 0 0 0 0,0 1 0 0 0,0 0 0 0 0,0 0 12 0 0,-1 0-28 0 0,1 1 4 0 0,-1 1-12 0 0,2 1-16 0 0,-1 0 4 0 0,2 1-4 0 0,1 0 4 0 0,-1 1-28 0 0,2 1 0 0 0,0 0-48 0 0,1 0 4 0 0,0 0 32 0 0,0 1 12 0 0,0 0 16 0 0,0 0-28 0 0,0 0-44 0 0,0 0 0 0 0,0-1 8 0 0,0 0-4 0 0,0 1 0 0 0,0 0 40 0 0,1-1-40 0 0,-1 1 44 0 0,0-1-4 0 0,-1 0-36-1211 708,2 0 36 1211-708,-1 0-40 0 0,0 0 4 0 0,0-1-4 0 0,1 1 4 0 0,-1-1-4 0 0,0 0 0 0 0,0 0-4 0 0,-1 0 0 0 0,1 1 0 0 0,-1-1-4 0 0,0 1 0 0 0,0-1 4 0 0,1 1 4 0 0,0-1 0 0 0,-1 1-8 0 0,1-1 12-1257 696,0 1 36 1257-696,0 0-36 0 0,0 0 0 0 0,-1-1 48 0 0,1 1-52 0 0,0 0 40 0 0,0 0-36 0 0,-1 0 64-1306 681,1 1-64 1306-681,0-1 36 0 0,-1 1-40 0 0,1 0 4 0 0,-1 0 52 0 0,0 0-56 0 0,-1-1 4 0 0,0 1 36 0 0,0 0-40 0 0,0-1 0 0 0,-1 0 4 0 0,0 0 36 0 0,0 0 24 0 0,0-1-8 0 0,0 1-4 0 0,0-1 0 0 0,1 1-12 0 0,-1 0 0 0 0,1-1 4 0 0,0 1-40 0 0,0 0 0 0 0,0 0 48 0 0,0-1-48 0 0,0 0 0 0 0,-1 0 0 0 0,0 0 36 0 0,0 0-40 0 0,0 0-4 0 0,0-1-4 0 0,0 1 4 0 0,-1-1-4 0 0,0 1 0 0 0,1 1 4 0 0,-1 0-4 0 0,1 0 0 0 0,0 0 4 0 0,-1-1 0 0 0,1 1-4 0 0,0 0 8 0 0,0-1-4 0 0,0 0 4 0 0,-1 0-4 0 0,1-1 4 0 0,-1 0-8 0 0,0 1-4 0 0,0-1 0 0 0,1 1 0 0 0,-1-1-4 0 0,1 1 4 0 0,0-1-4 0 0,0 1 4 0 0,0 0 4 0 0,0 0 8 0 0,1-1 56 0 0,-1 1-60 0 0,0-2 44 0 0,0 1-44 0 0,1-1 0 0 0,-1-1 4 0 0,-1 0 4 0 0,1-1 0 1501 548,-1 1 0-1501-548,-1-1 36 0 0,0-1-44 0 0,0 1 0 0 0,-1-1 8 0 0,0-1 48 0 0,0 1-60 0 0,-1-1-620 0 0,0 0-308 0 0,-1-1-684 0 0,-1 0-2245 0 0,-1-2-3367 0 0,-1-2 99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6:52.928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5 1540 220907 58326,'0'0'888'0'0,"0"0"-356"0"0,0 0-76 0 0,0 0 2205 0 0,0 0-789 0 0,0 0-720 0 0,0 0-260 0 0,0 0-52 0 0,0 0 8 0 0,0-1-140 0 0,0 0-172 0 0,0 0-152 0 0,0 0-80 0 0,0 1-36 0 0,0-1-40 0 0,0 1-76 0 0,1 0-24 0 0,0 0 12 0 0,0 0-16 0 0,0 0 28 0 0,0 0-24 0 0,0 0-4 0 0,1 0 40 0 0,0 0-12 0 0,0 0-40 0 0,0 0-60 0 0,1 1-48 0 0,0-1 8 0 0,0 1 40 0 0,1 0-4 0 0,-1 0-40 0 0,1 1 4 0 0,-1 0 40 0 0,1 0-40 0 0,1 0 64 0 0,0 1-12 0 0,0-1 8 0 0,0 1 4 0 0,0 0 12 0 0,0 0 40 0 0,0 0-12 0 0,0 0-15 0 0,-1 0-29 0 0,1-1-60 0 0,-1 1 40 0 0,0-1 12 0 0,1 0-4 0 0,-1 0-8 0 0,0 0-4 0 0,1 0 16 0 0,0 1-16 0 0,1 0-36 0 0,0 0 52 0 0,0-1 24 0 0,1 1-40 0 0,-1-1 4 0 0,1 0-44 0 0,-1 0 40 0 0,1 1-40 0 0,-1-1 4 0 0,0 0 0 0 0,-1 0 0 0 0,0 1-12-1446 543,-1-1 0 1446-543,1 1 0 0 0,0 0 0 0 0,1 0 8 0 0,-1 0 68 0 0,2 0-12 0 0,0 0 20 0 0,0 0-8 0 0,1 0 12 0 0,0 0-28-1488 525,1-1 28 1488-525,-1 0-40 0 0,0 0-36 0 0,0 0 40 0 0,-1-1-40 0 0,0 0 0 0 0,-1 1-4 0 0,1-1 0 0 0,-2 0-4 0 0,1 1 4 0 0,0 0-4 0 0,-1 0-4 0 0,0 1 0 0 0,1 0-4 0 0,-1 0 4 0 0,1-1 0 0 0,-1 1 4 0 0,1 0 0 0 0,0-1 0-1241-717,0 1-4-270 1202,1 0 0 1511-485,-1-1 0 0 0,0 0 0 0 0,0 0 0 0 0,-1 1 0 0 0,1 0 0 0 0,1 0-4 0 0,-1 1-4 0 0,1-1 4 0 0,1 1 4 0 0,-1 0 0 0 0,1 0 4 0 0,0-1-4 0 0,0 1 8-1550 466,0-1 0 1550-466,0 0-4 0 0,0 1 0 0 0,1 0-4 0 0,-1-1 0 0 0,0 1 0 0 0,1-1 0 0 0,-1 1 0 0 0,0-1 0-1590 446,0 0 0 2760 336,0 0 0-1170-782,0 0 0 0 0,0 0 0 0 0,0 0 0 0 0,-1 0 4 0 0,0-1 0 1226 771,1 1 0-1226-771,-1 0 4 0 0,1 1 4 0 0,-1-1-8 0 0,0 0 12-1694 468,0 0-12 1694-468,-1 0 0 0 0,2 0-4 1257 781,-1 0 4-1257-781,0 0 0 0 0,0 0 0 0 0,0 1 4 0 0,0-1 0 0 0,-1 1 52 1324 768,1 0-52-1324-768,-1-1 44 0 0,1 1-4 0 0,-1-1 0-1812 492,0 1-40 1812-492,0-2 44 0 0,0 1-44 0 0,0 1 0 0 0,-1-1 4 0 0,1-1-4 0 0,-1 1 0 0 0,0 0-4 0 0,1-1 4 0 0,-1 1-4 0 0,1 0 0 0 0,1 0 4-1873 467,-1 0 0 1873-467,0 0-8 0 0,0 0-8 0 0,1 0 8 0 0,-1 1 4 0 0,1-1 4 0 0,-1 1 44 0 0,1-1-48 0 0,-2 0-4 0 0,1 1 0 0 0,-1-2 8 0 0,0 1 0 0 0,0 0-4 0 0,0-1 4 0 0,-1 0 4 0 0,0 1-4 0 0,1-1-4 0 0,0 1-4 0 0,-1 0 0 0 0,0 0 4 0 0,1 0-4 0 0,-1 1 0 0 0,1-1 0 0 0,0 0-4 0 0,0 1 0 0 0,0-1-4 0 0,1 1 0 0 0,0-1 0 0 0,-1 1 8 0 0,1 0 8 0 0,0 0 4 0 0,-1 0 48 0 0,1-1-48 0 0,-1 0-4 0 0,0 1 4-1935 443,1-1 0 1935-443,-1 0-4 0 0,0 0 0 0 0,0-1 0 0 0,0 1 0 0 0,0 0-4 0 0,0-1 0 0 0,-1 1 0 0 0,1 0 0 0 0,0 0-4 0 0,0 0 4 0 0,0 0 0 0 0,0 0 8 0 0,-1 0-4 0 0,0-1 44 0 0,0 1-40 0 0,0-1 0 0 0,0 0 0 0 0,0 0 0 0 0,0 0 0 0 0,0 0 0 0 0,0 0-4 0 0,0 1 0 0 0,1-1-4 0 0,0 1 0 0 0,-1-1 0 0 0,1 1 0 0 0,0 0 4 0 0,1 0 0 0 0,-1 0 0 0 0,-1-1 44 0 0,1 1-48 0 0,0-1 4 0 0,-1 0 0 0 0,0-1 4 0 0,0 1 36 0 0,0-1-36 0 0,-1 1-4 0 0,0 0 0 0 0,1-1 56 0 0,-1 1-64 0 0,0-1 4 0 0,0 1 0 0 0,0-1 0 0 0,-1 0-4 0 0,0 1 0 0 0,0-1 0 0 0,0 1 0 0 0,1-1 4 0 0,0 0 0 0 0,-1 1 0 0 0,1-1 0 0 0,1 0 4 0 0,-2 0 4 0 0,1 0-4 0 0,-1 1 0 0 0,1-1-8 0 0,0 1 4 0 0,0-1 0 0 0,0 1-4 0 0,-1-1 0 0 0,2 1 0 0 0,-2-1 4 0 0,1 0-4 0 0,-1 1 0 0 0,1-1 0 0 0,0 0 0 0 0,1 1 0 0 0,-1 0-4 0 0,1 0 4 0 0,-1 0 0 0 0,0-1 4 0 0,0 1-4 0 0,0 0 8 1280 824,0-1 4-1280-824,1 1 0 0 0,-1-1-4 0 0,0 0 4 0 0,0-1-8 0 0,-1 1 0 0 0,0 0-4 0 0,-1-1-748 0 0,0 1-776 0 0,0-1-3049 0 0,-1 0-5992 0 0,-1 0 8681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6:55.380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8 1 1748 215221 59162,'0'0'980'0'0,"0"0"-604"0"0,0 0 600 0 0,0 0 865 0 0,0 0-281 0 0,0 0-420 0 0,0 0-192 0 0,0 0 20 0 0,0 0-104 0 0,0 0-224 0 0,0 1-204 0 0,-2 0-116 0 0,1 0-52 0 0,0 0 40 0 0,0-1-28 0 0,0 1-16 1511-485,1 0 28-1511 485,-1-1 76 0 0,1 1 124 0 0,0-1 64 0 0,0 0 48 0 0,0 0-151 0 0,0 0-229 0 0,0 0-100 0 0,0 0-36-1193-731,0 0 0 1193 731,0 0-28 0 0,0 0-48 0 0,0 0 40 0 0,0 0-52 0 0,0 0-8 0 0,0 1 4 0 0,0 0 4 0 0,0 0 8 0 0,0 0-4 0 0,2 1 4 0 0,-1 0 40 0 0,1 0-36 0 0,0 2 52 0 0,1-1-52 0 0,0 1 36 0 0,0 0 4 0 0,1 1 20 0 0,-1 0-8 0 0,1-1-16 0 0,0 1 16-1489 464,0 0-16 1489-464,1 0 28 0 0,0 0-4 0 0,0 0-24 0 0,1 0 28 0 0,-1-1-28 0 0,1 0-36 0 0,-1 0 40 0 0,-1-1-40 1171 752,1 1 48-1171-752,-1-1 4-1550 466,-1 1-52 1550-466,1-1 48 0 0,-1 0-48 0 0,1 1 52 0 0,-1-1-56 0 0,0 0 4 1198 761,0 1 36-1198-761,0-1-44-1618 467,1 0-4 1618-467,0 1 12 0 0,0-1 40 0 0,0 1-40 0 0,1 0 36 0 0,0 0-36 0 0,0 0 36 0 0,1 0-32 1226 771,-1 0 32-1226-771,0-1-40 0 0,-1 0 52 0 0,0 0-8 0 0,0 0-4 0 0,-1 0 0 0 0,0 0-36 0 0,-1 1 36 0 0,1-1-36 0 0,-1 0-4 0 0,0 0 0 0 0,1 1 4 0 0,0 0 0 0 0,0 0 0 0 0,1 0-4 0 0,0 0 0 0 0,0 1 4 0 0,1-1-4 0 0,1 1 0 0 0,-1 0 0-1694 468,0 0 0 1694-468,1-1 40 0 0,1 1-44 0 0,-1-1 8 0 0,0 1 0 0 0,0-1 36 0 0,-1 1-40 0 0,1 0 4 0 0,-1-1 0 0 0,0 0 0 0 0,0 1 0 0 0,-1-1-4 0 0,1 1 0 0 0,-1 0 0 0 0,0 0-4 0 0,1 1 0 0 0,-1-1-4 0 0,1 1 0 0 0,0-1 0 0 0,0 1 0 0 0,0 0 4 0 0,1 0 0 0 0,0-1 0 0 0,-1 1 8 0 0,1-1 0 0 0,-1 1 0 0 0,1-1 0 0 0,-1 1 0 0 0,0-1 36 0 0,0 0-44 0 0,-1 1 0 0 0,1 0 0 0 0,0 0 8 0 0,-1 0-12 0 0,0 0 0 0 0,1 0 0 0 0,0 1 8 0 0,1-1 52 0 0,-1 1-44 0 0,1 0-4 0 0,1 0 0 0 0,-1 0 48 0 0,0 0-60 0 0,0 0 0 0 0,1 0 0 0 0,-1 0 4 0 0,1-1-4 0 0,-1 0 4 0 0,0 0-4 0 0,1 0 0 0 0,-1 0 0 0 0,1 0 4 0 0,-1 0 4 0 0,1 0-4 0 0,0 0 0 0 0,0 0-4 0 0,1 0 0 0 0,-2 0 4 0 0,1 0 4 0 0,-1 1-4 0 0,0-1 8 0 0,0 0-8 0 0,0 0 0 0 0,0 0 0 0 0,0-1 4 0 0,-1 1-4 0 0,1 0 4 0 0,-1 0 0 0 0,1-1 0 0 0,-1-1-4 0 0,0 1-4 0 0,0 0 8 0 0,0 0-8-1742 447,0-1 0 1742-447,0 1 0 0 0,0 0 0 0 0,0-1 4 0 0,0 1 4 1221 803,1 1 0-1221-803,-1-1 4 0 0,0 0-4 0 0,0 1 0-1833 445,1-1 40 1833-445,0 0-44 0 0,0 0 0 0 0,-1 1 0 0 0,0-1 8 0 0,0 1 36 0 0,0-1 4 0 0,0 0-44 1250 813,0 0 0-1250-813,-1 0-4 0 0,1-1 4-1935 443,-1 1 0 1935-443,1-1-4 0 0,-1 0-4 0 0,1 0 4 0 0,0 0 44 0 0,0 0-40 0 0,0 0 4 0 0,0 0-4 1280 824,0-1 40-1280-824,0 1-36 0 0,-1 0-4 0 0,1 0 44 0 0,0 0-44 0 0,-1 1 0 0 0,-1-1 4-2049 439,1 0 36 2049-439,0 0-36 0 0,0 0 48 0 0,0 0-52 0 0,-1 0 56 0 0,0-1-16 1310 836,0 1 0-1310-836,1 0-36 0 0,-1 0 48 0 0,0-1-48 0 0,0 0 0 0 0,1 1 0 0 0,-1-1 0 0 0,0 0 40 0 0,0 0-44 0 0,0 0 4 0 0,1 1 0 0 0,-1-1 48 0 0,1 2-48 0 0,0-1 36 0 0,0 0-36 0 0,0 0 36 0 0,0-1 4 0 0,0 0-48 0 0,-1 0 4 0 0,1 0 4 0 0,-1-1 0 0 0,-1 1 0 0 0,0-1-8 0 0,1 1 0 0 0,0-1-4 0 0,0 0 0 0 0,0 0-4 0 0,0 0 0 0 0,1 0 4-2180 433,-1 0 0 2180-433,0 0 0 0 0,0 0 0 0 0,0 0 0 0 0,0 0 4 0 0,0 0 0 1341 848,0-1 0-1341-848,0 1 0 0 0,-1 0 0 0 0,1-1 4 0 0,-1 1 0 0 0,0-1-4 0 0,0 0 0 0 0,0 0-4 0 0,0 1 0 0 0,0-1 0 0 0,0 1 0 0 0,1 0 0 0 0,-1 0-4 0 0,1 0 0 0 0,-1-1 0 0 0,0 1 0 0 0,1 0 4 0 0,0-1-4 0 0,0 1 0 0 0,0 0-8 0 0,0 0 4 0 0,0 1-4 0 0,1-1 0 0 0,-1 0 4 0 0,1 0-4 0 0,-1 1 4 0 0,2-1 4 0 0,-1 0-60 0 0,0 0-544 0 0,-1 1-444 0 0,0-1-1108-1341-848,-2 0-5173 1341 848,0-1-1864 2180-433,-1 0 8509-2180 433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6:57.411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9 1 1420 206745 59230,'0'0'968'0'0,"0"0"-396"0"0,0 0-76 0 0,0 0 1392 0 0,0 0-531 0 0,0 0-449 0 0,0 0-12 0 0,0 0 128 0 0,0 0-16 0 0,0 0-132 0 0,-2 1-208 0 0,1 1-168 0 0,-1-1-68 0 0,1 0 4 0 0,0 0 8 0 0,0 0-24 0 0,1-1-92 0 0,0 0-64 0 0,0 0-72 0 0,0 0-80 0 0,0 1-112 0 0,0-1-56 0 0,0 1 44 0 0,0 0 0 0 0,0 1 4 0 0,0 0 4 0 0,1 1 4 0 0,0 0 8 0 0,0 1 56 0 0,0 1 12 0 0,1 1 0 0 0,0 0-4 0 0,0 1-20 0 0,0-1 0 0 0,0 1-44 0 0,-1 1 0 0 0,1-1 0-1622 346,0 1 4 1622-346,0-1 76 0 0,0 0 36 0 0,1 1 28 0 0,-1-1 112 0 0,0 1 189 0 0,1-1-201-1653 325,-1 1-128 1653-325,0 0-64 0 0,0 0-8 0 0,0-1-40 0 0,0 1 0 0 0,1 0 40 0 0,-1 0-4 0 0,1 0 0 0 0,0 0-36 0 0,0 0 88 0 0,0 1-48 0 0,0-1-4 0 0,0 1-36 0 0,0 0 40 0 0,0 0-44 0 0,1 0 4 0 0,0 0 48 0 0,-1 1-48 0 0,1-1 52 0 0,-1 1-16 0 0,0 0 16 0 0,0 0 8 0 0,0 0 4 0 0,-1 0-28 0 0,0 0-44 0 0,1 0 4 0 0,-1 1 44 0 0,0-1-40 0 0,0 0 60 0 0,-1 0-20 0 0,1 0 32 0 0,0 0-8 0 0,0 0-16 0 0,1-1 16 0 0,0 0-4 0 0,-1 0 4 0 0,1 0-28 0 0,0 0-36 0 0,-1 0 48 0 0,0-1-44 0 0,0 0-4 0 0,0 0-4 0 0,-1 0 4 0 0,1 0 0 0 0,0-1 36 0 0,0 1-44 0 0,-1 0 0 0 0,1 0 4 0 0,0 0-4 0 0,-1 0 0 0 0,1 1 72 0 0,0-1-64 0 0,0 1 36 0 0,0 0-40 0 0,-1-1-4 0 0,1 1 8-826 1197,-1-1 36 826-1197,1 1-36 0 0,0-1 0 0 0,0 0 0 0 0,0-1 36 0 0,-1 0-40 0 0,1 0 0 0 0,-1 0 0 0 0,0 0 0 0 0,-1 0-4 0 0,1 1-4-1762 296,0-1 0 1762-296,0 1-8 0 0,1 0-4 0 0,-1 0 8 0 0,0 0 4 0 0,0 1 4 0 0,-1-1 44-1793 274,1 1-48 1793-274,0-1 4 0 0,-1 1 4 0 0,1 0 0 0 0,0 0 4-1098 1183,0 1-8 1098-1183,-1-1 0 0 0,0 0 0 0 0,1 1-4 0 0,0-1-4 0 0,-1 0-4 0 0,1 0-8-1917 238,0 0 12 1917-238,0 0 0 0 0,0 0 0 0 0,0-1 4 0 0,0 0 4 0 0,0 1 0 0 0,0-1 0 0 0,-1 0 4 0 0,0 0 0 0 0,1 0-8 0 0,-1 0 0 0 0,1 0-8 0 0,-1 0 0 0 0,1 0-4 0 0,-1-1 0 0 0,1 0 0 0 0,0-1 0 0 0,-1 0 4 0 0,1 0 8 0 0,0-1 0 0 0,1 0 4 0 0,-2 0 0 0 0,1 0 0 0 0,-1 0 0 0 0,1-1-4 0 0,-1 0 0 0 0,0 0-8 0 0,1 0 0 0 0,-1 0 4 0 0,1 0 0 0 0,-1-1 4 0 0,1 1 0 0 0,0-1 0 0 0,0-1-4 0 0,1 1 0 0 0,-1-1 4 0 0,0 0 4 0 0,0-1-4 0 0,0 0 0 0 0,0 1 4 0 0,0-1-4 0 0,0 1 0 0 0,0 0-8 0 0,-1 0 0 0 0,1 0 0 0 0,0 0 4 0 0,0 1 0 0 0,0 0 4 0 0,-1 0 0 0 0,1 0 0 0 0,0 0-4 698 944,0-1 0-698-944,0 1 0 0 0,0-1 0 0 0,-1 0-8 0 0,1 0 4 0 0,-1-1-44 0 0,0 1 40 0 0,1-1-36 0 0,-1 1-396 0 0,1-1-308 0 0,-1 0-416 0 0,1-1-1405 0 0,0 1-4459 0 0,-1-1-57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7:00.223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1677 0 1304 216732 58677,'0'0'1176'0'0,"0"0"-668"0"0,0 0 116 0 0,0 0 1565 0 0,0 0-625 0 0,0 0-528 0 0,0 0-284 0 0,0 0-52 0 0,0 0 36 0 0,0 0-80 0 0,-1 0-232 0 0,0 0-180 0 0,-1 1-104 0 0,0-1-48 0 0,1 1 24 0 0,-1 0-16 0 0,1 1-20 0 0,-1-1 32 0 0,1 1 56 0 0,-1 1 36 0 0,0-1 0 0 0,0 2 12 0 0,0 0-48 0 0,-1 1 8 0 0,1 1 16 0 0,-1 1 36 0 0,0 0 12 0 0,-1 1 16 0 0,0 1-44 0 0,0 1 4 0 0,-1 0-52-1193-731,0 0-12 1193 731,-1 0-52 0 0,1 1-36 0 0,-1-1-52 0 0,1 1 0 0 0,-1-1-4 0 0,0 0-8 0 0,0 1 0 0 0,1-1-52-1489 464,0 0 44 1489-464,0-1 0 0 0,1 1 8 0 0,-1 1 8 0 0,1-1 68 0 0,0 0 152-1525 445,-1 1-92 1525-445,-1 0-24 0 0,0 1 16 0 0,1 0 89-1097-783,-1 0 31-432 1189,-1 0-36 1529-406,0 1-88 0 0,1 0-72 0 0,-1 0-44 0 0,1 0-4 0 0,-1 0 4 0 0,0 0 0 0 0,0 1-4-1020-813,1-1 8-506 1180,-1 0 52 1526-367,1 0-16 0 0,-1-1-36 0 0,0 1 52 0 0,1-1-60 0 0,-1 0 0 0 0,0 0-4 0 0,0 0 100 0 0,0 0-28 0 0,0 0-56 0 0,0 0-4 0 0,0 0-4 0 0,0 0 0 0 0,0 0 0 0 0,1 1 4 0 0,-1-1 0 0 0,1 0 0 0 0,-1 1 40 0 0,1 0-44 0 0,0 0 0 0 0,0 0 4 0 0,-1 0-4 0 0,1 0 0 0 0,0 0 40 0 0,-1 1 16 0 0,1-2-52 0 0,-1 1 36 985 832,1-1-36-985-832,0 0 52 0 0,0 0-52 0 0,1-1 0 0 0,-1 0-4 0 0,1-1-4 0 0,0 1 0 0 0,-1-1-4 0 0,1 0 0 0 0,0 1 12 0 0,-1 0 4 1031 822,0 0-4-1031-822,0 1 0 0 0,-1 0 0 0 0,0 1 36 0 0,-1-1-48 0 0,0 1 0 0 0,0-1-8 0 0,1 0-4 0 0,0 0 4 0 0,0-1 0-1630 386,0 0 8 1630-386,2-1 8 0 0,-1 0 0 0 0,1-1 4 0 0,0 1 36 0 0,0-1-40 0 0,0 0 44 0 0,0 0-44-1665 364,0 1 4 1665-364,-1-1-4 0 0,0 1 4 0 0,0 0-8 0 0,-1 1 0 0 0,0-1-4 0 0,-1 2-4 0 0,0 0 0 0 0,1 0-4 0 0,-1 0 0 0 0,0 1 4 0 0,0 0 4 0 0,1 0 0 0 0,1 1 0 0 0,-1-2 8 0 0,1 1 0 0 0,-1 0 0 0 0,1 0 4 0 0,0-1-4 0 0,-1 0 4 0 0,1-1 0 0 0,0 1 0 0 0,-1-1-4 0 0,0 1 0 0 0,1-1-4 0 0,-1 1 0 0 0,0 0 4 0 0,0-1 0 0 0,0 1-4 0 0,0-1 0 0 0,0 1-4 0 0,1-1 0 0 0,0 1-4 0 0,-1-2-4 0 0,1 0-4 0 0,1-1 4 0 0,0 0 4 0 0,0 0-4 0 0,0 0-8-951-860,0-1 4 951 860,0 1 4 0 0,1-1 0 0 0,-1 1 0 0 0,1-1-4 0 0,0 0 4 0 0,0 0-4 0 0,0 0 4 0 0,0 1 0 0 0,1-2 0 0 0,-1 0 8 0 0,1 1 4 0 0,-1 0 4 0 0,0-1 0 0 0,0 1 4 0 0,0-1-4-1653 325,1 0-4 1653-325,-1 0 0 0 0,0 0 0 0 0,0 0-4 0 0,-1 0 0-1680 303,0 1 0 1680-303,1 0-4 0 0,-1 0 0 0 0,0 0 4-810-900,0 0 0 810 900,1 0 0-1656 266,-1 1 0 1656-266,0-1 4 0 0,-1 1 0 0 0,1 0-4 0 0,-1 1 0 0 0,1 0 0 0 0,-1 0 0 0 0,0-1 0 0 0,0 1 0 0 0,0-1 4 0 0,0 0-4 0 0,0 0 4 0 0,1 1 4 0 0,-1-1 0 0 0,0 0-4 0 0,0 0 4-1678 244,0 0 0 1678-244,1 1 4 0 0,-1-1-8 0 0,0 1-4 0 0,-1-1-4 0 0,1 1 0 0 0,1 0-4 0 0,-1 0-4 0 0,1 0 0 0 0,-1 0-36 0 0,1 0 40 0 0,1 0 8 0 0,-1 0 0 0 0,0 0 4 0 0,0 0 4 0 0,2 0 4 0 0,-1 0-4 0 0,0-1 4 0 0,0 0 40 0 0,-1 1-40 0 0,0-1 0 0 0,-1 1 0 0 0,1 0 0 0 0,-2 1-4 0 0,0 0 0 0 0,0 1 0 0 0,-1 0 0 701 929,0 1 0-701-929,0 1 4 0 0,-1 0-8 0 0,-1 0 0 0 0,0 1-4 0 0,1-1-4 0 0,0-1 4 0 0,0 1-4 0 0,1-2-8 0 0,0 1 4 0 0,0-1-4 0 0,0 0 4 0 0,2-1-4 0 0,-1 1 4 0 0,0-1 4 0 0,0 0 0-1759 236,1 0 0 1759-236,0 0 4 0 0,-1 0 0 0 0,1 0 4-1782 212,0 0 0 1782-212,0-1 4 0 0,-1 1-8 0 0,0-1 0 0 0,1 0 0 0 0,0 0 4 0 0,1 0 8 0 0,-1-1 0 0 0,1 0 36 0 0,1-1-40-1803 188,-1 0 4 1803-188,0 1 36-513-965,0 0-44 513 965,0 0 8 0 0,-1 0 0 0 0,-1 2 160 0 0,0 0 160 0 0,-1 1 88 0 0,-1 1-260 0 0,0 0-112 0 0,0 0-44 0 0,0 1 0 0 0,0-1-4 0 0,0 1-4 0 0,0-1 4 0 0,1 0 0 0 0,0 0-8 0 0,0-1-4 0 0,1 1 12 0 0,0-1 4 0 0,0-1 68 0 0,0 1-64 0 0,1 0 0 0 0,0 1-8-484-966,1-1-4 484 966,-1 0 0 0 0,0 0 0 0 0,1 0 0 0 0,0-1-4 0 0,0 0 4 0 0,1-1 0 0 0,-1 1 4 0 0,1-2-4 0 0,0 1 0 0 0,0-1 4 0 0,1 0 4 0 0,-1-1-4 0 0,1 0 4 0 0,0 0-4 0 0,0 0 0 0 0,0-1 4 0 0,0-1 4 0 0,0 0-4 0 0,1 0-4 0 0,-1 0-8 0 0,1-1 4 0 0,-1 0-4 0 0,1 0 0 0 0,-1 0 4 0 0,1 0 0 0 0,0-1 0 0 0,0 1 4 0 0,0-1 0 0 0,1 0 0 0 0,0 0 0-1689 146,-1 0-12 1689-146,1 0-60 0 0,-1-1 8 0 0,1 1-8 0 0,-1-1-28 0 0,1 0-60 0 0,1-1-528 0 0,-1 1-428 0 0,1-1-1785 0 0,0-1-4215 0 0,-1 0-173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7:03.081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3 0 872 227689 57766,'0'0'1800'0'0,"0"0"-1028"0"0,0 0 2145 0 0,0 0-929 0 0,0 0-664 0 0,0 0-112 0 0,0 0-224 0 0,0 0-128 0 0,0 0-56 0 0,0 0-268 0 0,0 0-196 0 0,0 0-124 0 0,-1 0-52 0 0,1 0 12 0 0,-1 0-48 0 0,1 0-40 0 0,0 0-28 0 0,0 0 16 0 0,0 0-68 0 0,0 0 8 0 0,0 0 44 0 0,0 0 16 0 0,0 0-12 0 0,0 1-64 0 0,0 0 8 0 0,0-1 60 0 0,1 0 8 0 0,1 1-4 0 0,1 0-20 0 0,0 0 24 0 0,2 0 0 0 0,0 0-16 0 0,2 0 28 0 0,0 0-24 0 0,1 0-12 0 0,1 1 24 0 0,0-1 25 0 0,2 0-13 0 0,-1 0 0 0 0,2 0 60 0 0,0 0 16 0 0,1 0-28 0 0,-1 0-36 0 0,2 0-24 0 0,-1 0-64 0 0,1 0 0 0 0,0 1 36 0 0,-1-1-48 0 0,0 0 4 0 0,-1 0 0 0 0,1 0 8-1364-577,-1 0 40 1364 577,1 1-40 0 0,-1-1 64 0 0,1 1-64 0 0,0-1 48 0 0,0 0-8 0 0,0 0-40 0 0,0 0 36 0 0,0 1-36-1325-592,0-1 64 1325 592,0-1 12 0 0,0 1-76 0 0,0 0 48 0 0,0 0-48 0 0,-1-1 40 0 0,1 0-44 0 0,-1 1 4 0 0,0-1-4 0 0,0 0 0 0 0,-2 0 0 0 0,0-1-8 0 0,0 1-4 0 0,0 0 4 0 0,0 1 0 0 0,-1-1 0 0 0,0 1 4 0 0,0 0 0 0 0,1 0 4 0 0,1-1 40 1325 592,-1 1 16-1325-592,1-1-4 0 0,0 0-8 0 0,-1 0-4 0 0,1 0-40 0 0,-1 1 40 1364 577,-1-1-36-1364-577,0 1-4 0 0,0-1-4 0 0,-2 0-4 0 0,0 0-4 0 0,0 0-4 0 0,-1 0 4 0 0,0 0 4 0 0,1 1 0 0 0,0 0 0 1404 560,0-1 4-1404-560,0 1 0 0 0,0-1 4 0 0,0 0-8 0 0,0 0 8 0 0,-1 1-8 0 0,1-1 0 0 0,-1 1-8 0 0,1 0 4 0 0,0 0-4 0 0,0 0 0 0 0,1 0-4-1315 659,1 1 8 1315-659,0-1 4 0 0,1 1 8 0 0,1 0 56 0 0,1-1-52 0 0,0 0 36 0 0,0 0-36 0 0,0-1 40 0 0,0 1-48 0 0,-1-1 0 0 0,0 1-4 0 0,-1-1 0 0 0,-1 0 0 0 0,0 0 0 0 0,-1 1-4 0 0,-1 0-4 0 0,0-1-8-1411-583,0 1-32 1411 583,0 0 44 0 0,2 1-4 0 0,0-1 0-1367-599,1 0 8 1367 599,2 1 12 0 0,1-1 0 0 0,1 0 52 0 0,1 0-16 0 0,1 0-36 0 0,1 0 0 0 0,1 0 0 0 0,0-1 0 0 0,0 1-4 0 0,0-1-4 0 0,-1 0-4 0 0,1 0-4 0 0,-1 0-8 0 0,-1 0 8 0 0,1 0-4 1367 599,0 0 4-1367-599,-1-1-4 0 0,1 1 4 0 0,0-1 4 1411 583,1 1 0-1411-583,0-1 0 0 0,0 1 0 0 0,1 0 4 0 0,-1 0-4 0 0,0 0 0 0 0,0 0 4 0 0,0 0-4 0 0,0 0 4 0 0,0 0-4-1364 644,1 1 0 1364-644,0-1 4 0 0,0 1-4 0 0,1-1 4 0 0,0 1-4 0 0,0-1 4-1414-605,0 0 4 1414 605,0 0 0 0 0,1 0-4 0 0,0 0-4 0 0,1 0-4 0 0,0 1 0 0 0,0-1-4 0 0,1 1 0 0 0,-1-1 4 0 0,2 0 0 0 0,-1 0 4 1414 605,1 0 4-1414-605,1 0 0 0 0,-1 0-4 0 0,1 0 8 1462 588,0 0 4-1462-588,0 0-8 0 0,0 0 8 0 0,0 0-4 0 0,0-1 4 0 0,-1 0-4 0 0,0 0 0 0 0,0 0-4 0 0,-1 1 0 0 0,-1-1 0 0 0,1 1-4 0 0,-1 0-8 0 0,-1 0 8 0 0,0 0 0 0 0,0 0 0-1410 652,-1 0 0 1410-652,0 0 4-1466-612,0 1 0 1466 612,-1-1 0 0 0,0 1 4 0 0,0 0 0 0 0,0 0 0 0 0,0 0-4 0 0,-1 0 0 0 0,0 0 4 0 0,0-1-4 0 0,-1 1 4 0 0,1-1 0 0 0,-1 0 4 0 0,-1 0 0 0 0,0 0 0 1466 612,0 0 0-1466-612,-2 0-4 0 0,1 0 4 0 0,-1 0-12 1520 594,0 0 4-1520-594,0 0 0 0 0,-1-1 0 0 0,-1 1 4 1575 576,0-1-8-1575-576,0 1 0 0 0,-1-1 0 0 0,-1 0 0-1453 682,1 1 0 1453-682,-2-1 0 0 0,0 1 0 0 0,0 0 0 0 0,0 0 4 0 0,-1 0 0 0 0,1 0 0 0 0,-1 0 0 0 0,-1 0 0 0 0,0 0 0 0 0,0 0 4 0 0,-1 0-4 0 0,-1 0 0 0 0,0 0 0 0 0,0 0 0 0 0,0 0 0 0 0,-1 0-4 0 0,0 0 0 0 0,0 0 0 0 0,0 0-4 0 0,0 0 4 0 0,0 0 4 0 0,0 1 0 0 0,1-1-4 0 0,0 1 0 0 0,0-1 4 0 0,2 0 0 0 0,0 1 0 0 0,0-1 4 0 0,0 1-8 0 0,1-1 0 0 0,1 1 0 0 0,-1-1-4 0 0,-1 0 4 0 0,1 0 0 0 0,-1 0 0 0 0,0 0-8 0 0,-1 0-4 0 0,0 1-36 0 0,0-1 44 0 0,1 1 0 0 0,-1-1 0 0 0,0 1-4 0 0,0 0 0 0 0,0 0 0 0 0,1-1 4 0 0,-1 2-8 0 0,0-1 0 0 0,-1-1 8 0 0,1 2 4 0 0,-2-2-4 0 0,1 2 0 0 0,0-1 4 0 0,1-1 4 0 0,-2 1 0-1584-599,1 0-4 1584 599,0 0-4 0 0,1 0 4 0 0,-1 0-4 0 0,2 0 0 0 0,0-1 0 0 0,1 1-4 0 0,0 0-4 0 0,2 0-36 0 0,0 0 44 0 0,2 0-8 0 0,1 0-52 0 0,2 0 56 1584 599,0 0-4-1584-599,3 1 4 0 0,0-1 0 0 0,0 0 0 0 0,0 0 4-1519 667,-1 0-576 1519-667,-2 0-524 0 0,-1-1-1061 0 0,-4 0-3611 0 0,-3 0-2809 0 0,-3 0 8241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7:06.674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1 1 964 187190 60808,'0'0'1880'0'0,"0"0"-328"0"0,0 0 985 0 0,0 0-653 0 0,0 0-656 0 0,0 0-208 0 0,0 0-96 0 0,0 0-104 0 0,0 0-104 0 0,0 0-132 0 0,0 1-152 0 0,0 0-168 0 0,0 1-148 0 0,0-1-116 0 0,0 1 0 0 0,0-1-64 0 0,0 0 52 0 0,0 0-40 0 0,0-1 52 0 0,0 2 4 0 0,1-1 136 0 0,-1 0-16 0 0,1 0 16-1789 84,0 0 0 1789-84,0 1 20 0 0,1 1 44 0 0,-1-1 72 0 0,1 1-24 0 0,0 1-124 0 0,0 0-128 0 0,1 1-8 0 0,-1 1-44 0 0,0-1 4 0 0,1 1 36 0 0,0 0-52 0 0,0 0 52-1796 60,1-1 4 1796-60,0 1-44 0 0,0 0 52 153 997,0 0 0-153-997,0 0 8 0 0,1-1 0 0 0,-1 0-4 0 0,0 0 8 0 0,0 0 68 0 0,-1 0-4-1878 38,0 0 0 1878-38,0 0 13 0 0,0 0 11 0 0,-1 1-40 0 0,0 0-52 0 0,0 0 44 82 999,0-1-52-82-999,-1 2 0 0 0,0-1 52 0 0,1 0 160 0 0,-1 0-208 0 0,1 0-4 0 0,0 1-12 0 0,1-1 12-1962 14,0 0 168 1962-14,0 0-68 0 0,0 0-100 0 0,0-2-4 0 0,-1 1 4 0 0,0-1 4 0 0,0 0 8 0 0,0-1-4 0 0,0 1 40 0 0,1-1-40 0 0,-1 1 0 0 0,0-1-8 0 0,0 1 0 0 0,0 0 0 0 0,0-1-4 0 0,0 2 4 0 0,0-1-48 0 0,0 2 40 0 0,0-1 8 0 0,0 0 60 0 0,1 1-60 0 0,-1-1-4-1962-14,2 0 0 1962 14,-1 0 0 0 0,1 1 4 0 0,-1-1 12 0 0,0 1-12 0 0,-1-1-4 0 0,2-1 4 0 0,-1 1 4 0 0,0 0 84 0 0,0 0-44 0 0,-1 1-44 0 0,1-1-4 0 0,-1 1 4 0 0,0 0 0 0 0,1 0 0 0 0,0 1-40 0 0,0 0 28 0 0,0 0 12 0 0,0 0 36 0 0,0-1 152 0 0,0 0-188 0 0,0 0-8 0 0,0-1 0 0 0,0 0 8 0 0,0-1 48 0 0,0 1-48 0 0,-1-2-4 0 0,1 1 4 0 0,-1-1 0 0 0,1 0 0 0 0,-1-1 0 0 0,0 1 0 0 0,0 1 0 0 0,0-1 4 0 0,-1 0-4 0 0,1 1-4 0 0,0 0 0 0 0,0 0 4 0 0,0 0 36 0 0,1-1-36 0 0,-1 1 0 0 0,0 0-4 0 0,0 1-40 0 0,0-1 44 0 0,0 1 0 0 0,0-1-4 0 0,0 0-8 0 0,1 1 4 0 0,-1-1 4 0 0,1-1 4 0 0,0 1 4 0 0,-1 0 0 0 0,1 1-4 0 0,-1-1 72 0 0,0 0-8 0 0,-1 0-64 0 0,1 1 4 0 0,0 0 0 0 0,0 1 108 0 0,0 0-112 0 0,1 1-100 0 0,0 0 100 0 0,0 0 296 0 0,1 1 64 0 0,-1 1-324 0 0,1 0-24 0 0,1-1 88 0 0,0 0 196 0 0,0 1-296 0 0,0-2-4 0 0,0 1 4 0 0,0-1 4 0 0,-1 0 104 0 0,1-1-108 0 0,-1 1-60 1962 14,-1-1 60-1962-14,1 1 40 0 0,0-1-32 0 0,-1 1 68 0 0,1-1-76 0 0,-1 1-88 0 0,1 1 88 0 0,-1-1 8 0 0,1 1-8 0 0,1 0-72 0 0,-1 1 12 0 0,0-1 60 0 0,1-1 64 0 0,-1 1-64 0 0,1-2-64-1962-14,0 1 64 1962 14,0-1 0 0 0,-1 1 108 0 0,0-1-108 0 0,1-1-12 0 0,-1 1 12 0 0,0-1 36 0 0,1 1 40 0 0,-2 0-76-1959-40,1 1-88 1959 40,0-1 88 0 0,-1 1 52 163-997,2 1-52-163 997,-1-1-84 0 0,1 2 84 0 0,0-1 0 0 0,0 1 0 0 0,0-1-60 0 0,0 1 60 0 0,1-1 52 0 0,-1-1-52 0 0,0 1 0 0 0,0 0 0 0 0,0 0 68 0 0,-1 0-20 0 0,0-1-48 0 0,0 1-12 0 0,0-1 12 0 0,-1 1 60 0 0,0 0-60 0 0,1 0-36 0 0,-1 0 36 0 0,0 0 0 0 0,0 0-80 0 0,1 1 80 0 0,0-1 0 0 0,0 0 0 0 0,0 0 0 0 0,0 1 0 0 0,0-1 0 0 0,0-1 0 0 0,0 0 0 0 0,0 1 76 0 0,0-1-64 0 0,0 0-12 0 0,-1 0 12 0 0,0 1 36 0 0,0 0-12 0 0,0 0-36 0 0,0 1-52-163 997,0-1 52 163-997,-1 0 0 0 0,1 1-68 0 0,1-1 68 0 0,-1 0 4 0 0,0 0-4 0 0,0 0 0 0 0,1 0 44 0 0,0 0 4 0 0,0-1-44 0 0,0 1 4 0 0,-1-1 4 0 0,1 1-8 0 0,0-1 8 0 0,0 1-4 0 0,0-1 0-174 996,0 0-8 174-996,0 1 8 0 0,-1 0-4 0 0,2 0 0 0 0,-1 0-4 0 0,0 0 0 0 0,0 0 0 0 0,0 0 0 0 0,0 1-4 0 0,1-1 4 0 0,-1 1 0 0 0,0-1 4-188 997,0 0-4 188-997,1 0 0 0 0,-1 0 0 0 0,1-1 0 0 0,-1 1 0 0 0,1-1 4 0 0,-2 1 0 0 0,2 0 0 0 0,-1 0 0 0 0,0 1-4 0 0,1 0 0-202 996,-1 0 0 202-996,1 0 0-2228-82,-1 1 0 2228 82,1-1 0 0 0,1 1 0 0 0,-1-1-4 0 0,0 0 8 0 0,1 0-4 0 0,0 0 4 0 0,0-1 0 0 0,-1 0 0 0 0,1 1 0-2213-113,0-1 0 2213 113,-1 1 0 0 0,1 0 0 0 0,-1 0 0 0 0,1 0-4 0 0,0 1-4 0 0,0-1 4 0 0,-1 1 0 0 0,1 0-4 0 0,1 0 4 0 0,-1 0-4 0 0,1 1 4 0 0,0 0 0 0 0,-1-1 0 0 0,1 1 4 0 0,0 0 0 0 0,0 0 0 0 0,0 0 0 0 0,-1 1 0 0 0,1 0 4 0 0,0 0-4 0 0,0 1 4 0 0,0 0 0 0 0,0 1-4 0 0,0 0 4 0 0,1-1-4 0 0,-1 2 168 2213 113,0-1 0-2213-113,0 0-172 0 0,1 0 0 0 0,0 0-4 0 0,-1-1 4 0 0,1 0 0 301-991,-1 0 0-301 991,0-1 0 0 0,1 0 4 0 0,-1-1 0 0 0,0 1 4 0 0,1 0 0 0 0,-1 0 4 0 0,0 0-4 0 0,-1 0-4 0 0,1 1 0 0 0,1 0-4 0 0,-1 0-4 0 0,1 1 4-2116-107,-1 0 0 2116 107,1-1 232 0 0,0 1-224 0 0,0-1-8 0 0,1 0-4 0 0,-1-1-4 0 0,0 0-4-2098-137,1-1 8 2098 137,-2 0 4 0 0,1-1 4 0 0,0 0 4 0 0,-1 0 4 0 0,0 0 0 0 0,0 1 4 0 0,0 0-4 0 0,0 1-4 0 0,-1-1-4 0 0,1 1-4 0 0,0 1-4 0 0,-1 1-4 0 0,1-1 0 0 0,-1 1-4 0 0,0-1-4 0 0,1 0 4 0 0,-1 0 0 0 0,1-1 0-491 976,0 0 4 491-976,0 0-4 0 0,-1-1 12 0 0,0 1 0 0 0,1-1 0 0 0,-1 0 0 0 0,1 0-4 0 0,0 1-4 0 0,-1-1 8 0 0,1 1 0 0 0,-1 0 4 0 0,1 0 0 0 0,-1-1-4-529 974,0 1 4 529-974,-1-1-4 0 0,1 1 0 0 0,-1-1 0 0 0,1-1 0 0 0,0 1 0 0 0,0-1-8 0 0,0-1 8 0 0,-1-1 4 0 0,1 1-4 0 0,-1-1 4 0 0,1 0-4 0 0,0-1 8 0 0,0 0 40 0 0,0-1-40 0 0,-1 1 8 0 0,1-1-8 0 0,-2 0 4 0 0,1 0-4 0 0,-1 0 0-572 972,1 0-4 572-972,-1 0-4 0 0,0 0-4 0 0,-1 0 4 0 0,1-1 0 0 0,0 0-4 0 0,-1-1 4 0 0,1 0-4 0 0,0 1 4 0 0,0-1 0 0 0,-1 0-4 0 0,0 0 0 0 0,1 0 0 0 0,-1 0 0 0 0,1-1 0 0 0,0 0 4 0 0,-1 0 0 0 0,1 0 0 0 0,-1 0 0 0 0,0 0-4 0 0,1-1-4 0 0,-1 0-4 0 0,0 1 0 0 0,0-1 4 0 0,0 0 0 0 0,0 0 0 0 0,-1-1 0 0 0,1 1 0 0 0,-1-1 0 0 0,0 1 4 0 0,0 0 0 0 0,1 0 4 0 0,0 0 0 0 0,-1 0-4 0 0,1 0 4 0 0,0 0 0 0 0,-1-1-4 0 0,0 0-8-2364-199,0 0 4 2364 199,0 0-40 0 0,0 0 36 0 0,0 0-40 0 0,0-1 4 0 0,-1 1 36 0 0,0-1-280 0 0,0 0-212 0 0,0 0-128 0 0,0 0-296 0 0,-1 0-1281 0 0,0 0-2667 0 0,1-1-3377 0 0,-1 0 6325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7:46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0 200 3088 0 0,'0'0'11119'0'0,"18"-43"-8675"0"0,-10 14-2031 0 0,1 0-1 0 0,2 1 1 0 0,22-43 0 0 0,-38 217-530 0 0,10-29-122 0 0,-6-113 196 0 0,-1-1 0 0 0,0 0 0 0 0,0 0 0 0 0,0 0 0 0 0,0 0 0 0 0,0 0 0 0 0,0 0 0 0 0,-1-1 0 0 0,1 1 0 0 0,-1-1 0 0 0,0 1 0 0 0,0-1 0 0 0,-4 2 0 0 0,7-4 78 0 0,56-3-306 0 0,-48 1-1068 0 0,4-4 4706 0 0,-7 3-5309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7:48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3544 0 0,'0'0'9945'0'0,"0"-4"-9859"0"0,0 2-37 0 0,0-1-1 0 0,-1 1 1 0 0,1-1-1 0 0,1 1 1 0 0,-1-1-1 0 0,0 1 1 0 0,0-1-1 0 0,1 1 1 0 0,0 0-1 0 0,-1-1 1 0 0,1 1-1 0 0,0-1 1 0 0,0 1-1 0 0,0 0 1 0 0,1 0-1 0 0,-1 0 1 0 0,0 0-1 0 0,1 0 1 0 0,-1 0-1 0 0,1 0 1 0 0,0 0-1 0 0,0 0 1 0 0,0 1-1 0 0,0-1 1 0 0,0 1-1 0 0,0-1 1 0 0,0 1-1 0 0,0 0 1 0 0,0 0-1 0 0,5-1 1 0 0,-6 1-43 0 0,1 0 0 0 0,-1 1 1 0 0,1-1-1 0 0,-1 1 0 0 0,1-1 0 0 0,-1 1 1 0 0,1 0-1 0 0,-1-1 0 0 0,1 1 0 0 0,-1 0 1 0 0,1 0-1 0 0,-1 0 0 0 0,1 1 0 0 0,0-1 1 0 0,-1 0-1 0 0,1 0 0 0 0,-1 1 0 0 0,1-1 1 0 0,-1 1-1 0 0,0-1 0 0 0,1 1 1 0 0,-1 0-1 0 0,1 0 0 0 0,-1-1 0 0 0,0 1 1 0 0,0 0-1 0 0,1 0 0 0 0,-1 0 0 0 0,0 1 1 0 0,0-1-1 0 0,0 0 0 0 0,1 2 0 0 0,0 0 25 0 0,0 1 0 0 0,0 0-1 0 0,-1 0 1 0 0,1 1-1 0 0,-1-1 1 0 0,0 0-1 0 0,0 0 1 0 0,0 1-1 0 0,-1-1 1 0 0,1 0 0 0 0,-1 5-1 0 0,-2-2 10 0 0,1 0-1 0 0,-1-1 1 0 0,0 1-1 0 0,0-1 1 0 0,0 0-1 0 0,-1 0 1 0 0,0 0 0 0 0,0 0-1 0 0,-1 0 1 0 0,0-1-1 0 0,-7 9 1 0 0,-12 21 7 0 0,23-35-17 0 0,0 0-1 0 0,0 1 1 0 0,0-1-1 0 0,0 0 1 0 0,0 0-1 0 0,0 0 1 0 0,0 1-1 0 0,0-1 1 0 0,0 0-1 0 0,0 0 1 0 0,0 0-1 0 0,0 1 1 0 0,0-1-1 0 0,0 0 1 0 0,0 0-1 0 0,0 0 1 0 0,0 1 0 0 0,1-1-1 0 0,-1 0 1 0 0,0 0-1 0 0,0 0 1 0 0,0 0-1 0 0,0 1 1 0 0,0-1-1 0 0,0 0 1 0 0,1 0-1 0 0,-1 0 1 0 0,0 0-1 0 0,0 0 1 0 0,0 0-1 0 0,0 1 1 0 0,1-1-1 0 0,-1 0 1 0 0,0 0-1 0 0,0 0 1 0 0,0 0-1 0 0,1 0 1 0 0,-1 0-1 0 0,0 0 1 0 0,0 0-1 0 0,0 0 1 0 0,1 0 0 0 0,-1 0-1 0 0,0 0 1 0 0,0 0-1 0 0,0 0 1 0 0,1 0-1 0 0,-1 0 1 0 0,0 0-1 0 0,0 0 1 0 0,0 0-1 0 0,0 0 1 0 0,1-1-1 0 0,22-1 721 0 0,26-11-548 0 0,-47 13-204 0 0,30-11 32 0 0,-24 8 71 0 0,0 0-1 0 0,1 0 0 0 0,-1 1 0 0 0,17-3 1 0 0,-25 5-89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7:49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1 600 0 0,'0'0'8021'0'0,"-16"5"-537"0"0,13-3-7522 0 0,30-4-96 0 0,35 1-36 0 0,-60 1 184 0 0,1 0 0 0 0,0 0 0 0 0,0 1 0 0 0,0-1 0 0 0,0 1 0 0 0,0-1 0 0 0,-1 1 0 0 0,1 0 0 0 0,0 0 0 0 0,-1 0 0 0 0,1 1 0 0 0,-1-1 0 0 0,1 1 0 0 0,-1-1 0 0 0,4 4 0 0 0,-5-3 19 0 0,0 0 0 0 0,0 0-1 0 0,0-1 1 0 0,0 1 0 0 0,0 0-1 0 0,-1 0 1 0 0,1 0 0 0 0,-1 0-1 0 0,0 0 1 0 0,1 0-1 0 0,-1 0 1 0 0,0 0 0 0 0,0 0-1 0 0,0 0 1 0 0,0 0 0 0 0,-1 0-1 0 0,1 0 1 0 0,0 0 0 0 0,-1 0-1 0 0,0-1 1 0 0,1 1-1 0 0,-1 0 1 0 0,0 0 0 0 0,0 0-1 0 0,-2 3 1 0 0,1-1 19 0 0,-1-1 0 0 0,1 1-1 0 0,-1 0 1 0 0,0-1 0 0 0,0 0 0 0 0,0 1-1 0 0,-1-1 1 0 0,1 0 0 0 0,-1-1 0 0 0,-5 4 0 0 0,10-6-123 0 0,1 1 1 0 0,-1-1 0 0 0,1 0 0 0 0,-1 0 0 0 0,0 1 0 0 0,1-1 0 0 0,-1 1 0 0 0,0-1-1 0 0,1 1 1 0 0,-1 0 0 0 0,0-1 0 0 0,1 1 0 0 0,-1 0 0 0 0,0 0 0 0 0,0 0-1 0 0,0 0 1 0 0,0 0 0 0 0,0 0 0 0 0,0 0 0 0 0,0 0 0 0 0,1 2 0 0 0,0-1 113 0 0,0 0 1 0 0,0 0-1 0 0,-1 1 1 0 0,1-1 0 0 0,-1 1-1 0 0,1-1 1 0 0,-1 1-1 0 0,0 0 1 0 0,0-1 0 0 0,0 1-1 0 0,0 0 1 0 0,0 3 0 0 0,-1-3 58 0 0,0 1 1 0 0,0-1 0 0 0,0 1 0 0 0,-1-1 0 0 0,0 1 0 0 0,1-1 0 0 0,-1 1-1 0 0,-1-1 1 0 0,1 0 0 0 0,0 0 0 0 0,-1 0 0 0 0,0 1 0 0 0,0-1 0 0 0,1-1 0 0 0,-2 1-1 0 0,1 0 1 0 0,0 0 0 0 0,-1-1 0 0 0,1 1 0 0 0,-1-1 0 0 0,0 0 0 0 0,1 0-1 0 0,-1 0 1 0 0,0 0 0 0 0,0-1 0 0 0,-1 1 0 0 0,1-1 0 0 0,0 1 0 0 0,0-1 0 0 0,-1 0-1 0 0,-6 1 1 0 0,4-1 41 0 0,-1 0 0 0 0,1-1 0 0 0,0 0 0 0 0,-1 0 0 0 0,1 0 0 0 0,0 0 0 0 0,0-1 0 0 0,-1 0 0 0 0,1-1 0 0 0,0 1 0 0 0,0-1 0 0 0,0-1 0 0 0,0 1 0 0 0,0-1 0 0 0,1 0 0 0 0,-9-5 0 0 0,12 6-820 0 0,-5-4 952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7:5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16 1200 0 0,'0'0'8905'0'0,"0"-4"-8122"0"0,2-7 1926 0 0,-6 12-1141 0 0,-12 29-767 0 0,14-25-810 0 0,-1-1 0 0 0,1 1 0 0 0,0 0 0 0 0,0 0 1 0 0,1 0-1 0 0,0 0 0 0 0,0 0 0 0 0,0 0 0 0 0,0 0 0 0 0,1 0 0 0 0,0 0 0 0 0,0 1 0 0 0,1 8 0 0 0,0-12 32 0 0,1-1 0 0 0,-1 0 0 0 0,0 0 0 0 0,1 0 0 0 0,-1 0 0 0 0,1 0 0 0 0,-1 0 0 0 0,1 0 0 0 0,0 0 0 0 0,-1-1 0 0 0,1 1 0 0 0,0 0 0 0 0,-1-1 1 0 0,1 0-1 0 0,0 1 0 0 0,0-1 0 0 0,-1 0 0 0 0,1 0 0 0 0,0 0 0 0 0,3 0 0 0 0,44-7-122 0 0,-32 4-4452 0 0,-4-8 4396 0 0,-16 20 4096 0 0,0 20-2383 0 0,3 28-103 0 0,0-47-4441 0 0,0-1-3567 0 0,0-18-882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3:17.983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563 2 352 234173 56743,'0'0'1684'0'0,"0"0"-1032"0"0,0 0-276 0 0,0 0 576 0 0,0 0 849 0 0,0 0-397 0 0,0 0-340 0 0,0 0-208 0 0,0 0-56 0 0,0 0 80 0 0,1-1-96 0 0,0 1-192 0 0,0-1-132 0 0,0 1-24 0 0,-1 1 20 0 0,1-1 40 0 0,-1 1-28 0 0,0-1-100 0 0,0 2-64 0 0,0-1-16 0 0,-1 1 16 0 0,0 0 84 0 0,-1 0-23 0 0,-1 2-125 0 0,0 1-80 0 0,-2 2-72 0 0,-1 0-12 0 0,-1 2-64 0 0,0 1 48 0 0,-2 1-48 0 0,0 0 52 0 0,-1 2-52-1166 722,1-1 52 1166-722,-1 1-52 0 0,0-1 48 0 0,-1 0-8 0 0,1 0-40 0 0,0-1 48 0 0,1 1-48-1211 708,-1-2 0 1211-708,0 1 40 0 0,0 0-40 0 0,1-1 36 0 0,-1 0-40 0 0,-1 0-4 0 0,0 0-4-1257 696,0 0 0 1257-696,0 0-4 0 0,0 1-4 0 0,1-1 8 0 0,0 0 64 0 0,-1 0 20 0 0,1 0-20 0 0,1 0-52 0 0,0 0 36-1306 681,0 0-32 1306-681,2-1-4 0 0,-1 0 36 0 0,0 0-40 0 0,1 0 4 0 0,-1-1 0 0 0,1 1 40 0 0,-1-1-48 0 0,1 0-4 0 0,-1-1 0 0 0,1 1 0 0 0,0-1 12 0 0,0 1 112 0 0,0-2-76 0 0,1 1-36 0 0,0 0 36 0 0,1-1-40 0 0,-1 1 44 0 0,1-1-44 0 0,1 0-4 0 0,-1 1 0 0 0,0-2 4 0 0,0 1-4 0 0,0 0-4 0 0,0 0 0 0 0,0 1 0 0 0,1-1 0 0 0,0 0 0 0 0,-1 1 0 0 0,1-1 0 0 0,0 1 4 0 0,0-1 4 0 0,0 1 0 0 0,0-1 40 0 0,0 0-32 0 0,-1 0 56 0 0,1 0-12 0 0,1-1-48 0 0,-1 1 0 0 0,1-1 48 0 0,1 0-48 0 0,-1 0 36 0 0,0-1 4 0 0,0 1-40 0 0,0 0 48 0 0,0 0 16 0 0,1-1 8 0 0,0 0 52 0 0,-1 1 392 0 0,0-1-164 0 0,1 0-204 0 0,-1-1-84 0 0,0 1-28 0 0,1 0-40 0 0,-1-1 0 0 0,1 1 0 0 0,0 0-8 0 0,0-1-8 0 0,1-1-4 0 0,0 0-64 0 0,0-1-92 0 0,1 0-812 0 0,0-2-712 0 0,1 0-1413 0 0,4-6-3755 0 0,1-1-637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8:00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7 1760 0 0,'0'0'11474'0'0,"9"-7"-8000"0"0,-19 41-3890 0 0,7-30 363 0 0,2 1 0 0 0,-1-1 0 0 0,0 0 0 0 0,1 1 0 0 0,0-1 0 0 0,0 1 0 0 0,-1 6-1 0 0,56 3 130 0 0,-50-11-52 0 0,0 1 1 0 0,0-1 0 0 0,0 0 0 0 0,-1 1-1 0 0,1 0 1 0 0,-1 0 0 0 0,0 0-1 0 0,0 0 1 0 0,0 0 0 0 0,3 8-1 0 0,-5-10 6 0 0,0 1 0 0 0,0-1 0 0 0,-1 0 0 0 0,1 1 0 0 0,0-1 0 0 0,-1 1 0 0 0,1-1 0 0 0,-1 0 0 0 0,0 1-1 0 0,0-1 1 0 0,0 1 0 0 0,0-1 0 0 0,0 1 0 0 0,-1-1 0 0 0,1 1 0 0 0,-1-1 0 0 0,1 0 0 0 0,-1 1 0 0 0,0-1 0 0 0,0 0-1 0 0,0 1 1 0 0,0-1 0 0 0,-3 4 0 0 0,2-5 115 0 0,1 1 0 0 0,-1-1 0 0 0,0 0 0 0 0,0 0 1 0 0,1 0-1 0 0,-1 0 0 0 0,0 0 0 0 0,0 0 0 0 0,0 0 0 0 0,0-1 0 0 0,0 1 0 0 0,0-1 0 0 0,0 1 0 0 0,0-1 0 0 0,0 0 0 0 0,-1 0 0 0 0,1 0 0 0 0,0 0 0 0 0,0 0 1 0 0,0 0-1 0 0,0-1 0 0 0,0 1 0 0 0,0-1 0 0 0,0 1 0 0 0,0-1 0 0 0,0 0 0 0 0,0 0 0 0 0,0 0 0 0 0,0 0 0 0 0,1 0 0 0 0,-1 0 0 0 0,-2-3 0 0 0,2 2-947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8:01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27 312 0 0,'0'0'12699'0'0,"49"3"-8565"0"0,-5-18-3285 0 0,-39 12-821 0 0,0 1 1 0 0,0 0-1 0 0,1 0 0 0 0,-1 0 0 0 0,1 1 0 0 0,10-2 0 0 0,-16 3-183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8:03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0 4212 0 0,'0'0'5564'0'0,"-4"4"-5421"0"0,-3 3-68 0 0,1-1 0 0 0,-1 2 0 0 0,2-1 1 0 0,-1 1-1 0 0,1-1 0 0 0,0 2 0 0 0,0-1 0 0 0,1 0 1 0 0,-4 14-1 0 0,5-16-77 0 0,1 1 0 0 0,0-1-1 0 0,1 1 1 0 0,-1 0 0 0 0,1-1 0 0 0,1 1 0 0 0,-1 0 0 0 0,1 0 0 0 0,0 0 0 0 0,1 0-1 0 0,0-1 1 0 0,0 1 0 0 0,0 0 0 0 0,5 12 0 0 0,-6-17 13 0 0,1 0 0 0 0,0-1 0 0 0,0 1 0 0 0,-1-1 0 0 0,1 1 1 0 0,0-1-1 0 0,0 1 0 0 0,0-1 0 0 0,1 0 0 0 0,-1 0 0 0 0,0 1 0 0 0,0-1 0 0 0,1 0 0 0 0,-1 0 0 0 0,1 0 1 0 0,-1 0-1 0 0,1 0 0 0 0,-1-1 0 0 0,1 1 0 0 0,-1 0 0 0 0,1-1 0 0 0,0 1 0 0 0,0-1 0 0 0,-1 0 0 0 0,1 1 1 0 0,0-1-1 0 0,-1 0 0 0 0,1 0 0 0 0,0 0 0 0 0,0 0 0 0 0,-1 0 0 0 0,1-1 0 0 0,0 1 0 0 0,0 0 0 0 0,-1-1 1 0 0,1 1-1 0 0,-1-1 0 0 0,1 0 0 0 0,0 0 0 0 0,-1 1 0 0 0,1-1 0 0 0,-1 0 0 0 0,0 0 0 0 0,1 0 0 0 0,1-3 1 0 0,2 1 69 0 0,0-1 0 0 0,0 0 0 0 0,-1 0 0 0 0,0-1 1 0 0,0 1-1 0 0,0-1 0 0 0,0 0 0 0 0,-1 0 0 0 0,1 0 1 0 0,-1 0-1 0 0,-1-1 0 0 0,4-7 0 0 0,-6 12-7 0 0,0 0 0 0 0,0 0-1 0 0,0-1 1 0 0,0 1 0 0 0,0 0 0 0 0,0-1-1 0 0,0 1 1 0 0,0 0 0 0 0,-1 0 0 0 0,1-1 0 0 0,0 1-1 0 0,-1 0 1 0 0,1 0 0 0 0,-1-1 0 0 0,1 1-1 0 0,-1 0 1 0 0,0 0 0 0 0,0 0 0 0 0,1 0-1 0 0,-1 0 1 0 0,0 0 0 0 0,0 0 0 0 0,0 0 0 0 0,0 0-1 0 0,0 0 1 0 0,0 1 0 0 0,0-1 0 0 0,0 0-1 0 0,0 1 1 0 0,-1-1 0 0 0,1 1 0 0 0,0-1-1 0 0,0 1 1 0 0,0 0 0 0 0,-1-1 0 0 0,1 1 0 0 0,0 0-1 0 0,-1 0 1 0 0,-1 0 0 0 0,1-1-105 0 0,-1 1 0 0 0,1 0 0 0 0,-1-1 0 0 0,1 1 0 0 0,0 0 0 0 0,-1 1-1 0 0,1-1 1 0 0,-1 0 0 0 0,1 1 0 0 0,-1-1 0 0 0,1 1 0 0 0,0 0 0 0 0,-1 0 0 0 0,1 0 0 0 0,0 0 0 0 0,0 0 0 0 0,0 0 0 0 0,0 1 0 0 0,0-1 0 0 0,0 1 0 0 0,-3 3 0 0 0,1 1-486 0 0,0 1-1 0 0,1-1 1 0 0,0 1 0 0 0,0 0 0 0 0,0 1 0 0 0,-1 7 0 0 0,2-9-1183 0 0,-3 12-3705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8:04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 3676 0 0,'0'0'10159'0'0,"45"-10"-10277"0"0,-43 9 127 0 0,0 0 0 0 0,0 1 0 0 0,0-1-1 0 0,0 1 1 0 0,0 0 0 0 0,0-1-1 0 0,0 1 1 0 0,0 0 0 0 0,0 0 0 0 0,0 0-1 0 0,0 1 1 0 0,0-1 0 0 0,0 0 0 0 0,0 1-1 0 0,0 0 1 0 0,0-1 0 0 0,0 1 0 0 0,0 0-1 0 0,0 0 1 0 0,0 0 0 0 0,-1 0 0 0 0,1 0-1 0 0,0 0 1 0 0,-1 1 0 0 0,1-1 0 0 0,-1 1-1 0 0,1-1 1 0 0,-1 1 0 0 0,0-1 0 0 0,1 1-1 0 0,-1 0 1 0 0,0-1 0 0 0,0 1 0 0 0,0 0-1 0 0,0 2 1 0 0,2 6 46 0 0,-1 0 0 0 0,0 1 1 0 0,-1-1-1 0 0,0 0 0 0 0,-1 20 0 0 0,0-28-55 0 0,-2 109-371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8:04.8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80 1644 0 0,'0'0'11404'0'0,"6"0"-8664"0"0,12-4-2391 0 0,0 0-1 0 0,0-1 1 0 0,33-15-1 0 0,-17 3-2077 0 0,-4-2-3278 0 0,-16 9-1567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8:07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45 2048 0 0,'0'0'9008'0'0,"-15"-37"-5611"0"0,8 35-3018 0 0,5 1-384 0 0,0 0 0 0 0,1 0 0 0 0,-1 1 1 0 0,0-1-1 0 0,1 1 0 0 0,-1-1 1 0 0,0 1-1 0 0,0 0 0 0 0,0-1 1 0 0,1 1-1 0 0,-1 0 0 0 0,0 0 0 0 0,0 0 1 0 0,0 1-1 0 0,1-1 0 0 0,-1 0 1 0 0,0 1-1 0 0,0-1 0 0 0,1 1 0 0 0,-1-1 1 0 0,0 1-1 0 0,-2 1 0 0 0,2 0-36 0 0,1-1 0 0 0,-1 0-1 0 0,1 1 1 0 0,-1-1 0 0 0,1 1-1 0 0,0-1 1 0 0,0 1 0 0 0,-1-1-1 0 0,1 1 1 0 0,0 0 0 0 0,0 0 0 0 0,1 0-1 0 0,-1 0 1 0 0,0 0 0 0 0,0 0-1 0 0,1 0 1 0 0,0 0 0 0 0,-1 0-1 0 0,1 0 1 0 0,0 0 0 0 0,0 0-1 0 0,0 0 1 0 0,0 0 0 0 0,0 0-1 0 0,0 0 1 0 0,1 0 0 0 0,-1 0-1 0 0,1 0 1 0 0,0 0 0 0 0,-1 0-1 0 0,1 0 1 0 0,0-1 0 0 0,0 1-1 0 0,0 0 1 0 0,0 0 0 0 0,0-1 0 0 0,1 1-1 0 0,2 2 1 0 0,-3-2 38 0 0,0 0 0 0 0,1-1 0 0 0,-1 1 1 0 0,1-1-1 0 0,0 0 0 0 0,-1 0 0 0 0,1 1 1 0 0,0-1-1 0 0,0 0 0 0 0,-1 0 0 0 0,1-1 0 0 0,0 1 1 0 0,0 0-1 0 0,0-1 0 0 0,0 1 0 0 0,0-1 0 0 0,0 1 1 0 0,0-1-1 0 0,0 0 0 0 0,1 0 0 0 0,-1 0 0 0 0,0 0 1 0 0,0 0-1 0 0,0-1 0 0 0,0 1 0 0 0,0-1 0 0 0,0 1 1 0 0,0-1-1 0 0,0 0 0 0 0,0 0 0 0 0,0 1 0 0 0,-1-1 1 0 0,1-1-1 0 0,0 1 0 0 0,0 0 0 0 0,-1 0 0 0 0,1-1 1 0 0,-1 1-1 0 0,1-1 0 0 0,-1 1 0 0 0,2-3 1 0 0,5-16-2451 0 0,-7 20 2191 0 0,-1-1 0 0 0,0 0-1 0 0,0 1 1 0 0,0-1-1 0 0,0 1 1 0 0,0-1 0 0 0,0 0-1 0 0,0 1 1 0 0,0-1 0 0 0,0 1-1 0 0,0-1 1 0 0,0 0 0 0 0,0 1-1 0 0,0-1 1 0 0,0 1-1 0 0,-1-1 1 0 0,1 0 0 0 0,0 1-1 0 0,0-1 1 0 0,-1 1 0 0 0,1-1-1 0 0,0 1 1 0 0,-1-1-1 0 0,1 1 1 0 0,0-1 0 0 0,-1 1-1 0 0,1-1 1 0 0,-1 1 0 0 0,1 0-1 0 0,-1-1 1 0 0,1 1 0 0 0,-1 0-1 0 0,1-1 1 0 0,-2 1-1 0 0,-7-1-1096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8:0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29 1616 0 0,'0'0'7301'0'0,"-20"-21"-3352"0"0,20 21-3923 0 0,-1 0 0 0 0,0 0 0 0 0,0-1 0 0 0,0 1-1 0 0,1 0 1 0 0,-1 0 0 0 0,0 0 0 0 0,0 0 0 0 0,0 0 0 0 0,0 0 0 0 0,1 0 0 0 0,-1 1 0 0 0,0-1 0 0 0,0 0 0 0 0,1 0 0 0 0,-1 1 0 0 0,0-1 0 0 0,0 0-1 0 0,1 1 1 0 0,-1-1 0 0 0,0 1 0 0 0,1-1 0 0 0,-1 1 0 0 0,0-1 0 0 0,1 1 0 0 0,-1-1 0 0 0,1 1 0 0 0,-2 1 0 0 0,1 0-25 0 0,-1 0 1 0 0,1 1-1 0 0,0-1 1 0 0,0 1-1 0 0,0-1 1 0 0,0 1-1 0 0,1-1 1 0 0,-1 1-1 0 0,0 5 1 0 0,1-6 2 0 0,-1 1 0 0 0,1 0 1 0 0,0-1-1 0 0,0 1 0 0 0,0 0 0 0 0,0-1 0 0 0,0 1 0 0 0,1-1 1 0 0,-1 1-1 0 0,1 0 0 0 0,0-1 0 0 0,0 1 0 0 0,0-1 1 0 0,0 1-1 0 0,0-1 0 0 0,0 0 0 0 0,1 0 0 0 0,-1 1 1 0 0,1-1-1 0 0,-1 0 0 0 0,1 0 0 0 0,4 3 0 0 0,-3-4-5 0 0,1 1-1 0 0,0-1 1 0 0,-1 0-1 0 0,1 0 1 0 0,0-1-1 0 0,0 1 1 0 0,0-1 0 0 0,-1 0-1 0 0,1 0 1 0 0,0 0-1 0 0,0 0 1 0 0,0-1-1 0 0,-1 0 1 0 0,1 1-1 0 0,0-1 1 0 0,0-1-1 0 0,-1 1 1 0 0,1 0-1 0 0,-1-1 1 0 0,4-2 0 0 0,-4 3 33 0 0,-1-1 1 0 0,0 1 0 0 0,0-1 0 0 0,0 1-1 0 0,0-1 1 0 0,0 0 0 0 0,0 0-1 0 0,-1 0 1 0 0,1 0 0 0 0,0 0 0 0 0,-1 0-1 0 0,0-1 1 0 0,1 1 0 0 0,-1 0 0 0 0,0-1-1 0 0,0 1 1 0 0,0-1 0 0 0,-1 1 0 0 0,1-1-1 0 0,-1 1 1 0 0,1-1 0 0 0,-1 1-1 0 0,0-1 1 0 0,0 0 0 0 0,0 1 0 0 0,0-1-1 0 0,0 1 1 0 0,-1-1 0 0 0,1 0 0 0 0,-3-4-1 0 0,-9-10-2021 0 0,-5 10-4701 0 0,-6 7 1000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8:10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32 1228 0 0,'0'0'8788'0'0,"-9"-19"-5371"0"0,7 17-3376 0 0,1 1 0 0 0,0 0 0 0 0,0 0 0 0 0,-1 0 0 0 0,1 0 1 0 0,0 1-1 0 0,-1-1 0 0 0,1 0 0 0 0,-1 1 0 0 0,0-1 1 0 0,1 0-1 0 0,-1 1 0 0 0,1 0 0 0 0,-1-1 0 0 0,0 1 0 0 0,1 0 1 0 0,-1 0-1 0 0,1 0 0 0 0,-1 0 0 0 0,0 0 0 0 0,1 0 0 0 0,-1 1 1 0 0,0-1-1 0 0,1 0 0 0 0,-1 1 0 0 0,1-1 0 0 0,-1 1 1 0 0,1 0-1 0 0,-1-1 0 0 0,1 1 0 0 0,-1 0 0 0 0,1 0 0 0 0,0 0 1 0 0,-3 2-1 0 0,2 1-78 0 0,-1-1 0 0 0,1 0 1 0 0,0 1-1 0 0,0-1 1 0 0,0 1-1 0 0,1 0 0 0 0,-1 0 1 0 0,1-1-1 0 0,0 1 0 0 0,0 0 1 0 0,0 0-1 0 0,1 0 0 0 0,-1 7 1 0 0,1-8-20 0 0,0 0 1 0 0,0 0 0 0 0,0-1-1 0 0,0 1 1 0 0,0 0 0 0 0,1 0-1 0 0,-1-1 1 0 0,1 1 0 0 0,0 0 0 0 0,-1-1-1 0 0,1 1 1 0 0,1 0 0 0 0,-1-1-1 0 0,0 0 1 0 0,1 1 0 0 0,-1-1-1 0 0,1 0 1 0 0,3 4 0 0 0,-4-5 40 0 0,0 0 0 0 0,0-1 0 0 0,1 1 0 0 0,-1 0 0 0 0,0-1 0 0 0,0 0 0 0 0,0 1 0 0 0,1-1 0 0 0,-1 0 0 0 0,0 1 0 0 0,0-1 0 0 0,1 0 0 0 0,-1 0 0 0 0,0 0 0 0 0,1 0 0 0 0,-1 0 0 0 0,0-1 0 0 0,2 1 0 0 0,1-2 28 0 0,0 1-1 0 0,0-1 1 0 0,-1 1-1 0 0,1-1 1 0 0,-1 0-1 0 0,1-1 1 0 0,-1 1-1 0 0,5-5 1 0 0,-3 3 46 0 0,-1-1 0 0 0,0 0 1 0 0,0 1-1 0 0,-1-1 0 0 0,1-1 0 0 0,2-5 0 0 0,-5 10-27 0 0,-1 0 0 0 0,1 0 0 0 0,0 0 0 0 0,-1 0 0 0 0,1 0 1 0 0,-1 0-1 0 0,1 0 0 0 0,-1 0 0 0 0,1 0 0 0 0,-1-1 0 0 0,0 1 0 0 0,0 0 0 0 0,1 0 0 0 0,-1-1 0 0 0,0 1 0 0 0,0 0 0 0 0,0 0 0 0 0,-1 0 0 0 0,1-1 0 0 0,0 1 0 0 0,0 0 0 0 0,-1 0 0 0 0,1 0 0 0 0,0-1 0 0 0,-1 1 0 0 0,1 0 0 0 0,-1 0 0 0 0,0 0 0 0 0,1 0 0 0 0,-1 0 0 0 0,0 0 0 0 0,0 0 0 0 0,1 0 0 0 0,-1 0 0 0 0,0 1 0 0 0,-2-2 0 0 0,3 2-51 0 0,-1 0-1 0 0,1 0 0 0 0,-1 0 1 0 0,1 1-1 0 0,-1-1 0 0 0,1 0 0 0 0,-1 0 1 0 0,1 1-1 0 0,-1-1 0 0 0,1 0 1 0 0,-1 1-1 0 0,1-1 0 0 0,0 1 1 0 0,-1-1-1 0 0,1 0 0 0 0,0 1 1 0 0,-1-1-1 0 0,1 1 0 0 0,0-1 0 0 0,-1 1 1 0 0,1-1-1 0 0,0 1 0 0 0,0-1 1 0 0,0 1-1 0 0,0-1 0 0 0,-1 1 1 0 0,1 0-1 0 0,0-1 0 0 0,0 1 1 0 0,0-1-1 0 0,0 1 0 0 0,0-1 0 0 0,0 1 1 0 0,1-1-1 0 0,-1 1 0 0 0,0 0 1 0 0,0-1-1 0 0,0 1 0 0 0,0-1 1 0 0,1 1-1 0 0,-1 0 0 0 0,2 30-225 0 0,-1-30 241 0 0,9 58-211 0 0,-6-39 263 0 0,-1-1 1 0 0,1 33-1 0 0,-4-52 38 0 0,0 1 0 0 0,0 0-1 0 0,0 0 1 0 0,-1 0 0 0 0,1 0-1 0 0,-1 0 1 0 0,1-1 0 0 0,0 1 0 0 0,-1 0-1 0 0,1 0 1 0 0,-1-1 0 0 0,0 1-1 0 0,1 0 1 0 0,-1-1 0 0 0,0 1 0 0 0,1 0-1 0 0,-1-1 1 0 0,0 1 0 0 0,0-1-1 0 0,1 1 1 0 0,-1-1 0 0 0,0 0 0 0 0,0 1-1 0 0,0-1 1 0 0,0 0 0 0 0,0 1-1 0 0,1-1 1 0 0,-1 0 0 0 0,0 0-1 0 0,0 0 1 0 0,0 0 0 0 0,0 0 0 0 0,0 0-1 0 0,0 0 1 0 0,-1 0 0 0 0,-43-4 2717 0 0,28 2-3393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8:15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368 23 980 0 0,'0'0'11233'0'0,"-10"-3"-6295"0"0,-31-10-3270 0 0,31 11-1601 0 0,1 0 1 0 0,0 1-1 0 0,-1 0 0 0 0,1 0 0 0 0,-1 1 0 0 0,1 1 1 0 0,0 0-1 0 0,-1 0 0 0 0,1 0 0 0 0,0 1 1 0 0,-17 6-1 0 0,12-1-52 0 0,1 1-1 0 0,0 0 1 0 0,0 1 0 0 0,1 0 0 0 0,-19 19-1 0 0,27-24-41 0 0,0 1-1 0 0,1-1 0 0 0,-1 1 0 0 0,1 0 0 0 0,0 0 0 0 0,0 0 0 0 0,1 0 0 0 0,-1 1 0 0 0,-1 6 0 0 0,-2 4 105 0 0,-4 6-138 0 0,1 0-1 0 0,2 0 1 0 0,0 1-1 0 0,1-1 1 0 0,1 1-1 0 0,2 1 0 0 0,-2 42 1 0 0,5-58 52 0 0,1 1 1 0 0,1-1-1 0 0,0 0 0 0 0,0 0 1 0 0,1 0-1 0 0,-1 0 1 0 0,2 0-1 0 0,-1-1 0 0 0,1 1 1 0 0,0-1-1 0 0,1 0 1 0 0,0 0-1 0 0,0 0 1 0 0,0-1-1 0 0,8 7 0 0 0,65 49 353 0 0,-69-56-286 0 0,0-1 0 0 0,0 0 0 0 0,0 0 0 0 0,0 0 0 0 0,1-1 0 0 0,-1-1 0 0 0,14 4 0 0 0,-10-3-24 0 0,-5-2-19 0 0,0 0 0 0 0,0-1 0 0 0,0 0 0 0 0,0 0 0 0 0,0-1 0 0 0,0 0 0 0 0,0 0 0 0 0,0-1 0 0 0,0 0 0 0 0,0 0 0 0 0,0-1 0 0 0,0 0 0 0 0,0-1 0 0 0,8-3 0 0 0,-3 0 15 0 0,1-1-1 0 0,-2 0 1 0 0,1 0 0 0 0,-1-2 0 0 0,0 1 0 0 0,20-20 0 0 0,-7 5 96 0 0,-14 14 130 0 0,-1-1 1 0 0,0 0-1 0 0,14-19 1 0 0,-15 16-56 0 0,-1 0 0 0 0,-1-1 0 0 0,0 0 0 0 0,7-19 0 0 0,-11 22-142 0 0,-1 0 1 0 0,1 0-1 0 0,-2 0 1 0 0,1-1 0 0 0,-2 1-1 0 0,0-1 1 0 0,0 1-1 0 0,-2-12 1 0 0,1 15-22 0 0,0 1 0 0 0,0-1 0 0 0,-1 1 0 0 0,0-1 0 0 0,-1 1 0 0 0,0 0 0 0 0,0 0 0 0 0,0 0 0 0 0,-1 0 0 0 0,0 1 0 0 0,0-1 0 0 0,-10-10 0 0 0,-11-14 89 0 0,20 25-107 0 0,0-1 0 0 0,0 0 1 0 0,-1 1-1 0 0,1 0 1 0 0,-9-6-1 0 0,1 3 47 0 0,-1 0 1 0 0,0 0-1 0 0,-1 2 0 0 0,-27-11 0 0 0,-14 5-1046 0 0,49 12 304 0 0,0 1 1 0 0,1 0 0 0 0,-1 0 0 0 0,0 1 0 0 0,1 0 0 0 0,-9 2 0 0 0,3 1-4011 0 0,-7 6-3229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3:19.607"/>
    </inkml:context>
    <inkml:brush xml:id="br0">
      <inkml:brushProperty name="width" value="0.2" units="cm"/>
      <inkml:brushProperty name="height" value="1.2" units="cm"/>
      <inkml:brushProperty name="color" value="#E71224"/>
      <inkml:brushProperty name="inkEffects" value="pencil"/>
    </inkml:brush>
  </inkml:definitions>
  <inkml:trace contextRef="#ctx0" brushRef="#br0">0 3 1708 235297 56010,'0'0'1188'0'0,"0"0"-472"-1124"733,0 0 1553 1124-733,0 0-373 0 0,0 0-272 0 0,0 0-384 0 0,0 0-380 0 0,0 0-152 0 0,0 0-44 0 0,0 0-64 0 0,0-1-140 0 0,0 1-68 0 0,0-1-88 0 0,0 1-88 0 0,0-1-92 0 0,0 1-116 0 0,0 0-8 0 0,0 0-48 0 0,0 1-28 0 0,0 0 76 0 0,0 0 88 0 0,1 0 112 0 0,2 0 4 0 0,0 1 84 0 0,2-1 200 0 0,1 1-143 0 0,1 0-85 0 0,3 0-60 0 0,1 0-36 0 0,3 0-40 0 0,2 0-40 0 0,2 0-32 0 0,1 1-40 0 0,1-1 0 0 0,1 0 0 0 0,2 0 40 0 0,-1 0-48 0 0,0 0-4 0 0,-1-1 4 1434 461,-1 0 4-1434-461,1 0-4 0 0,-1 0 0 0 0,0 0 44 1466 443,-1 1-36-1466-443,1-1 52 0 0,0 1 8 0 0,1-1-20 0 0,1 0-4 0 0,2 0 4-1123 763,0 0 20 1123-763,1-1 28 0 0,1 0 36 0 0,0 1 196 0 0,1-1 28 0 0,-1-1-228 0 0,1 1-68 0 0,-1-1-52 0 0,-1 0 48-1489-464,-2 0-52 1489 464,-1 0-4 0 0,-1 0 4 0 0,-3 0 0 0 0,0 1-4 0 0,-2-1 0 0 0,0 1 0 0 0,-1 0-4 0 0,-1 0 4 0 0,0 0 4 0 0,1 0 8 1489 464,0 0-4-1489-464,1 0 36 0 0,2 0-36 0 0,0 0-4 1525 445,0-1 0-1525-445,1 0 0 0 0,-1-1-4 0 0,0 0 4 0 0,0 0-4 0 0,-2 0-4 0 0,-1 0 0 0 0,0 0 4 0 0,-2 0 0 0 0,0 0-4 0 0,-2 1 4 0 0,0 0-4 0 0,0 1 0 0 0,-1 0 0 0 0,1-1 4 0 0,-1 0 0 0 0,0 0 4 0 0,0 0-4 0 0,0 1 0 0 0,0 0 0 0 0,-1-1-4 0 0,1 1 0 0 0,-2 0 4 0 0,1 0 0 0 0,-1 0 8 0 0,-1-1-8 0 0,0 1 0 0 0,0-1 8 0 0,-1 1 0 0 0,0 0-4 0 0,-2 0 4 0 0,0 0 0 0 0,-1 0 0 0 0,0 0 36 0 0,-1 0-44 0 0,1 0 0 0 0,-1 0 0 0 0,0 0 4 0 0,0 0 0 0 0,0 0 4 0 0,-1 0 4 0 0,1 0-4 0 0,0 0 36 0 0,-1 0-48 0 0,0 0 0 0 0,0 0 0 0 0,0 0 4 0 0,0 0 0 0 0,0 0 4 0 0,0 0 40 0 0,0 0-36 0 0,0 0 52 0 0,0 0-16 0 0,0 0 12 0 0,0 0-48 0 0,0 0 60 0 0,-1 0-8 0 0,0 0-16 0 0,0 0 0 0 0,0 0 16 0 0,0 0-4 0 0,-1 0-60 0 0,0 0-52 0 0,-1 0-612 0 0,0 0-564 0 0,-1 0-1169 0 0,-2-1-4375 1097-783,4 0-2289-1097 783,4 1 9061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3:24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660 157 2020 0 0,'0'0'10138'0'0,"-17"-10"-4546"0"0,-14-10-3415 0 0,28 17-2026 0 0,1 1 1 0 0,-1-1-1 0 0,0 0 0 0 0,1 1 1 0 0,-1 0-1 0 0,0 0 0 0 0,-1 0 1 0 0,1 0-1 0 0,0 0 0 0 0,-1 0 1 0 0,-4-1-1 0 0,-24-16 436 0 0,21 10-307 0 0,0 0 0 0 0,-1 0 1 0 0,0 1-1 0 0,-21-11 0 0 0,20 15-248 0 0,0 0 0 0 0,0 0 0 0 0,0 1 1 0 0,-17-1-1 0 0,0-1 6 0 0,18 4-80 0 0,0 0-1 0 0,0 1 0 0 0,0 0 1 0 0,1 1-1 0 0,-1 1 0 0 0,0 0 1 0 0,0 0-1 0 0,1 1 0 0 0,-1 1 1 0 0,1 0-1 0 0,-19 9 0 0 0,12-5 22 0 0,10-5-12 0 0,1 1 1 0 0,1 0 0 0 0,-1 1-1 0 0,0-1 1 0 0,1 2 0 0 0,-9 8-1 0 0,-19 14-103 0 0,27-20 100 0 0,0-1 1 0 0,1 1-1 0 0,0-1 0 0 0,0 2 1 0 0,1-1-1 0 0,0 1 0 0 0,1 0 1 0 0,0 0-1 0 0,0 0 0 0 0,1 0 1 0 0,-3 10-1 0 0,2-3 24 0 0,0 0 0 0 0,0 0 0 0 0,2 0-1 0 0,0 0 1 0 0,1 1 0 0 0,0-1 0 0 0,1 0 0 0 0,3 20 0 0 0,1-22 6 0 0,1-1 0 0 0,0 0 1 0 0,1 0-1 0 0,0-1 0 0 0,13 20 1 0 0,2-2 8 0 0,17 20-11 0 0,-25-35 2 0 0,1-2 0 0 0,0 0 0 0 0,1-1 0 0 0,0 0 0 0 0,1-1 0 0 0,0-1 0 0 0,1-1 0 0 0,0 0-1 0 0,24 9 1 0 0,-30-15 18 0 0,0 0 0 0 0,0-1 0 0 0,1 0 0 0 0,-1-1-1 0 0,1 0 1 0 0,-1-1 0 0 0,1 0 0 0 0,-1-1 0 0 0,0 0-1 0 0,1-1 1 0 0,-1 0 0 0 0,0 0 0 0 0,0-2 0 0 0,0 1-1 0 0,0-1 1 0 0,15-9 0 0 0,-11 3 40 0 0,0-1 1 0 0,-1-1-1 0 0,0 0 0 0 0,-1-1 0 0 0,0 0 0 0 0,-1-1 1 0 0,-1 0-1 0 0,18-30 0 0 0,-24 35-2 0 0,0 0 1 0 0,0 0-1 0 0,-1 0 0 0 0,-1-1 1 0 0,0 0-1 0 0,0 0 0 0 0,-1 0 1 0 0,0 0-1 0 0,0 0 0 0 0,-1-20 1 0 0,4-7 149 0 0,-4 30-153 0 0,1-1 0 0 0,-1 0 0 0 0,-1 0 0 0 0,0 0 0 0 0,0 0 0 0 0,-2-14 0 0 0,0 9-77 0 0,-1 0 0 0 0,-1 0 0 0 0,0 0 0 0 0,0 0 1 0 0,-10-17-1 0 0,-17-8-2360 0 0,-15 5-5061 0 0,7 15 649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3:26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2632 0 0,'0'0'13711'0'0,"21"-32"-11630"0"0,-11 5-1614 0 0,-5 16-233 0 0,-1-1 1 0 0,0 0-1 0 0,-1-1 1 0 0,0 1-1 0 0,2-21 1 0 0,-3 19-513 0 0,4 27-351 0 0,3 24 304 0 0,-2 16 376 0 0,1 76 1 0 0,-8-128 199 0 0,-7-1-233 0 0,24-1-1140 0 0,34-6 4634 0 0,-36 4-4993 0 0,-5 1-4444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3-25T05:13:2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72 964 0 0,'0'0'14225'0'0,"1"-5"-13798"0"0,-1 3-415 0 0,1-1 45 0 0,-1 0 1 0 0,1 0-1 0 0,-1 0 1 0 0,1 0-1 0 0,0 0 1 0 0,0 0-1 0 0,0 1 1 0 0,1-1 0 0 0,-1 0-1 0 0,1 1 1 0 0,-1-1-1 0 0,1 1 1 0 0,0-1-1 0 0,0 1 1 0 0,0 0-1 0 0,0 0 1 0 0,0 0-1 0 0,1 0 1 0 0,-1 0-1 0 0,1 0 1 0 0,-1 1-1 0 0,1-1 1 0 0,0 1-1 0 0,-1-1 1 0 0,1 1-1 0 0,0 0 1 0 0,4-1-1 0 0,-4 2-76 0 0,0-1 0 0 0,1 1 0 0 0,-1-1 0 0 0,0 1-1 0 0,0 0 1 0 0,1 0 0 0 0,-1 1 0 0 0,0-1 0 0 0,0 0-1 0 0,0 1 1 0 0,1 0 0 0 0,-1 0 0 0 0,0 0 0 0 0,0 0 0 0 0,0 1-1 0 0,4 2 1 0 0,-5-3 6 0 0,-1 1-1 0 0,0 0 1 0 0,0-1 0 0 0,0 1-1 0 0,0 0 1 0 0,0-1-1 0 0,0 1 1 0 0,0 0 0 0 0,0 0-1 0 0,-1 0 1 0 0,1 0-1 0 0,-1 0 1 0 0,1 0 0 0 0,-1 0-1 0 0,0 0 1 0 0,0 0-1 0 0,0 0 1 0 0,0 0 0 0 0,0 0-1 0 0,0 0 1 0 0,-1 0-1 0 0,1 0 1 0 0,-1-1 0 0 0,1 1-1 0 0,-1 0 1 0 0,0 0-1 0 0,0 0 1 0 0,0 0 0 0 0,-1 2-1 0 0,-28 41 55 0 0,3-7 132 0 0,28-37-65 0 0,-1-1 1 0 0,1 1-1 0 0,-1-1 1 0 0,1 1-1 0 0,-1-1 1 0 0,1 1-1 0 0,-1-1 1 0 0,1 1-1 0 0,0-1 1 0 0,-1 1-1 0 0,1-1 1 0 0,0 0-1 0 0,-1 1 1 0 0,1-1-1 0 0,0 0 1 0 0,0 0-1 0 0,-1 1 1 0 0,1-1-1 0 0,0 0 1 0 0,0 0-1 0 0,-1 0 1 0 0,1 0-1 0 0,0 0 1 0 0,0 0-1 0 0,-1 0 1 0 0,1 0 0 0 0,0 0-1 0 0,1-1 1 0 0,34 1 399 0 0,-31 0-350 0 0,102-7 72 0 0,-106 7-278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CA369-F5BE-4216-BA64-F7B4142A3374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139126-F31F-4EC6-A711-CEDE75DCD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51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39126-F31F-4EC6-A711-CEDE75DCDE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86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79463" y="1201738"/>
            <a:ext cx="5756275" cy="3238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66612">
              <a:defRPr/>
            </a:pP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8330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C273458-26B3-4A62-B0B0-F4D3FDA41F1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8330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296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B265-94C0-12FB-4FEF-C07C265F4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91E8D-DAAA-A740-204C-840DF7DF28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2F6A-EA44-1BE5-6501-9A567BC26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1CC3-8B07-4B23-931F-6441957718A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C3CB-9ADF-71C0-267B-6E6601B83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36FCE-4028-C9A3-37F7-717A0925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E671-E0DA-4EF5-8759-2E222B10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76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6396-8AB0-13A9-AF09-93ED76873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3873D-4F0C-4AEC-6CC0-CDE97630B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19102-74FC-1252-ECFB-26666B988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1CC3-8B07-4B23-931F-6441957718A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8B7A0-EBC3-5C93-9B81-68DD4D383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48C92-FD12-5E18-9062-96804F9D7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E671-E0DA-4EF5-8759-2E222B10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55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17148C-464E-5C61-FC8C-61F0AB34E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6E2A49-1D60-33EB-221C-99555D386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885CF-2DBF-10E3-FB43-4290C0F09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1CC3-8B07-4B23-931F-6441957718A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6CC3C-85BD-0641-98F0-AB602016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22208-A450-D8B1-AB06-235EC0CF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E671-E0DA-4EF5-8759-2E222B10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635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5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18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21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2308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3715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071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3825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46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6A9E-E807-5FA9-D954-ABC78C10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D40CF-FEFF-D584-AF19-198B1C4F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EC5AC-2647-B667-6B58-EF72171B3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1CC3-8B07-4B23-931F-6441957718A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C142-D101-EECE-B9B7-D6DB03716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105DA-35FB-8210-1319-0AC375B2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E671-E0DA-4EF5-8759-2E222B10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837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29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29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6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9C14-BC2F-91BC-DD36-D735747F4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71CCDD-1629-86B2-0DB8-B1C39BAF6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69E15-B6BD-3EBF-A1C7-C88D1694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1CC3-8B07-4B23-931F-6441957718A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B74C1-F56C-E921-C3DF-0BD66113E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11109-E554-4B67-4396-D9F81A91A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E671-E0DA-4EF5-8759-2E222B10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BFC7E-B883-CC9A-2D5F-AB77B57D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A33EC-D8E0-69DE-3A3A-52BB3C1C4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8FE555-B088-ADA3-99AE-84391B28F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8CA01-AF7C-B9ED-F742-F33BDF8B9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1CC3-8B07-4B23-931F-6441957718A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30311-ACD5-0506-B4C8-FA3A06E2D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BB179-DEC7-DB6A-D9B0-43708CF0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E671-E0DA-4EF5-8759-2E222B10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89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928F7-3FD1-1BF5-E684-78A4AB9EC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0B82E-C8BA-577A-C283-DB8240940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59787-2AFD-9584-A494-266B5272D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D4D8FB-2765-DACD-167B-242943D8ED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24E5B-F5C6-0091-4F62-95AB05695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098AC2-6204-8229-E4DA-15CF3883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1CC3-8B07-4B23-931F-6441957718A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6322F-E6DE-D688-F62A-2CF9AB37B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DD9EC-5411-0E66-CABB-F4BB4D701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E671-E0DA-4EF5-8759-2E222B10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26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BC2EF-8798-A64E-9439-F4650FEC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1B713-2857-2108-E5D0-7585366BA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1CC3-8B07-4B23-931F-6441957718A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61D5E-0DA6-3F28-03BF-CEEBA2F47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D24BA-3F3C-A2C2-7BEB-D98001350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E671-E0DA-4EF5-8759-2E222B10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0DB0BD-7723-BF11-B09E-75A0D4590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1CC3-8B07-4B23-931F-6441957718A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DCC2B1-8482-BC50-77F7-AA10AE794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BF14A-2B60-5C54-DB31-33BC8E309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E671-E0DA-4EF5-8759-2E222B10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13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8B7C9-2706-7DF9-106C-7B0C1F10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2936-D84F-7F55-089C-DA3051E044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13FD3-603C-BBFE-C0EC-702F86381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D5EF1-1B53-1A40-3A2E-027CE0904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1CC3-8B07-4B23-931F-6441957718A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30639-AC55-AFE5-C5E7-DC114586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F2C68-B223-8CF7-C1CE-57BCF225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E671-E0DA-4EF5-8759-2E222B10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09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09B0C-FA9B-34CD-F6AD-CCAE8265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463D49-4CAF-AE83-4D41-8745C0B4A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33D6AF-9563-553B-2B91-4749E86B0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FF006-AE70-ACB2-C97B-B691501D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71CC3-8B07-4B23-931F-6441957718A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FEEB83-D1D2-7DA3-F0F6-ED3F2E82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F668E-0E57-004D-D32D-35598ED30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8E671-E0DA-4EF5-8759-2E222B10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F80F00-C090-CACB-60AC-3C96A7DD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06FD8-C249-3F82-3036-E9120318F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4F63-4C9C-CA28-39E3-5498EDD33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71CC3-8B07-4B23-931F-6441957718A7}" type="datetimeFigureOut">
              <a:rPr lang="en-US" smtClean="0"/>
              <a:t>3/24/2024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1732A-BF54-4FBB-5A9F-6B1E0CA56A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48E46-2D65-17C8-3ECA-E18435351C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8E671-E0DA-4EF5-8759-2E222B10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887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007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117" Type="http://schemas.openxmlformats.org/officeDocument/2006/relationships/customXml" Target="../ink/ink55.xml"/><Relationship Id="rId21" Type="http://schemas.openxmlformats.org/officeDocument/2006/relationships/customXml" Target="../ink/ink7.xml"/><Relationship Id="rId42" Type="http://schemas.openxmlformats.org/officeDocument/2006/relationships/image" Target="../media/image21.png"/><Relationship Id="rId47" Type="http://schemas.openxmlformats.org/officeDocument/2006/relationships/customXml" Target="../ink/ink20.xml"/><Relationship Id="rId63" Type="http://schemas.openxmlformats.org/officeDocument/2006/relationships/customXml" Target="../ink/ink28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1.xml"/><Relationship Id="rId112" Type="http://schemas.openxmlformats.org/officeDocument/2006/relationships/image" Target="../media/image56.png"/><Relationship Id="rId16" Type="http://schemas.openxmlformats.org/officeDocument/2006/relationships/image" Target="../media/image8.png"/><Relationship Id="rId107" Type="http://schemas.openxmlformats.org/officeDocument/2006/relationships/customXml" Target="../ink/ink50.xml"/><Relationship Id="rId11" Type="http://schemas.openxmlformats.org/officeDocument/2006/relationships/customXml" Target="../ink/ink2.xml"/><Relationship Id="rId32" Type="http://schemas.openxmlformats.org/officeDocument/2006/relationships/image" Target="../media/image16.png"/><Relationship Id="rId37" Type="http://schemas.openxmlformats.org/officeDocument/2006/relationships/customXml" Target="../ink/ink15.xml"/><Relationship Id="rId53" Type="http://schemas.openxmlformats.org/officeDocument/2006/relationships/customXml" Target="../ink/ink23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6.xml"/><Relationship Id="rId102" Type="http://schemas.openxmlformats.org/officeDocument/2006/relationships/image" Target="../media/image51.png"/><Relationship Id="rId123" Type="http://schemas.openxmlformats.org/officeDocument/2006/relationships/customXml" Target="../ink/ink58.xml"/><Relationship Id="rId5" Type="http://schemas.openxmlformats.org/officeDocument/2006/relationships/image" Target="../media/image1.png"/><Relationship Id="rId90" Type="http://schemas.openxmlformats.org/officeDocument/2006/relationships/image" Target="../media/image45.png"/><Relationship Id="rId95" Type="http://schemas.openxmlformats.org/officeDocument/2006/relationships/customXml" Target="../ink/ink44.xml"/><Relationship Id="rId22" Type="http://schemas.openxmlformats.org/officeDocument/2006/relationships/image" Target="../media/image11.png"/><Relationship Id="rId27" Type="http://schemas.openxmlformats.org/officeDocument/2006/relationships/customXml" Target="../ink/ink10.xml"/><Relationship Id="rId43" Type="http://schemas.openxmlformats.org/officeDocument/2006/relationships/customXml" Target="../ink/ink18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1.xml"/><Relationship Id="rId113" Type="http://schemas.openxmlformats.org/officeDocument/2006/relationships/customXml" Target="../ink/ink53.xml"/><Relationship Id="rId118" Type="http://schemas.openxmlformats.org/officeDocument/2006/relationships/image" Target="../media/image59.png"/><Relationship Id="rId80" Type="http://schemas.openxmlformats.org/officeDocument/2006/relationships/image" Target="../media/image40.png"/><Relationship Id="rId85" Type="http://schemas.openxmlformats.org/officeDocument/2006/relationships/customXml" Target="../ink/ink39.xml"/><Relationship Id="rId12" Type="http://schemas.openxmlformats.org/officeDocument/2006/relationships/image" Target="../media/image6.png"/><Relationship Id="rId17" Type="http://schemas.openxmlformats.org/officeDocument/2006/relationships/customXml" Target="../ink/ink5.xml"/><Relationship Id="rId33" Type="http://schemas.openxmlformats.org/officeDocument/2006/relationships/customXml" Target="../ink/ink13.xml"/><Relationship Id="rId38" Type="http://schemas.openxmlformats.org/officeDocument/2006/relationships/image" Target="../media/image19.png"/><Relationship Id="rId59" Type="http://schemas.openxmlformats.org/officeDocument/2006/relationships/customXml" Target="../ink/ink26.xml"/><Relationship Id="rId103" Type="http://schemas.openxmlformats.org/officeDocument/2006/relationships/customXml" Target="../ink/ink48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54" Type="http://schemas.openxmlformats.org/officeDocument/2006/relationships/image" Target="../media/image27.png"/><Relationship Id="rId70" Type="http://schemas.openxmlformats.org/officeDocument/2006/relationships/image" Target="../media/image35.png"/><Relationship Id="rId75" Type="http://schemas.openxmlformats.org/officeDocument/2006/relationships/customXml" Target="../ink/ink34.xml"/><Relationship Id="rId91" Type="http://schemas.openxmlformats.org/officeDocument/2006/relationships/customXml" Target="../ink/ink42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23" Type="http://schemas.openxmlformats.org/officeDocument/2006/relationships/customXml" Target="../ink/ink8.xml"/><Relationship Id="rId28" Type="http://schemas.openxmlformats.org/officeDocument/2006/relationships/image" Target="../media/image14.png"/><Relationship Id="rId49" Type="http://schemas.openxmlformats.org/officeDocument/2006/relationships/customXml" Target="../ink/ink21.xml"/><Relationship Id="rId114" Type="http://schemas.openxmlformats.org/officeDocument/2006/relationships/image" Target="../media/image57.png"/><Relationship Id="rId119" Type="http://schemas.openxmlformats.org/officeDocument/2006/relationships/customXml" Target="../ink/ink56.xml"/><Relationship Id="rId44" Type="http://schemas.openxmlformats.org/officeDocument/2006/relationships/image" Target="../media/image22.png"/><Relationship Id="rId60" Type="http://schemas.openxmlformats.org/officeDocument/2006/relationships/image" Target="../media/image30.png"/><Relationship Id="rId65" Type="http://schemas.openxmlformats.org/officeDocument/2006/relationships/customXml" Target="../ink/ink29.xml"/><Relationship Id="rId81" Type="http://schemas.openxmlformats.org/officeDocument/2006/relationships/customXml" Target="../ink/ink37.xml"/><Relationship Id="rId86" Type="http://schemas.openxmlformats.org/officeDocument/2006/relationships/image" Target="../media/image43.png"/><Relationship Id="rId4" Type="http://schemas.openxmlformats.org/officeDocument/2006/relationships/hyperlink" Target="https://www.geeksforgeeks.org/euler-circuit-directed-graph/" TargetMode="External"/><Relationship Id="rId9" Type="http://schemas.openxmlformats.org/officeDocument/2006/relationships/customXml" Target="../ink/ink1.xml"/><Relationship Id="rId13" Type="http://schemas.openxmlformats.org/officeDocument/2006/relationships/customXml" Target="../ink/ink3.xml"/><Relationship Id="rId18" Type="http://schemas.openxmlformats.org/officeDocument/2006/relationships/image" Target="../media/image9.png"/><Relationship Id="rId39" Type="http://schemas.openxmlformats.org/officeDocument/2006/relationships/customXml" Target="../ink/ink16.xml"/><Relationship Id="rId109" Type="http://schemas.openxmlformats.org/officeDocument/2006/relationships/customXml" Target="../ink/ink51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4.xml"/><Relationship Id="rId76" Type="http://schemas.openxmlformats.org/officeDocument/2006/relationships/image" Target="../media/image38.png"/><Relationship Id="rId97" Type="http://schemas.openxmlformats.org/officeDocument/2006/relationships/customXml" Target="../ink/ink45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7" Type="http://schemas.openxmlformats.org/officeDocument/2006/relationships/image" Target="../media/image3.png"/><Relationship Id="rId71" Type="http://schemas.openxmlformats.org/officeDocument/2006/relationships/customXml" Target="../ink/ink32.xml"/><Relationship Id="rId92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1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19.xml"/><Relationship Id="rId66" Type="http://schemas.openxmlformats.org/officeDocument/2006/relationships/image" Target="../media/image33.png"/><Relationship Id="rId87" Type="http://schemas.openxmlformats.org/officeDocument/2006/relationships/customXml" Target="../ink/ink40.xml"/><Relationship Id="rId110" Type="http://schemas.openxmlformats.org/officeDocument/2006/relationships/image" Target="../media/image55.png"/><Relationship Id="rId115" Type="http://schemas.openxmlformats.org/officeDocument/2006/relationships/customXml" Target="../ink/ink54.xml"/><Relationship Id="rId61" Type="http://schemas.openxmlformats.org/officeDocument/2006/relationships/customXml" Target="../ink/ink27.xml"/><Relationship Id="rId82" Type="http://schemas.openxmlformats.org/officeDocument/2006/relationships/image" Target="../media/image41.png"/><Relationship Id="rId19" Type="http://schemas.openxmlformats.org/officeDocument/2006/relationships/customXml" Target="../ink/ink6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4.xml"/><Relationship Id="rId56" Type="http://schemas.openxmlformats.org/officeDocument/2006/relationships/image" Target="../media/image28.png"/><Relationship Id="rId77" Type="http://schemas.openxmlformats.org/officeDocument/2006/relationships/customXml" Target="../ink/ink35.xml"/><Relationship Id="rId100" Type="http://schemas.openxmlformats.org/officeDocument/2006/relationships/image" Target="../media/image50.png"/><Relationship Id="rId105" Type="http://schemas.openxmlformats.org/officeDocument/2006/relationships/customXml" Target="../ink/ink49.xml"/><Relationship Id="rId8" Type="http://schemas.openxmlformats.org/officeDocument/2006/relationships/image" Target="../media/image4.png"/><Relationship Id="rId51" Type="http://schemas.openxmlformats.org/officeDocument/2006/relationships/customXml" Target="../ink/ink22.xml"/><Relationship Id="rId72" Type="http://schemas.openxmlformats.org/officeDocument/2006/relationships/image" Target="../media/image36.png"/><Relationship Id="rId93" Type="http://schemas.openxmlformats.org/officeDocument/2006/relationships/customXml" Target="../ink/ink43.xml"/><Relationship Id="rId98" Type="http://schemas.openxmlformats.org/officeDocument/2006/relationships/image" Target="../media/image49.png"/><Relationship Id="rId121" Type="http://schemas.openxmlformats.org/officeDocument/2006/relationships/customXml" Target="../ink/ink57.xml"/><Relationship Id="rId3" Type="http://schemas.openxmlformats.org/officeDocument/2006/relationships/hyperlink" Target="https://en.wikipedia.org/wiki/Eulerian_path" TargetMode="External"/><Relationship Id="rId25" Type="http://schemas.openxmlformats.org/officeDocument/2006/relationships/customXml" Target="../ink/ink9.xml"/><Relationship Id="rId46" Type="http://schemas.openxmlformats.org/officeDocument/2006/relationships/image" Target="../media/image23.png"/><Relationship Id="rId67" Type="http://schemas.openxmlformats.org/officeDocument/2006/relationships/customXml" Target="../ink/ink30.xml"/><Relationship Id="rId116" Type="http://schemas.openxmlformats.org/officeDocument/2006/relationships/image" Target="../media/image58.png"/><Relationship Id="rId20" Type="http://schemas.openxmlformats.org/officeDocument/2006/relationships/image" Target="../media/image10.png"/><Relationship Id="rId41" Type="http://schemas.openxmlformats.org/officeDocument/2006/relationships/customXml" Target="../ink/ink17.xml"/><Relationship Id="rId62" Type="http://schemas.openxmlformats.org/officeDocument/2006/relationships/image" Target="../media/image31.png"/><Relationship Id="rId83" Type="http://schemas.openxmlformats.org/officeDocument/2006/relationships/customXml" Target="../ink/ink38.xml"/><Relationship Id="rId88" Type="http://schemas.openxmlformats.org/officeDocument/2006/relationships/image" Target="../media/image44.png"/><Relationship Id="rId111" Type="http://schemas.openxmlformats.org/officeDocument/2006/relationships/customXml" Target="../ink/ink52.xml"/><Relationship Id="rId15" Type="http://schemas.openxmlformats.org/officeDocument/2006/relationships/customXml" Target="../ink/ink4.xml"/><Relationship Id="rId36" Type="http://schemas.openxmlformats.org/officeDocument/2006/relationships/image" Target="../media/image18.png"/><Relationship Id="rId57" Type="http://schemas.openxmlformats.org/officeDocument/2006/relationships/customXml" Target="../ink/ink25.xml"/><Relationship Id="rId106" Type="http://schemas.openxmlformats.org/officeDocument/2006/relationships/image" Target="../media/image53.png"/><Relationship Id="rId10" Type="http://schemas.openxmlformats.org/officeDocument/2006/relationships/image" Target="../media/image5.png"/><Relationship Id="rId31" Type="http://schemas.openxmlformats.org/officeDocument/2006/relationships/customXml" Target="../ink/ink12.xml"/><Relationship Id="rId52" Type="http://schemas.openxmlformats.org/officeDocument/2006/relationships/image" Target="../media/image26.png"/><Relationship Id="rId73" Type="http://schemas.openxmlformats.org/officeDocument/2006/relationships/customXml" Target="../ink/ink33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46.xml"/><Relationship Id="rId101" Type="http://schemas.openxmlformats.org/officeDocument/2006/relationships/customXml" Target="../ink/ink47.xml"/><Relationship Id="rId122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E8B21-AFB7-F9E4-ED69-4B40EFA04B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Graphs Challenge</a:t>
            </a:r>
            <a:br>
              <a:rPr lang="en-US" dirty="0"/>
            </a:br>
            <a:r>
              <a:rPr lang="en-US" b="1" dirty="0"/>
              <a:t>Eulerian Circuit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8A63B-C7A4-376E-3F8B-C569C15C58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1262" y="3602038"/>
            <a:ext cx="6936420" cy="5826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Practice using Graphs in a more challenging problem.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36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686D4-0C43-0652-9281-AE1F88637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736" y="1225725"/>
            <a:ext cx="4246799" cy="425758"/>
          </a:xfrm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en-US" sz="1200" b="0" i="0" dirty="0">
                <a:solidFill>
                  <a:srgbClr val="202122"/>
                </a:solidFill>
                <a:effectLst/>
                <a:latin typeface="Aptos" panose="020B0004020202020204" pitchFamily="34" charset="0"/>
              </a:rPr>
              <a:t>Formal definitions: </a:t>
            </a:r>
            <a:r>
              <a:rPr lang="en-US" sz="1200" dirty="0">
                <a:latin typeface="Aptos" panose="020B0004020202020204" pitchFamily="34" charset="0"/>
                <a:hlinkClick r:id="rId3"/>
              </a:rPr>
              <a:t>Wikipedia Eulerian Path</a:t>
            </a:r>
            <a:br>
              <a:rPr lang="en-US" sz="1200" dirty="0">
                <a:latin typeface="Aptos" panose="020B0004020202020204" pitchFamily="34" charset="0"/>
              </a:rPr>
            </a:br>
            <a:r>
              <a:rPr lang="en-US" sz="1200" dirty="0">
                <a:latin typeface="Aptos" panose="020B0004020202020204" pitchFamily="34" charset="0"/>
              </a:rPr>
              <a:t>More digestible definitions:  </a:t>
            </a:r>
            <a:r>
              <a:rPr lang="en-US" sz="1200" dirty="0">
                <a:latin typeface="Aptos" panose="020B0004020202020204" pitchFamily="34" charset="0"/>
                <a:hlinkClick r:id="rId4"/>
              </a:rPr>
              <a:t>Euler Circuit in a Directed Graph</a:t>
            </a:r>
            <a:endParaRPr lang="en-US" sz="1200" b="0" i="0" dirty="0">
              <a:solidFill>
                <a:srgbClr val="202122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C7907707-05F9-C3D9-4FE6-C85379E9AFA0}"/>
              </a:ext>
            </a:extLst>
          </p:cNvPr>
          <p:cNvSpPr txBox="1">
            <a:spLocks/>
          </p:cNvSpPr>
          <p:nvPr/>
        </p:nvSpPr>
        <p:spPr>
          <a:xfrm>
            <a:off x="554736" y="358012"/>
            <a:ext cx="10661189" cy="696264"/>
          </a:xfrm>
          <a:prstGeom prst="rect">
            <a:avLst/>
          </a:prstGeom>
        </p:spPr>
        <p:txBody>
          <a:bodyPr vert="horz" lIns="109728" tIns="54864" rIns="109728" bIns="54864" rtlCol="0" anchor="ctr">
            <a:normAutofit fontScale="90000" lnSpcReduction="100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822960"/>
            <a:r>
              <a:rPr lang="en-US" sz="2520" dirty="0">
                <a:solidFill>
                  <a:prstClr val="black"/>
                </a:solidFill>
                <a:latin typeface="Calibri Light" panose="020F0302020204030204"/>
              </a:rPr>
              <a:t>the </a:t>
            </a:r>
            <a:r>
              <a:rPr lang="en-US" sz="4860" b="1" dirty="0">
                <a:solidFill>
                  <a:prstClr val="black"/>
                </a:solidFill>
                <a:latin typeface="Calibri Light" panose="020F0302020204030204"/>
              </a:rPr>
              <a:t>Eulerian Circuit </a:t>
            </a:r>
            <a:r>
              <a:rPr lang="en-US" sz="2520" dirty="0">
                <a:solidFill>
                  <a:prstClr val="black"/>
                </a:solidFill>
                <a:latin typeface="Calibri Light" panose="020F0302020204030204"/>
              </a:rPr>
              <a:t>definition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56435D-6B32-F6B7-4DC4-0036AE36B5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70" y="3049319"/>
            <a:ext cx="2091230" cy="9669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156581-3769-CBF2-C026-6CED44123A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450" y="2683993"/>
            <a:ext cx="1235258" cy="14956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29BBC6-09C8-25DB-3FAC-2567252ACB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69102" y="2842895"/>
            <a:ext cx="1170166" cy="123899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07E9C9EF-A4A5-E898-BC2D-C02E76FF01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4322" y="2617408"/>
            <a:ext cx="2013301" cy="1735370"/>
          </a:xfrm>
          <a:prstGeom prst="rect">
            <a:avLst/>
          </a:prstGeom>
        </p:spPr>
      </p:pic>
      <p:grpSp>
        <p:nvGrpSpPr>
          <p:cNvPr id="89" name="Group 88">
            <a:extLst>
              <a:ext uri="{FF2B5EF4-FFF2-40B4-BE49-F238E27FC236}">
                <a16:creationId xmlns:a16="http://schemas.microsoft.com/office/drawing/2014/main" id="{A354FA00-BCC3-72AA-4026-88525A54A702}"/>
              </a:ext>
            </a:extLst>
          </p:cNvPr>
          <p:cNvGrpSpPr/>
          <p:nvPr/>
        </p:nvGrpSpPr>
        <p:grpSpPr>
          <a:xfrm>
            <a:off x="975269" y="3171875"/>
            <a:ext cx="1433880" cy="525240"/>
            <a:chOff x="860035" y="3274659"/>
            <a:chExt cx="1433880" cy="52524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A28ECA9-9C05-A121-BC6F-4894A4869E49}"/>
                </a:ext>
              </a:extLst>
            </p:cNvPr>
            <p:cNvGrpSpPr/>
            <p:nvPr/>
          </p:nvGrpSpPr>
          <p:grpSpPr>
            <a:xfrm>
              <a:off x="860035" y="3397779"/>
              <a:ext cx="1392480" cy="402120"/>
              <a:chOff x="860035" y="3397779"/>
              <a:chExt cx="1392480" cy="40212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9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3895AA66-FE82-7DC2-2EFD-454632AC106E}"/>
                      </a:ext>
                    </a:extLst>
                  </p14:cNvPr>
                  <p14:cNvContentPartPr/>
                  <p14:nvPr/>
                </p14:nvContentPartPr>
                <p14:xfrm>
                  <a:off x="916555" y="3397779"/>
                  <a:ext cx="459360" cy="1404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3895AA66-FE82-7DC2-2EFD-454632AC106E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98915" y="3380139"/>
                    <a:ext cx="495000" cy="49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1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DA477D0B-6F16-F2B1-AA41-6C287BDB1320}"/>
                      </a:ext>
                    </a:extLst>
                  </p14:cNvPr>
                  <p14:cNvContentPartPr/>
                  <p14:nvPr/>
                </p14:nvContentPartPr>
                <p14:xfrm>
                  <a:off x="860035" y="3543579"/>
                  <a:ext cx="153360" cy="21528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DA477D0B-6F16-F2B1-AA41-6C287BDB1320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42395" y="3525939"/>
                    <a:ext cx="189000" cy="25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3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DAE930C9-DAB3-55E9-013C-3B3594BCD019}"/>
                      </a:ext>
                    </a:extLst>
                  </p14:cNvPr>
                  <p14:cNvContentPartPr/>
                  <p14:nvPr/>
                </p14:nvContentPartPr>
                <p14:xfrm>
                  <a:off x="1181155" y="3534579"/>
                  <a:ext cx="232560" cy="25524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DAE930C9-DAB3-55E9-013C-3B3594BCD019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1163155" y="3516939"/>
                    <a:ext cx="268200" cy="29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5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850E47C8-6911-9E16-BCD6-B7EBC00FCC3D}"/>
                      </a:ext>
                    </a:extLst>
                  </p14:cNvPr>
                  <p14:cNvContentPartPr/>
                  <p14:nvPr/>
                </p14:nvContentPartPr>
                <p14:xfrm>
                  <a:off x="1630795" y="3539259"/>
                  <a:ext cx="213480" cy="25596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850E47C8-6911-9E16-BCD6-B7EBC00FCC3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613155" y="3521619"/>
                    <a:ext cx="249120" cy="29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7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91D20CFD-D4D4-4DC9-59B2-46212D21080A}"/>
                      </a:ext>
                    </a:extLst>
                  </p14:cNvPr>
                  <p14:cNvContentPartPr/>
                  <p14:nvPr/>
                </p14:nvContentPartPr>
                <p14:xfrm>
                  <a:off x="2048035" y="3550419"/>
                  <a:ext cx="204480" cy="24948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91D20CFD-D4D4-4DC9-59B2-46212D21080A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2030395" y="3532419"/>
                    <a:ext cx="240120" cy="28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19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E0FDBF16-B53C-3496-4AF5-4AB6C2BFDC1D}"/>
                      </a:ext>
                    </a:extLst>
                  </p14:cNvPr>
                  <p14:cNvContentPartPr/>
                  <p14:nvPr/>
                </p14:nvContentPartPr>
                <p14:xfrm>
                  <a:off x="1727275" y="3408219"/>
                  <a:ext cx="478800" cy="18360"/>
                </p14:xfrm>
              </p:contentPart>
            </mc:Choice>
            <mc:Fallback xmlns=""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E0FDBF16-B53C-3496-4AF5-4AB6C2BFDC1D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709275" y="3390219"/>
                    <a:ext cx="514440" cy="54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230422E-5522-1585-FE83-760D4B9B6E6C}"/>
                    </a:ext>
                  </a:extLst>
                </p14:cNvPr>
                <p14:cNvContentPartPr/>
                <p14:nvPr/>
              </p14:nvContentPartPr>
              <p14:xfrm>
                <a:off x="1398955" y="3274659"/>
                <a:ext cx="241920" cy="2502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230422E-5522-1585-FE83-760D4B9B6E6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389955" y="3265659"/>
                  <a:ext cx="25956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4ED08F5-1FA6-3E8C-8BE4-7DAAA23E54EE}"/>
                    </a:ext>
                  </a:extLst>
                </p14:cNvPr>
                <p14:cNvContentPartPr/>
                <p14:nvPr/>
              </p14:nvContentPartPr>
              <p14:xfrm>
                <a:off x="1110235" y="3277539"/>
                <a:ext cx="62640" cy="838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4ED08F5-1FA6-3E8C-8BE4-7DAAA23E54E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01595" y="3268539"/>
                  <a:ext cx="80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F329540-5685-4523-EB10-8CFFD892D250}"/>
                    </a:ext>
                  </a:extLst>
                </p14:cNvPr>
                <p14:cNvContentPartPr/>
                <p14:nvPr/>
              </p14:nvContentPartPr>
              <p14:xfrm>
                <a:off x="954715" y="3565179"/>
                <a:ext cx="83880" cy="5832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F329540-5685-4523-EB10-8CFFD892D2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46075" y="3556179"/>
                  <a:ext cx="10152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F969545-99D8-0E5D-B51C-9069C9C52032}"/>
                    </a:ext>
                  </a:extLst>
                </p14:cNvPr>
                <p14:cNvContentPartPr/>
                <p14:nvPr/>
              </p14:nvContentPartPr>
              <p14:xfrm>
                <a:off x="1372675" y="3628899"/>
                <a:ext cx="51120" cy="78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F969545-99D8-0E5D-B51C-9069C9C5203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63675" y="3619899"/>
                  <a:ext cx="6876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D83E73E0-0830-5731-71FD-10EA78AA83C0}"/>
                    </a:ext>
                  </a:extLst>
                </p14:cNvPr>
                <p14:cNvContentPartPr/>
                <p14:nvPr/>
              </p14:nvContentPartPr>
              <p14:xfrm>
                <a:off x="1806115" y="3585699"/>
                <a:ext cx="38160" cy="997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83E73E0-0830-5731-71FD-10EA78AA83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797475" y="3576699"/>
                  <a:ext cx="55800" cy="117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AFC987B-075C-4554-8CE9-20D94FD42347}"/>
                </a:ext>
              </a:extLst>
            </p:cNvPr>
            <p:cNvGrpSpPr/>
            <p:nvPr/>
          </p:nvGrpSpPr>
          <p:grpSpPr>
            <a:xfrm>
              <a:off x="2217235" y="3638619"/>
              <a:ext cx="76680" cy="90720"/>
              <a:chOff x="2217235" y="3638619"/>
              <a:chExt cx="76680" cy="90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F29D9C16-A01D-06C2-A958-18C64ADABB17}"/>
                      </a:ext>
                    </a:extLst>
                  </p14:cNvPr>
                  <p14:cNvContentPartPr/>
                  <p14:nvPr/>
                </p14:nvContentPartPr>
                <p14:xfrm>
                  <a:off x="2217235" y="3650139"/>
                  <a:ext cx="38160" cy="7920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F29D9C16-A01D-06C2-A958-18C64ADABB17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2208235" y="3641499"/>
                    <a:ext cx="55800" cy="9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7EBEA881-0793-F89F-6313-BB9C8FA9232B}"/>
                      </a:ext>
                    </a:extLst>
                  </p14:cNvPr>
                  <p14:cNvContentPartPr/>
                  <p14:nvPr/>
                </p14:nvContentPartPr>
                <p14:xfrm>
                  <a:off x="2238835" y="3638619"/>
                  <a:ext cx="55080" cy="2268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7EBEA881-0793-F89F-6313-BB9C8FA9232B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2229835" y="3629979"/>
                    <a:ext cx="72720" cy="403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DE11F61-202E-F697-A36A-6CF4A9754F50}"/>
                    </a:ext>
                  </a:extLst>
                </p14:cNvPr>
                <p14:cNvContentPartPr/>
                <p14:nvPr/>
              </p14:nvContentPartPr>
              <p14:xfrm>
                <a:off x="1931395" y="3298059"/>
                <a:ext cx="66960" cy="94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DE11F61-202E-F697-A36A-6CF4A9754F5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22755" y="3289419"/>
                  <a:ext cx="84600" cy="111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221B82C-C778-25E1-2EDF-EFCAF27DCEEB}"/>
              </a:ext>
            </a:extLst>
          </p:cNvPr>
          <p:cNvGrpSpPr/>
          <p:nvPr/>
        </p:nvGrpSpPr>
        <p:grpSpPr>
          <a:xfrm>
            <a:off x="3761855" y="2933028"/>
            <a:ext cx="1039680" cy="1203120"/>
            <a:chOff x="2887195" y="3012579"/>
            <a:chExt cx="1039680" cy="1203120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D43EDA9-F64D-2BAF-4F1B-152AC80EA60A}"/>
                </a:ext>
              </a:extLst>
            </p:cNvPr>
            <p:cNvGrpSpPr/>
            <p:nvPr/>
          </p:nvGrpSpPr>
          <p:grpSpPr>
            <a:xfrm>
              <a:off x="3154315" y="3012579"/>
              <a:ext cx="686520" cy="897120"/>
              <a:chOff x="3154315" y="3012579"/>
              <a:chExt cx="686520" cy="89712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37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40592FC1-D614-B65D-F38D-DB3DA38A569D}"/>
                      </a:ext>
                    </a:extLst>
                  </p14:cNvPr>
                  <p14:cNvContentPartPr/>
                  <p14:nvPr/>
                </p14:nvContentPartPr>
                <p14:xfrm>
                  <a:off x="3522595" y="3030219"/>
                  <a:ext cx="219240" cy="28692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40592FC1-D614-B65D-F38D-DB3DA38A569D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3504955" y="3012219"/>
                    <a:ext cx="254880" cy="32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39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3E002832-73D8-32F7-AB4D-382303C9F322}"/>
                      </a:ext>
                    </a:extLst>
                  </p14:cNvPr>
                  <p14:cNvContentPartPr/>
                  <p14:nvPr/>
                </p14:nvContentPartPr>
                <p14:xfrm>
                  <a:off x="3154315" y="3012579"/>
                  <a:ext cx="212400" cy="26280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3E002832-73D8-32F7-AB4D-382303C9F322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3136315" y="2994579"/>
                    <a:ext cx="248040" cy="29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1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C20CC578-76D6-13D1-7D5C-4DE9BE1E67F6}"/>
                      </a:ext>
                    </a:extLst>
                  </p14:cNvPr>
                  <p14:cNvContentPartPr/>
                  <p14:nvPr/>
                </p14:nvContentPartPr>
                <p14:xfrm>
                  <a:off x="3168355" y="3381579"/>
                  <a:ext cx="468360" cy="1188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C20CC578-76D6-13D1-7D5C-4DE9BE1E67F6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3150355" y="3363579"/>
                    <a:ext cx="504000" cy="4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43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2B7C3DEB-87EC-C425-77AB-A340E5BF84F4}"/>
                      </a:ext>
                    </a:extLst>
                  </p14:cNvPr>
                  <p14:cNvContentPartPr/>
                  <p14:nvPr/>
                </p14:nvContentPartPr>
                <p14:xfrm>
                  <a:off x="3821395" y="3518739"/>
                  <a:ext cx="19440" cy="3909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2B7C3DEB-87EC-C425-77AB-A340E5BF84F4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3803395" y="3500739"/>
                    <a:ext cx="55080" cy="4266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45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48690A9-F126-B0D9-557B-16A6E06C9AB4}"/>
                    </a:ext>
                  </a:extLst>
                </p14:cNvPr>
                <p14:cNvContentPartPr/>
                <p14:nvPr/>
              </p14:nvContentPartPr>
              <p14:xfrm>
                <a:off x="3012115" y="3521619"/>
                <a:ext cx="17640" cy="3988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48690A9-F126-B0D9-557B-16A6E06C9AB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994115" y="3503979"/>
                  <a:ext cx="532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98E0A36-2DC0-9CC3-CA83-F271570AEF28}"/>
                    </a:ext>
                  </a:extLst>
                </p14:cNvPr>
                <p14:cNvContentPartPr/>
                <p14:nvPr/>
              </p14:nvContentPartPr>
              <p14:xfrm>
                <a:off x="3701515" y="3297699"/>
                <a:ext cx="204120" cy="1990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98E0A36-2DC0-9CC3-CA83-F271570AEF28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692875" y="3289059"/>
                  <a:ext cx="2217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7B171BB-4A55-156E-3226-7CA1BE080E6B}"/>
                    </a:ext>
                  </a:extLst>
                </p14:cNvPr>
                <p14:cNvContentPartPr/>
                <p14:nvPr/>
              </p14:nvContentPartPr>
              <p14:xfrm>
                <a:off x="2939395" y="3300579"/>
                <a:ext cx="183960" cy="1825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7B171BB-4A55-156E-3226-7CA1BE080E6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930395" y="3291939"/>
                  <a:ext cx="2016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F7180C1-5BED-2ADA-A647-48CB13B7B56E}"/>
                    </a:ext>
                  </a:extLst>
                </p14:cNvPr>
                <p14:cNvContentPartPr/>
                <p14:nvPr/>
              </p14:nvContentPartPr>
              <p14:xfrm>
                <a:off x="3671995" y="3043539"/>
                <a:ext cx="50400" cy="88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8F7180C1-5BED-2ADA-A647-48CB13B7B56E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663355" y="3034539"/>
                  <a:ext cx="68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96D5A7E-90EA-E1F9-9451-31FC98258E97}"/>
                    </a:ext>
                  </a:extLst>
                </p14:cNvPr>
                <p14:cNvContentPartPr/>
                <p14:nvPr/>
              </p14:nvContentPartPr>
              <p14:xfrm>
                <a:off x="3183835" y="3066939"/>
                <a:ext cx="67680" cy="648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96D5A7E-90EA-E1F9-9451-31FC98258E9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174835" y="3058299"/>
                  <a:ext cx="8532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A58F2CF-60C0-F031-FAFD-4D0043613E3E}"/>
                    </a:ext>
                  </a:extLst>
                </p14:cNvPr>
                <p14:cNvContentPartPr/>
                <p14:nvPr/>
              </p14:nvContentPartPr>
              <p14:xfrm>
                <a:off x="3395155" y="3237579"/>
                <a:ext cx="49320" cy="781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A58F2CF-60C0-F031-FAFD-4D0043613E3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386155" y="3228939"/>
                  <a:ext cx="669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D68394C-72B8-EC9C-D5E4-1334EF31AC31}"/>
                    </a:ext>
                  </a:extLst>
                </p14:cNvPr>
                <p14:cNvContentPartPr/>
                <p14:nvPr/>
              </p14:nvContentPartPr>
              <p14:xfrm>
                <a:off x="3874675" y="3674259"/>
                <a:ext cx="52200" cy="1087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D68394C-72B8-EC9C-D5E4-1334EF31AC3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865675" y="3665619"/>
                  <a:ext cx="6984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59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1373472-3B6A-0E23-CD90-312208D62998}"/>
                    </a:ext>
                  </a:extLst>
                </p14:cNvPr>
                <p14:cNvContentPartPr/>
                <p14:nvPr/>
              </p14:nvContentPartPr>
              <p14:xfrm>
                <a:off x="3206155" y="4062699"/>
                <a:ext cx="393480" cy="1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1373472-3B6A-0E23-CD90-312208D6299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188515" y="4045059"/>
                  <a:ext cx="429120" cy="51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88959C2-CC75-CA98-424D-D37CFF6BD1E2}"/>
                </a:ext>
              </a:extLst>
            </p:cNvPr>
            <p:cNvGrpSpPr/>
            <p:nvPr/>
          </p:nvGrpSpPr>
          <p:grpSpPr>
            <a:xfrm>
              <a:off x="3354475" y="4136139"/>
              <a:ext cx="74160" cy="79560"/>
              <a:chOff x="3354475" y="4136139"/>
              <a:chExt cx="74160" cy="79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17F3EA63-E988-5163-1CA0-B89F6402EF71}"/>
                      </a:ext>
                    </a:extLst>
                  </p14:cNvPr>
                  <p14:cNvContentPartPr/>
                  <p14:nvPr/>
                </p14:nvContentPartPr>
                <p14:xfrm>
                  <a:off x="3354475" y="4150539"/>
                  <a:ext cx="29160" cy="6516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17F3EA63-E988-5163-1CA0-B89F6402EF71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3345835" y="4141539"/>
                    <a:ext cx="4680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591A9094-34CF-406A-85FA-8D323BE8B57E}"/>
                      </a:ext>
                    </a:extLst>
                  </p14:cNvPr>
                  <p14:cNvContentPartPr/>
                  <p14:nvPr/>
                </p14:nvContentPartPr>
                <p14:xfrm>
                  <a:off x="3372475" y="4136139"/>
                  <a:ext cx="56160" cy="201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591A9094-34CF-406A-85FA-8D323BE8B57E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3363835" y="4127139"/>
                    <a:ext cx="73800" cy="37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2E1547D-4119-2821-E66B-FB358EE010FE}"/>
                    </a:ext>
                  </a:extLst>
                </p14:cNvPr>
                <p14:cNvContentPartPr/>
                <p14:nvPr/>
              </p14:nvContentPartPr>
              <p14:xfrm>
                <a:off x="2887195" y="3667059"/>
                <a:ext cx="57240" cy="921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2E1547D-4119-2821-E66B-FB358EE010FE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878555" y="3658419"/>
                  <a:ext cx="74880" cy="10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C2AB21-85DC-EFF4-2EBE-2BECA7095577}"/>
              </a:ext>
            </a:extLst>
          </p:cNvPr>
          <p:cNvGrpSpPr/>
          <p:nvPr/>
        </p:nvGrpSpPr>
        <p:grpSpPr>
          <a:xfrm>
            <a:off x="6134432" y="2885036"/>
            <a:ext cx="793800" cy="1009080"/>
            <a:chOff x="6134432" y="3694661"/>
            <a:chExt cx="793800" cy="100908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D5E879A-BC30-80AB-1645-6F22F5E1EC24}"/>
                </a:ext>
              </a:extLst>
            </p:cNvPr>
            <p:cNvGrpSpPr/>
            <p:nvPr/>
          </p:nvGrpSpPr>
          <p:grpSpPr>
            <a:xfrm>
              <a:off x="6437192" y="3855941"/>
              <a:ext cx="491040" cy="671400"/>
              <a:chOff x="4771795" y="3245499"/>
              <a:chExt cx="491040" cy="67140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67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533CB276-6356-9F61-E321-94332FC59175}"/>
                      </a:ext>
                    </a:extLst>
                  </p14:cNvPr>
                  <p14:cNvContentPartPr/>
                  <p14:nvPr/>
                </p14:nvContentPartPr>
                <p14:xfrm>
                  <a:off x="4771795" y="3245499"/>
                  <a:ext cx="474480" cy="504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533CB276-6356-9F61-E321-94332FC59175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4753795" y="3227859"/>
                    <a:ext cx="510120" cy="4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69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C6778901-1F57-8056-0E07-8DB0537575EC}"/>
                      </a:ext>
                    </a:extLst>
                  </p14:cNvPr>
                  <p14:cNvContentPartPr/>
                  <p14:nvPr/>
                </p14:nvContentPartPr>
                <p14:xfrm>
                  <a:off x="4772515" y="3374379"/>
                  <a:ext cx="490320" cy="54252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C6778901-1F57-8056-0E07-8DB0537575EC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4754515" y="3356739"/>
                    <a:ext cx="525960" cy="578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7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7895B47-9388-ED35-12E0-FF03F6BF88D3}"/>
                    </a:ext>
                  </a:extLst>
                </p14:cNvPr>
                <p14:cNvContentPartPr/>
                <p14:nvPr/>
              </p14:nvContentPartPr>
              <p14:xfrm>
                <a:off x="6504512" y="4696901"/>
                <a:ext cx="355680" cy="6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E7895B47-9388-ED35-12E0-FF03F6BF88D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486494" y="4677901"/>
                  <a:ext cx="391356" cy="44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559CD6E-268D-9624-1F2B-2814B1976EAA}"/>
                    </a:ext>
                  </a:extLst>
                </p14:cNvPr>
                <p14:cNvContentPartPr/>
                <p14:nvPr/>
              </p14:nvContentPartPr>
              <p14:xfrm>
                <a:off x="6664352" y="3694661"/>
                <a:ext cx="51840" cy="1000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559CD6E-268D-9624-1F2B-2814B1976EA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655414" y="3685629"/>
                  <a:ext cx="69358" cy="1177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D938A23F-61ED-1EB1-C8AF-01927D9241AD}"/>
                    </a:ext>
                  </a:extLst>
                </p14:cNvPr>
                <p14:cNvContentPartPr/>
                <p14:nvPr/>
              </p14:nvContentPartPr>
              <p14:xfrm>
                <a:off x="6572912" y="4147181"/>
                <a:ext cx="71640" cy="738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D938A23F-61ED-1EB1-C8AF-01927D9241AD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563957" y="4138225"/>
                  <a:ext cx="89192" cy="9135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F3D6B0C-8E1E-3228-E12A-D1D6CD03A45F}"/>
                    </a:ext>
                  </a:extLst>
                </p14:cNvPr>
                <p14:cNvContentPartPr/>
                <p14:nvPr/>
              </p14:nvContentPartPr>
              <p14:xfrm>
                <a:off x="6676232" y="4565861"/>
                <a:ext cx="42840" cy="788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F3D6B0C-8E1E-3228-E12A-D1D6CD03A45F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667232" y="4556861"/>
                  <a:ext cx="6048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6369DD3-6DAF-70F8-412A-537C85E6FEE8}"/>
                    </a:ext>
                  </a:extLst>
                </p14:cNvPr>
                <p14:cNvContentPartPr/>
                <p14:nvPr/>
              </p14:nvContentPartPr>
              <p14:xfrm>
                <a:off x="6134432" y="3738581"/>
                <a:ext cx="267840" cy="2296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6369DD3-6DAF-70F8-412A-537C85E6FEE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125420" y="3729581"/>
                  <a:ext cx="285504" cy="24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739D3F2-E797-F5A2-3E7A-6E4B5F760314}"/>
              </a:ext>
            </a:extLst>
          </p:cNvPr>
          <p:cNvGrpSpPr/>
          <p:nvPr/>
        </p:nvGrpSpPr>
        <p:grpSpPr>
          <a:xfrm>
            <a:off x="9068410" y="2615116"/>
            <a:ext cx="1415160" cy="1701360"/>
            <a:chOff x="6208195" y="2521574"/>
            <a:chExt cx="1415160" cy="1701360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5083EB9-2F75-8C4D-A451-54E9C390466A}"/>
                </a:ext>
              </a:extLst>
            </p:cNvPr>
            <p:cNvGrpSpPr/>
            <p:nvPr/>
          </p:nvGrpSpPr>
          <p:grpSpPr>
            <a:xfrm>
              <a:off x="6208195" y="2781099"/>
              <a:ext cx="1415160" cy="1340640"/>
              <a:chOff x="6208195" y="2781099"/>
              <a:chExt cx="1415160" cy="1340640"/>
            </a:xfrm>
          </p:grpSpPr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81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EF675CF4-C6E9-C374-B139-95B5C96466BB}"/>
                      </a:ext>
                    </a:extLst>
                  </p14:cNvPr>
                  <p14:cNvContentPartPr/>
                  <p14:nvPr/>
                </p14:nvContentPartPr>
                <p14:xfrm>
                  <a:off x="6810115" y="2797659"/>
                  <a:ext cx="55080" cy="42768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EF675CF4-C6E9-C374-B139-95B5C96466BB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6792115" y="2780019"/>
                    <a:ext cx="90720" cy="463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8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84545E2F-BB01-2CF2-D675-7E8F5A57B039}"/>
                      </a:ext>
                    </a:extLst>
                  </p14:cNvPr>
                  <p14:cNvContentPartPr/>
                  <p14:nvPr/>
                </p14:nvContentPartPr>
                <p14:xfrm>
                  <a:off x="6286315" y="3539259"/>
                  <a:ext cx="379800" cy="35892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84545E2F-BB01-2CF2-D675-7E8F5A57B039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6268315" y="3521619"/>
                    <a:ext cx="415440" cy="39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8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3F9E4D68-5451-44E1-4928-B8C6E06E28BB}"/>
                      </a:ext>
                    </a:extLst>
                  </p14:cNvPr>
                  <p14:cNvContentPartPr/>
                  <p14:nvPr/>
                </p14:nvContentPartPr>
                <p14:xfrm>
                  <a:off x="6292795" y="3790539"/>
                  <a:ext cx="435960" cy="18972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3F9E4D68-5451-44E1-4928-B8C6E06E28BB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6275155" y="3772899"/>
                    <a:ext cx="47160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8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1ED2349C-C9E7-5ABD-4DAD-0EEABA77E05E}"/>
                      </a:ext>
                    </a:extLst>
                  </p14:cNvPr>
                  <p14:cNvContentPartPr/>
                  <p14:nvPr/>
                </p14:nvContentPartPr>
                <p14:xfrm>
                  <a:off x="7038355" y="3773619"/>
                  <a:ext cx="463320" cy="21960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1ED2349C-C9E7-5ABD-4DAD-0EEABA77E05E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7020715" y="3755619"/>
                    <a:ext cx="498960" cy="25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89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912ADDAC-B4D1-F1F8-950E-EE97AC038181}"/>
                      </a:ext>
                    </a:extLst>
                  </p14:cNvPr>
                  <p14:cNvContentPartPr/>
                  <p14:nvPr/>
                </p14:nvContentPartPr>
                <p14:xfrm>
                  <a:off x="7247875" y="3604059"/>
                  <a:ext cx="370800" cy="35676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912ADDAC-B4D1-F1F8-950E-EE97AC038181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7230235" y="3586419"/>
                    <a:ext cx="406440" cy="39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91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57BB5899-AD51-B78F-8C84-B67C88EDAE9A}"/>
                      </a:ext>
                    </a:extLst>
                  </p14:cNvPr>
                  <p14:cNvContentPartPr/>
                  <p14:nvPr/>
                </p14:nvContentPartPr>
                <p14:xfrm>
                  <a:off x="6941155" y="2867859"/>
                  <a:ext cx="87480" cy="40932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57BB5899-AD51-B78F-8C84-B67C88EDAE9A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6923515" y="2850219"/>
                    <a:ext cx="123120" cy="44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93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9E909B51-5FBB-FFCC-612B-A443EA8C7803}"/>
                      </a:ext>
                    </a:extLst>
                  </p14:cNvPr>
                  <p14:cNvContentPartPr/>
                  <p14:nvPr/>
                </p14:nvContentPartPr>
                <p14:xfrm>
                  <a:off x="6208195" y="2781099"/>
                  <a:ext cx="604080" cy="109224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9E909B51-5FBB-FFCC-612B-A443EA8C7803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6190195" y="2763099"/>
                    <a:ext cx="639720" cy="112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9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BDDE27F4-2E8F-540C-840B-CE5492FC1885}"/>
                      </a:ext>
                    </a:extLst>
                  </p14:cNvPr>
                  <p14:cNvContentPartPr/>
                  <p14:nvPr/>
                </p14:nvContentPartPr>
                <p14:xfrm>
                  <a:off x="6310075" y="4075299"/>
                  <a:ext cx="1212120" cy="4644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BDDE27F4-2E8F-540C-840B-CE5492FC1885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292435" y="4057299"/>
                    <a:ext cx="1247760" cy="8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 xmlns:aink="http://schemas.microsoft.com/office/drawing/2016/ink">
            <mc:Choice Requires="p14 aink">
              <p:contentPart p14:bwMode="auto" r:id="rId97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198EF4D0-B104-C863-E49F-B489A24E9AA0}"/>
                      </a:ext>
                    </a:extLst>
                  </p14:cNvPr>
                  <p14:cNvContentPartPr/>
                  <p14:nvPr/>
                </p14:nvContentPartPr>
                <p14:xfrm>
                  <a:off x="7020355" y="2844819"/>
                  <a:ext cx="603000" cy="104364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198EF4D0-B104-C863-E49F-B489A24E9AA0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7002715" y="2827179"/>
                    <a:ext cx="638640" cy="10792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D566ED5-B04A-189D-07B2-6C6E3284FDD5}"/>
                    </a:ext>
                  </a:extLst>
                </p14:cNvPr>
                <p14:cNvContentPartPr/>
                <p14:nvPr/>
              </p14:nvContentPartPr>
              <p14:xfrm>
                <a:off x="6735438" y="3031334"/>
                <a:ext cx="45000" cy="109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D566ED5-B04A-189D-07B2-6C6E3284FDD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6726438" y="3022334"/>
                  <a:ext cx="62640" cy="127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1CD041D-9D59-66F7-1CCC-A39C5CCB320E}"/>
                </a:ext>
              </a:extLst>
            </p:cNvPr>
            <p:cNvGrpSpPr/>
            <p:nvPr/>
          </p:nvGrpSpPr>
          <p:grpSpPr>
            <a:xfrm>
              <a:off x="6458598" y="3562334"/>
              <a:ext cx="173160" cy="238320"/>
              <a:chOff x="6458598" y="3562334"/>
              <a:chExt cx="173160" cy="2383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01">
                <p14:nvContentPartPr>
                  <p14:cNvPr id="5" name="Ink 4">
                    <a:extLst>
                      <a:ext uri="{FF2B5EF4-FFF2-40B4-BE49-F238E27FC236}">
                        <a16:creationId xmlns:a16="http://schemas.microsoft.com/office/drawing/2014/main" id="{1AA2C337-4DF3-9171-39EB-7D1BFE95452D}"/>
                      </a:ext>
                    </a:extLst>
                  </p14:cNvPr>
                  <p14:cNvContentPartPr/>
                  <p14:nvPr/>
                </p14:nvContentPartPr>
                <p14:xfrm>
                  <a:off x="6458598" y="3562334"/>
                  <a:ext cx="76320" cy="70200"/>
                </p14:xfrm>
              </p:contentPart>
            </mc:Choice>
            <mc:Fallback>
              <p:pic>
                <p:nvPicPr>
                  <p:cNvPr id="5" name="Ink 4">
                    <a:extLst>
                      <a:ext uri="{FF2B5EF4-FFF2-40B4-BE49-F238E27FC236}">
                        <a16:creationId xmlns:a16="http://schemas.microsoft.com/office/drawing/2014/main" id="{1AA2C337-4DF3-9171-39EB-7D1BFE95452D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6449598" y="3553334"/>
                    <a:ext cx="93960" cy="8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3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577BD92B-9FD0-BA0C-3ED3-59ACA80D4C5C}"/>
                      </a:ext>
                    </a:extLst>
                  </p14:cNvPr>
                  <p14:cNvContentPartPr/>
                  <p14:nvPr/>
                </p14:nvContentPartPr>
                <p14:xfrm>
                  <a:off x="6561918" y="3709574"/>
                  <a:ext cx="69840" cy="91080"/>
                </p14:xfrm>
              </p:contentPart>
            </mc:Choice>
            <mc:Fallback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577BD92B-9FD0-BA0C-3ED3-59ACA80D4C5C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6552918" y="3700934"/>
                    <a:ext cx="87480" cy="108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1088EC4-2FDF-0929-5932-01975BED6B73}"/>
                    </a:ext>
                  </a:extLst>
                </p14:cNvPr>
                <p14:cNvContentPartPr/>
                <p14:nvPr/>
              </p14:nvContentPartPr>
              <p14:xfrm>
                <a:off x="7147998" y="3717494"/>
                <a:ext cx="42480" cy="78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1088EC4-2FDF-0929-5932-01975BED6B7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139358" y="3708854"/>
                  <a:ext cx="60120" cy="96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46D416D-935A-D914-5F63-A0E6BED447BF}"/>
                </a:ext>
              </a:extLst>
            </p:cNvPr>
            <p:cNvGrpSpPr/>
            <p:nvPr/>
          </p:nvGrpSpPr>
          <p:grpSpPr>
            <a:xfrm>
              <a:off x="7325118" y="3221774"/>
              <a:ext cx="62280" cy="101880"/>
              <a:chOff x="7325118" y="3221774"/>
              <a:chExt cx="62280" cy="1018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0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9068376C-22A6-4B7D-ABFB-6A076242AB1C}"/>
                      </a:ext>
                    </a:extLst>
                  </p14:cNvPr>
                  <p14:cNvContentPartPr/>
                  <p14:nvPr/>
                </p14:nvContentPartPr>
                <p14:xfrm>
                  <a:off x="7325118" y="3246614"/>
                  <a:ext cx="36720" cy="7704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9068376C-22A6-4B7D-ABFB-6A076242AB1C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7316118" y="3237614"/>
                    <a:ext cx="5436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36E73FAD-81F2-72E8-2D44-955B70951298}"/>
                      </a:ext>
                    </a:extLst>
                  </p14:cNvPr>
                  <p14:cNvContentPartPr/>
                  <p14:nvPr/>
                </p14:nvContentPartPr>
                <p14:xfrm>
                  <a:off x="7335918" y="3221774"/>
                  <a:ext cx="51480" cy="1116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36E73FAD-81F2-72E8-2D44-955B70951298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7327278" y="3212774"/>
                    <a:ext cx="69120" cy="28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68489FF-BBF7-4161-CBD5-10ED9440900E}"/>
                    </a:ext>
                  </a:extLst>
                </p14:cNvPr>
                <p14:cNvContentPartPr/>
                <p14:nvPr/>
              </p14:nvContentPartPr>
              <p14:xfrm>
                <a:off x="6447798" y="3154094"/>
                <a:ext cx="47160" cy="84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68489FF-BBF7-4161-CBD5-10ED9440900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6438798" y="3145094"/>
                  <a:ext cx="64800" cy="1026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72D4E44-1D9A-44BA-1ECF-7921C6498057}"/>
                </a:ext>
              </a:extLst>
            </p:cNvPr>
            <p:cNvGrpSpPr/>
            <p:nvPr/>
          </p:nvGrpSpPr>
          <p:grpSpPr>
            <a:xfrm>
              <a:off x="6868278" y="4141214"/>
              <a:ext cx="84240" cy="81720"/>
              <a:chOff x="6868278" y="4141214"/>
              <a:chExt cx="84240" cy="817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3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CA3149C7-F0FB-36EF-BF79-78E5258E7732}"/>
                      </a:ext>
                    </a:extLst>
                  </p14:cNvPr>
                  <p14:cNvContentPartPr/>
                  <p14:nvPr/>
                </p14:nvContentPartPr>
                <p14:xfrm>
                  <a:off x="6868278" y="4141214"/>
                  <a:ext cx="42480" cy="8172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CA3149C7-F0FB-36EF-BF79-78E5258E7732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6859638" y="4132214"/>
                    <a:ext cx="6012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5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376A29F3-460A-9414-4781-C2647C6A9B40}"/>
                      </a:ext>
                    </a:extLst>
                  </p14:cNvPr>
                  <p14:cNvContentPartPr/>
                  <p14:nvPr/>
                </p14:nvContentPartPr>
                <p14:xfrm>
                  <a:off x="6884478" y="4163894"/>
                  <a:ext cx="68040" cy="2916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376A29F3-460A-9414-4781-C2647C6A9B40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6875478" y="4155254"/>
                    <a:ext cx="85680" cy="46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B5B50AD-61F2-89F1-E131-6645A171F953}"/>
                </a:ext>
              </a:extLst>
            </p:cNvPr>
            <p:cNvGrpSpPr/>
            <p:nvPr/>
          </p:nvGrpSpPr>
          <p:grpSpPr>
            <a:xfrm>
              <a:off x="7297398" y="3564854"/>
              <a:ext cx="59040" cy="74160"/>
              <a:chOff x="7297398" y="3564854"/>
              <a:chExt cx="59040" cy="741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7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7F09D0DF-0DC8-4908-BF86-0BCEE551C48F}"/>
                      </a:ext>
                    </a:extLst>
                  </p14:cNvPr>
                  <p14:cNvContentPartPr/>
                  <p14:nvPr/>
                </p14:nvContentPartPr>
                <p14:xfrm>
                  <a:off x="7297398" y="3564854"/>
                  <a:ext cx="37080" cy="3564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7F09D0DF-0DC8-4908-BF86-0BCEE551C48F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7288758" y="3555854"/>
                    <a:ext cx="54720" cy="5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5F1ACC19-6AF2-B49A-7290-3FBAABCB5A9D}"/>
                      </a:ext>
                    </a:extLst>
                  </p14:cNvPr>
                  <p14:cNvContentPartPr/>
                  <p14:nvPr/>
                </p14:nvContentPartPr>
                <p14:xfrm>
                  <a:off x="7307478" y="3598694"/>
                  <a:ext cx="48960" cy="4032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5F1ACC19-6AF2-B49A-7290-3FBAABCB5A9D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7298838" y="3590054"/>
                    <a:ext cx="66600" cy="579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CDB4D84-1F13-884D-4B49-D8EFF53523D8}"/>
                    </a:ext>
                  </a:extLst>
                </p14:cNvPr>
                <p14:cNvContentPartPr/>
                <p14:nvPr/>
              </p14:nvContentPartPr>
              <p14:xfrm>
                <a:off x="7038558" y="3084614"/>
                <a:ext cx="43920" cy="87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CDB4D84-1F13-884D-4B49-D8EFF53523D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029918" y="3075974"/>
                  <a:ext cx="6156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6FC544-877E-D0ED-399E-4928D7A2DBC4}"/>
                    </a:ext>
                  </a:extLst>
                </p14:cNvPr>
                <p14:cNvContentPartPr/>
                <p14:nvPr/>
              </p14:nvContentPartPr>
              <p14:xfrm>
                <a:off x="6783678" y="2521574"/>
                <a:ext cx="220320" cy="2232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6FC544-877E-D0ED-399E-4928D7A2DBC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775038" y="2512574"/>
                  <a:ext cx="237960" cy="24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677D7A03-D806-F940-9385-D2F874565ADC}"/>
              </a:ext>
            </a:extLst>
          </p:cNvPr>
          <p:cNvSpPr txBox="1">
            <a:spLocks/>
          </p:cNvSpPr>
          <p:nvPr/>
        </p:nvSpPr>
        <p:spPr>
          <a:xfrm>
            <a:off x="508615" y="4465725"/>
            <a:ext cx="2587866" cy="66107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u="sng" dirty="0">
                <a:solidFill>
                  <a:srgbClr val="202122"/>
                </a:solidFill>
                <a:latin typeface="Aptos" panose="020B0004020202020204" pitchFamily="34" charset="0"/>
              </a:rPr>
              <a:t>IS</a:t>
            </a:r>
            <a:r>
              <a:rPr lang="en-US" sz="1100" dirty="0">
                <a:solidFill>
                  <a:srgbClr val="202122"/>
                </a:solidFill>
                <a:latin typeface="Aptos" panose="020B0004020202020204" pitchFamily="34" charset="0"/>
              </a:rPr>
              <a:t> Eulerian: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000" dirty="0">
                <a:solidFill>
                  <a:srgbClr val="202122"/>
                </a:solidFill>
                <a:latin typeface="Aptos" panose="020B0004020202020204" pitchFamily="34" charset="0"/>
              </a:rPr>
              <a:t>It has a </a:t>
            </a:r>
            <a:r>
              <a:rPr lang="en-US" sz="1000" i="1" dirty="0">
                <a:solidFill>
                  <a:srgbClr val="202122"/>
                </a:solidFill>
                <a:latin typeface="Aptos" panose="020B0004020202020204" pitchFamily="34" charset="0"/>
              </a:rPr>
              <a:t>circuit</a:t>
            </a:r>
            <a:r>
              <a:rPr lang="en-US" sz="1000" dirty="0">
                <a:solidFill>
                  <a:srgbClr val="202122"/>
                </a:solidFill>
                <a:latin typeface="Aptos" panose="020B0004020202020204" pitchFamily="34" charset="0"/>
              </a:rPr>
              <a:t>, starting and ending at A.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000" dirty="0">
                <a:solidFill>
                  <a:srgbClr val="202122"/>
                </a:solidFill>
                <a:latin typeface="Aptos" panose="020B0004020202020204" pitchFamily="34" charset="0"/>
              </a:rPr>
              <a:t>It traverses all edges:</a:t>
            </a:r>
            <a:br>
              <a:rPr lang="en-US" sz="1000" dirty="0">
                <a:solidFill>
                  <a:srgbClr val="202122"/>
                </a:solidFill>
                <a:latin typeface="Aptos" panose="020B0004020202020204" pitchFamily="34" charset="0"/>
              </a:rPr>
            </a:br>
            <a:r>
              <a:rPr lang="en-US" sz="1000" dirty="0">
                <a:solidFill>
                  <a:srgbClr val="202122"/>
                </a:solidFill>
                <a:latin typeface="Aptos" panose="020B0004020202020204" pitchFamily="34" charset="0"/>
              </a:rPr>
              <a:t>A &gt; B &gt; C &gt; A &gt; D &gt; E 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8C89A07-D665-EEC7-876D-EB8E9897D919}"/>
              </a:ext>
            </a:extLst>
          </p:cNvPr>
          <p:cNvSpPr txBox="1">
            <a:spLocks/>
          </p:cNvSpPr>
          <p:nvPr/>
        </p:nvSpPr>
        <p:spPr>
          <a:xfrm>
            <a:off x="3434177" y="4523522"/>
            <a:ext cx="2354483" cy="66107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u="sng" dirty="0">
                <a:solidFill>
                  <a:srgbClr val="202122"/>
                </a:solidFill>
                <a:latin typeface="Aptos" panose="020B0004020202020204" pitchFamily="34" charset="0"/>
              </a:rPr>
              <a:t>IS NOT</a:t>
            </a:r>
            <a:r>
              <a:rPr lang="en-US" sz="1100" dirty="0">
                <a:solidFill>
                  <a:srgbClr val="202122"/>
                </a:solidFill>
                <a:latin typeface="Aptos" panose="020B0004020202020204" pitchFamily="34" charset="0"/>
              </a:rPr>
              <a:t> Eulerian: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000" dirty="0">
                <a:solidFill>
                  <a:srgbClr val="202122"/>
                </a:solidFill>
                <a:latin typeface="Aptos" panose="020B0004020202020204" pitchFamily="34" charset="0"/>
              </a:rPr>
              <a:t>It has a </a:t>
            </a:r>
            <a:r>
              <a:rPr lang="en-US" sz="1000" i="1" dirty="0">
                <a:solidFill>
                  <a:srgbClr val="202122"/>
                </a:solidFill>
                <a:latin typeface="Aptos" panose="020B0004020202020204" pitchFamily="34" charset="0"/>
              </a:rPr>
              <a:t>path</a:t>
            </a:r>
            <a:r>
              <a:rPr lang="en-US" sz="1000" dirty="0">
                <a:solidFill>
                  <a:srgbClr val="202122"/>
                </a:solidFill>
                <a:latin typeface="Aptos" panose="020B0004020202020204" pitchFamily="34" charset="0"/>
              </a:rPr>
              <a:t>: H &gt; I &gt; G &gt; H &gt; J &gt; F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000" dirty="0">
                <a:solidFill>
                  <a:srgbClr val="202122"/>
                </a:solidFill>
                <a:latin typeface="Aptos" panose="020B0004020202020204" pitchFamily="34" charset="0"/>
              </a:rPr>
              <a:t>But it does not start and end in the same node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C611673-FC8C-6237-A0C8-4242E77617FB}"/>
              </a:ext>
            </a:extLst>
          </p:cNvPr>
          <p:cNvSpPr txBox="1">
            <a:spLocks/>
          </p:cNvSpPr>
          <p:nvPr/>
        </p:nvSpPr>
        <p:spPr>
          <a:xfrm>
            <a:off x="6057285" y="4515138"/>
            <a:ext cx="2354483" cy="52257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u="sng" dirty="0">
                <a:solidFill>
                  <a:srgbClr val="202122"/>
                </a:solidFill>
                <a:latin typeface="Aptos" panose="020B0004020202020204" pitchFamily="34" charset="0"/>
              </a:rPr>
              <a:t>IS NOT</a:t>
            </a:r>
            <a:r>
              <a:rPr lang="en-US" sz="1100" dirty="0">
                <a:solidFill>
                  <a:srgbClr val="202122"/>
                </a:solidFill>
                <a:latin typeface="Aptos" panose="020B0004020202020204" pitchFamily="34" charset="0"/>
              </a:rPr>
              <a:t> Eulerian: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000" dirty="0">
                <a:solidFill>
                  <a:srgbClr val="202122"/>
                </a:solidFill>
                <a:latin typeface="Aptos" panose="020B0004020202020204" pitchFamily="34" charset="0"/>
              </a:rPr>
              <a:t>Once traversing an edge reaching W there is no way further.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FA42519E-8CB4-8F91-D028-FEA6A5BDA9BF}"/>
              </a:ext>
            </a:extLst>
          </p:cNvPr>
          <p:cNvSpPr txBox="1">
            <a:spLocks/>
          </p:cNvSpPr>
          <p:nvPr/>
        </p:nvSpPr>
        <p:spPr>
          <a:xfrm>
            <a:off x="8714280" y="4417241"/>
            <a:ext cx="2587866" cy="66107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100" b="1" u="sng" dirty="0">
                <a:solidFill>
                  <a:srgbClr val="202122"/>
                </a:solidFill>
                <a:latin typeface="Aptos" panose="020B0004020202020204" pitchFamily="34" charset="0"/>
              </a:rPr>
              <a:t>IS</a:t>
            </a:r>
            <a:r>
              <a:rPr lang="en-US" sz="1100" dirty="0">
                <a:solidFill>
                  <a:srgbClr val="202122"/>
                </a:solidFill>
                <a:latin typeface="Aptos" panose="020B0004020202020204" pitchFamily="34" charset="0"/>
              </a:rPr>
              <a:t> Eulerian: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000" dirty="0">
                <a:solidFill>
                  <a:srgbClr val="202122"/>
                </a:solidFill>
                <a:latin typeface="Aptos" panose="020B0004020202020204" pitchFamily="34" charset="0"/>
              </a:rPr>
              <a:t>It has a circuit starting and ending at 1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1000" dirty="0">
                <a:solidFill>
                  <a:srgbClr val="202122"/>
                </a:solidFill>
                <a:latin typeface="Aptos" panose="020B0004020202020204" pitchFamily="34" charset="0"/>
              </a:rPr>
              <a:t>It traverses all edges:</a:t>
            </a:r>
            <a:br>
              <a:rPr lang="en-US" sz="1000" dirty="0">
                <a:solidFill>
                  <a:srgbClr val="202122"/>
                </a:solidFill>
                <a:latin typeface="Aptos" panose="020B0004020202020204" pitchFamily="34" charset="0"/>
              </a:rPr>
            </a:br>
            <a:r>
              <a:rPr lang="en-US" sz="1000" dirty="0">
                <a:solidFill>
                  <a:srgbClr val="202122"/>
                </a:solidFill>
                <a:latin typeface="Aptos" panose="020B0004020202020204" pitchFamily="34" charset="0"/>
              </a:rPr>
              <a:t>1 &gt; 2 &gt; 3 &gt; 4 &gt; 5 &gt; &gt; 1 &gt; 3 &gt; 5 &gt; 6 &gt; 1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AF97B3F7-2695-ED4E-E8BA-E22C7453BA80}"/>
              </a:ext>
            </a:extLst>
          </p:cNvPr>
          <p:cNvSpPr txBox="1">
            <a:spLocks/>
          </p:cNvSpPr>
          <p:nvPr/>
        </p:nvSpPr>
        <p:spPr>
          <a:xfrm>
            <a:off x="5885329" y="1169690"/>
            <a:ext cx="5630395" cy="83510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u="sng" dirty="0">
                <a:solidFill>
                  <a:srgbClr val="202122"/>
                </a:solidFill>
                <a:latin typeface="Aptos" panose="020B0004020202020204" pitchFamily="34" charset="0"/>
              </a:rPr>
              <a:t>TLDR: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200" b="1" dirty="0">
                <a:solidFill>
                  <a:srgbClr val="202122"/>
                </a:solidFill>
                <a:latin typeface="Aptos" panose="020B0004020202020204" pitchFamily="34" charset="0"/>
              </a:rPr>
              <a:t>Eulerian Path</a:t>
            </a:r>
            <a:r>
              <a:rPr lang="en-US" sz="1200" dirty="0">
                <a:solidFill>
                  <a:srgbClr val="202122"/>
                </a:solidFill>
                <a:latin typeface="Aptos" panose="020B0004020202020204" pitchFamily="34" charset="0"/>
              </a:rPr>
              <a:t> is a path in graph that </a:t>
            </a:r>
            <a:r>
              <a:rPr lang="en-US" sz="1200" dirty="0">
                <a:solidFill>
                  <a:srgbClr val="C00000"/>
                </a:solidFill>
                <a:latin typeface="Aptos" panose="020B0004020202020204" pitchFamily="34" charset="0"/>
              </a:rPr>
              <a:t>visits every edge exactly once</a:t>
            </a:r>
            <a:r>
              <a:rPr lang="en-US" sz="1200" dirty="0">
                <a:solidFill>
                  <a:srgbClr val="202122"/>
                </a:solidFill>
                <a:latin typeface="Aptos" panose="020B0004020202020204" pitchFamily="34" charset="0"/>
              </a:rPr>
              <a:t>.</a:t>
            </a:r>
            <a:br>
              <a:rPr lang="en-US" sz="1200" dirty="0">
                <a:solidFill>
                  <a:srgbClr val="202122"/>
                </a:solidFill>
                <a:latin typeface="Aptos" panose="020B0004020202020204" pitchFamily="34" charset="0"/>
              </a:rPr>
            </a:br>
            <a:r>
              <a:rPr lang="en-US" sz="1200" b="1" dirty="0">
                <a:solidFill>
                  <a:srgbClr val="202122"/>
                </a:solidFill>
                <a:latin typeface="Aptos" panose="020B0004020202020204" pitchFamily="34" charset="0"/>
              </a:rPr>
              <a:t>Eulerian Circuit</a:t>
            </a:r>
            <a:r>
              <a:rPr lang="en-US" sz="1200" dirty="0">
                <a:solidFill>
                  <a:srgbClr val="202122"/>
                </a:solidFill>
                <a:latin typeface="Aptos" panose="020B0004020202020204" pitchFamily="34" charset="0"/>
              </a:rPr>
              <a:t> is an Eulerian Path which </a:t>
            </a:r>
            <a:r>
              <a:rPr lang="en-US" sz="1200" dirty="0">
                <a:solidFill>
                  <a:srgbClr val="C00000"/>
                </a:solidFill>
                <a:latin typeface="Aptos" panose="020B0004020202020204" pitchFamily="34" charset="0"/>
              </a:rPr>
              <a:t>starts and ends on the same vertex</a:t>
            </a:r>
            <a:r>
              <a:rPr lang="en-US" sz="1200" dirty="0">
                <a:solidFill>
                  <a:srgbClr val="202122"/>
                </a:solidFill>
                <a:latin typeface="Aptos" panose="020B0004020202020204" pitchFamily="34" charset="0"/>
              </a:rPr>
              <a:t>. </a:t>
            </a:r>
          </a:p>
          <a:p>
            <a:pPr marL="0" indent="0">
              <a:spcBef>
                <a:spcPts val="600"/>
              </a:spcBef>
              <a:buFont typeface="Arial" panose="020B0604020202020204" pitchFamily="34" charset="0"/>
              <a:buNone/>
            </a:pPr>
            <a:r>
              <a:rPr lang="en-US" sz="1200" dirty="0">
                <a:solidFill>
                  <a:srgbClr val="202122"/>
                </a:solidFill>
                <a:latin typeface="Aptos" panose="020B0004020202020204" pitchFamily="34" charset="0"/>
              </a:rPr>
              <a:t>A graph is said to be an </a:t>
            </a:r>
            <a:r>
              <a:rPr lang="en-US" sz="1200" b="1" dirty="0">
                <a:solidFill>
                  <a:srgbClr val="202122"/>
                </a:solidFill>
                <a:latin typeface="Aptos" panose="020B0004020202020204" pitchFamily="34" charset="0"/>
              </a:rPr>
              <a:t>Eulerian Graph</a:t>
            </a:r>
            <a:r>
              <a:rPr lang="en-US" sz="1200" dirty="0">
                <a:solidFill>
                  <a:srgbClr val="202122"/>
                </a:solidFill>
                <a:latin typeface="Aptos" panose="020B0004020202020204" pitchFamily="34" charset="0"/>
              </a:rPr>
              <a:t> if it has an Eulerian Circuit.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4E90A2-C280-A882-994A-20FC236DBC94}"/>
              </a:ext>
            </a:extLst>
          </p:cNvPr>
          <p:cNvSpPr txBox="1"/>
          <p:nvPr/>
        </p:nvSpPr>
        <p:spPr>
          <a:xfrm>
            <a:off x="518381" y="5480618"/>
            <a:ext cx="543720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How to check if a directed graph is Eulerian? 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A directed graph has an Eulerian Circuit if following conditions are true:</a:t>
            </a:r>
          </a:p>
          <a:p>
            <a:pPr marL="342900" indent="-342900">
              <a:spcBef>
                <a:spcPts val="600"/>
              </a:spcBef>
              <a:buFont typeface="+mj-lt"/>
              <a:buAutoNum type="arabicPeriod"/>
            </a:pPr>
            <a:r>
              <a:rPr lang="en-US" sz="1400" dirty="0"/>
              <a:t>Is </a:t>
            </a:r>
            <a:r>
              <a:rPr lang="en-US" sz="1400" b="1" dirty="0"/>
              <a:t>connected</a:t>
            </a:r>
            <a:r>
              <a:rPr lang="en-US" sz="1400" dirty="0"/>
              <a:t>: can reach from each node every other node.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</a:t>
            </a:r>
            <a:r>
              <a:rPr lang="en-US" sz="1400" b="1" dirty="0" err="1"/>
              <a:t>inDegree</a:t>
            </a:r>
            <a:r>
              <a:rPr lang="en-US" sz="1400" dirty="0"/>
              <a:t> is equal to the </a:t>
            </a:r>
            <a:r>
              <a:rPr lang="en-US" sz="1400" b="1" dirty="0" err="1"/>
              <a:t>outDegree</a:t>
            </a:r>
            <a:r>
              <a:rPr lang="en-US" sz="1400" dirty="0"/>
              <a:t> for every node.</a:t>
            </a:r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2D5A0DEE-B08E-38C5-B211-1C30F506EE08}"/>
              </a:ext>
            </a:extLst>
          </p:cNvPr>
          <p:cNvSpPr txBox="1">
            <a:spLocks/>
          </p:cNvSpPr>
          <p:nvPr/>
        </p:nvSpPr>
        <p:spPr>
          <a:xfrm>
            <a:off x="1115822" y="2315028"/>
            <a:ext cx="1038653" cy="2317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202122"/>
                </a:solidFill>
                <a:latin typeface="Aptos" panose="020B0004020202020204" pitchFamily="34" charset="0"/>
              </a:rPr>
              <a:t>eulerian1.txt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830E770B-8F82-CC20-E1A1-C220A8C80A43}"/>
              </a:ext>
            </a:extLst>
          </p:cNvPr>
          <p:cNvSpPr txBox="1">
            <a:spLocks/>
          </p:cNvSpPr>
          <p:nvPr/>
        </p:nvSpPr>
        <p:spPr>
          <a:xfrm>
            <a:off x="3738968" y="2295941"/>
            <a:ext cx="1038653" cy="2317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202122"/>
                </a:solidFill>
                <a:latin typeface="Aptos" panose="020B0004020202020204" pitchFamily="34" charset="0"/>
              </a:rPr>
              <a:t>eulerian2.txt</a:t>
            </a:r>
          </a:p>
        </p:txBody>
      </p:sp>
      <p:sp>
        <p:nvSpPr>
          <p:cNvPr id="42" name="Content Placeholder 2">
            <a:extLst>
              <a:ext uri="{FF2B5EF4-FFF2-40B4-BE49-F238E27FC236}">
                <a16:creationId xmlns:a16="http://schemas.microsoft.com/office/drawing/2014/main" id="{DD02AF86-61C4-C511-E7C1-CB26FE4265C0}"/>
              </a:ext>
            </a:extLst>
          </p:cNvPr>
          <p:cNvSpPr txBox="1">
            <a:spLocks/>
          </p:cNvSpPr>
          <p:nvPr/>
        </p:nvSpPr>
        <p:spPr>
          <a:xfrm>
            <a:off x="6102405" y="2308531"/>
            <a:ext cx="1038653" cy="2317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202122"/>
                </a:solidFill>
                <a:latin typeface="Aptos" panose="020B0004020202020204" pitchFamily="34" charset="0"/>
              </a:rPr>
              <a:t>eulerian3.txt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DCFFDECA-83B1-9970-DF7C-A477634280C3}"/>
              </a:ext>
            </a:extLst>
          </p:cNvPr>
          <p:cNvSpPr txBox="1">
            <a:spLocks/>
          </p:cNvSpPr>
          <p:nvPr/>
        </p:nvSpPr>
        <p:spPr>
          <a:xfrm>
            <a:off x="9151003" y="2290036"/>
            <a:ext cx="1038653" cy="2317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000" dirty="0">
                <a:solidFill>
                  <a:srgbClr val="202122"/>
                </a:solidFill>
                <a:latin typeface="Aptos" panose="020B0004020202020204" pitchFamily="34" charset="0"/>
              </a:rPr>
              <a:t>eulerian4.txt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787677D-1D87-63F0-15F8-C2F3EB02B9BA}"/>
              </a:ext>
            </a:extLst>
          </p:cNvPr>
          <p:cNvSpPr txBox="1"/>
          <p:nvPr/>
        </p:nvSpPr>
        <p:spPr>
          <a:xfrm>
            <a:off x="6438218" y="5463807"/>
            <a:ext cx="5437206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challenge</a:t>
            </a:r>
            <a:r>
              <a:rPr lang="en-US" dirty="0"/>
              <a:t>:</a:t>
            </a:r>
          </a:p>
          <a:p>
            <a:pPr>
              <a:spcBef>
                <a:spcPts val="600"/>
              </a:spcBef>
            </a:pPr>
            <a:r>
              <a:rPr lang="en-US" sz="1400" dirty="0"/>
              <a:t>Determine not only if a graph is Eulerian, but if it is, also determine a valid Eulerian circuit, listing the nodes of the graph in the order in which they can be travelled to form the circuit.</a:t>
            </a:r>
          </a:p>
        </p:txBody>
      </p:sp>
    </p:spTree>
    <p:extLst>
      <p:ext uri="{BB962C8B-B14F-4D97-AF65-F5344CB8AC3E}">
        <p14:creationId xmlns:p14="http://schemas.microsoft.com/office/powerpoint/2010/main" val="234937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8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56"/>
          <p:cNvSpPr>
            <a:spLocks noGrp="1"/>
          </p:cNvSpPr>
          <p:nvPr>
            <p:ph type="title"/>
          </p:nvPr>
        </p:nvSpPr>
        <p:spPr>
          <a:xfrm>
            <a:off x="511432" y="27106"/>
            <a:ext cx="10899677" cy="559838"/>
          </a:xfrm>
        </p:spPr>
        <p:txBody>
          <a:bodyPr vert="horz" lIns="0" tIns="0" rIns="0" bIns="0" rtlCol="0" anchor="ctr">
            <a:normAutofit fontScale="90000"/>
          </a:bodyPr>
          <a:lstStyle/>
          <a:p>
            <a:pPr>
              <a:lnSpc>
                <a:spcPct val="100000"/>
              </a:lnSpc>
              <a:tabLst>
                <a:tab pos="102870" algn="l"/>
              </a:tabLst>
            </a:pPr>
            <a:r>
              <a:rPr lang="en-US" sz="2160" dirty="0"/>
              <a:t>the </a:t>
            </a:r>
            <a:r>
              <a:rPr lang="en-US" sz="3240" b="1" dirty="0"/>
              <a:t>Eulerian Circuit</a:t>
            </a:r>
            <a:r>
              <a:rPr lang="en-US" dirty="0"/>
              <a:t> </a:t>
            </a:r>
            <a:r>
              <a:rPr lang="en-US" sz="2160" dirty="0"/>
              <a:t>implementation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ED4B7F-E9B0-4ECF-8E28-D5FBDEA9C5CD}"/>
              </a:ext>
            </a:extLst>
          </p:cNvPr>
          <p:cNvSpPr txBox="1"/>
          <p:nvPr/>
        </p:nvSpPr>
        <p:spPr>
          <a:xfrm>
            <a:off x="257175" y="917134"/>
            <a:ext cx="605594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/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As the graph is traversed, it is important to track which </a:t>
            </a:r>
            <a:r>
              <a:rPr lang="en-US" sz="1050" i="1" dirty="0">
                <a:solidFill>
                  <a:prstClr val="black"/>
                </a:solidFill>
                <a:latin typeface="Aptos" panose="020B0004020202020204" pitchFamily="34" charset="0"/>
              </a:rPr>
              <a:t>edges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 were traversed, and which were not.</a:t>
            </a:r>
          </a:p>
          <a:p>
            <a:pPr defTabSz="548640"/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This can be done by: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FB7314-2FEC-6C8A-8FE9-EE57421A1DEE}"/>
              </a:ext>
            </a:extLst>
          </p:cNvPr>
          <p:cNvSpPr txBox="1"/>
          <p:nvPr/>
        </p:nvSpPr>
        <p:spPr>
          <a:xfrm>
            <a:off x="257176" y="1406622"/>
            <a:ext cx="5905014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548640">
              <a:buSzPct val="80000"/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Having the Node class contain all nodes that can be reached from </a:t>
            </a:r>
            <a:r>
              <a:rPr lang="en-US" sz="1050" i="1" dirty="0">
                <a:solidFill>
                  <a:prstClr val="black"/>
                </a:solidFill>
                <a:latin typeface="Aptos" panose="020B0004020202020204" pitchFamily="34" charset="0"/>
              </a:rPr>
              <a:t>this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 into an </a:t>
            </a:r>
            <a:r>
              <a:rPr lang="en-US" sz="1050" i="1" dirty="0">
                <a:solidFill>
                  <a:prstClr val="black"/>
                </a:solidFill>
                <a:latin typeface="Aptos" panose="020B0004020202020204" pitchFamily="34" charset="0"/>
              </a:rPr>
              <a:t>unvisited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 queue.</a:t>
            </a:r>
          </a:p>
          <a:p>
            <a:pPr marL="228600" indent="-228600" defTabSz="548640">
              <a:buSzPct val="80000"/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The </a:t>
            </a:r>
            <a:r>
              <a:rPr lang="en-US" sz="1050" i="1" dirty="0">
                <a:solidFill>
                  <a:prstClr val="black"/>
                </a:solidFill>
                <a:latin typeface="Aptos" panose="020B0004020202020204" pitchFamily="34" charset="0"/>
              </a:rPr>
              <a:t>unvisited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 queue of every node should be re-initialized from Node’s _edges each time the graph needs </a:t>
            </a:r>
            <a:r>
              <a:rPr lang="en-US" sz="1050" i="1" dirty="0" err="1">
                <a:solidFill>
                  <a:prstClr val="black"/>
                </a:solidFill>
                <a:latin typeface="Aptos" panose="020B0004020202020204" pitchFamily="34" charset="0"/>
              </a:rPr>
              <a:t>reseting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.</a:t>
            </a:r>
          </a:p>
          <a:p>
            <a:pPr marL="228600" indent="-228600" defTabSz="548640">
              <a:buSzPct val="80000"/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When traversing recursively from </a:t>
            </a:r>
            <a:r>
              <a:rPr lang="en-US" sz="1050" i="1" dirty="0">
                <a:solidFill>
                  <a:prstClr val="black"/>
                </a:solidFill>
                <a:latin typeface="Aptos" panose="020B0004020202020204" pitchFamily="34" charset="0"/>
              </a:rPr>
              <a:t>this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 node, explore only the </a:t>
            </a:r>
            <a:r>
              <a:rPr lang="en-US" sz="1050" i="1" dirty="0">
                <a:solidFill>
                  <a:prstClr val="black"/>
                </a:solidFill>
                <a:latin typeface="Aptos" panose="020B0004020202020204" pitchFamily="34" charset="0"/>
              </a:rPr>
              <a:t>unvisited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 nodes.</a:t>
            </a:r>
          </a:p>
          <a:p>
            <a:pPr marL="228600" indent="-228600" defTabSz="548640">
              <a:buSzPct val="80000"/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When </a:t>
            </a:r>
            <a:r>
              <a:rPr lang="en-US" sz="1050" i="1" dirty="0">
                <a:solidFill>
                  <a:prstClr val="black"/>
                </a:solidFill>
                <a:latin typeface="Aptos" panose="020B0004020202020204" pitchFamily="34" charset="0"/>
              </a:rPr>
              <a:t>this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 node is traversing to a </a:t>
            </a:r>
            <a:r>
              <a:rPr lang="en-US" sz="1050" i="1" dirty="0">
                <a:solidFill>
                  <a:prstClr val="black"/>
                </a:solidFill>
                <a:latin typeface="Aptos" panose="020B0004020202020204" pitchFamily="34" charset="0"/>
              </a:rPr>
              <a:t>neighbor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 node, the </a:t>
            </a:r>
            <a:r>
              <a:rPr lang="en-US" sz="1050" i="1" dirty="0">
                <a:solidFill>
                  <a:prstClr val="black"/>
                </a:solidFill>
                <a:latin typeface="Aptos" panose="020B0004020202020204" pitchFamily="34" charset="0"/>
              </a:rPr>
              <a:t>neighbor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 is removed from </a:t>
            </a:r>
            <a:r>
              <a:rPr lang="en-US" sz="1050" i="1" dirty="0">
                <a:solidFill>
                  <a:prstClr val="black"/>
                </a:solidFill>
                <a:latin typeface="Aptos" panose="020B0004020202020204" pitchFamily="34" charset="0"/>
              </a:rPr>
              <a:t>this 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node’s </a:t>
            </a:r>
            <a:r>
              <a:rPr lang="en-US" sz="1050" i="1" dirty="0">
                <a:solidFill>
                  <a:prstClr val="black"/>
                </a:solidFill>
                <a:latin typeface="Aptos" panose="020B0004020202020204" pitchFamily="34" charset="0"/>
              </a:rPr>
              <a:t>unvisited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 queue. This is equivalent to marking the neighbor as “visited” and avoid infinite recursion.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72CBB1-18D8-D4C3-10B3-B4EA6DEA4DE8}"/>
              </a:ext>
            </a:extLst>
          </p:cNvPr>
          <p:cNvSpPr txBox="1"/>
          <p:nvPr/>
        </p:nvSpPr>
        <p:spPr>
          <a:xfrm>
            <a:off x="259711" y="2697738"/>
            <a:ext cx="5739658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/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Add a method to the </a:t>
            </a:r>
            <a:r>
              <a:rPr lang="en-US" sz="1050" b="1" dirty="0">
                <a:solidFill>
                  <a:prstClr val="black"/>
                </a:solidFill>
                <a:latin typeface="Aptos" panose="020B0004020202020204" pitchFamily="34" charset="0"/>
              </a:rPr>
              <a:t>Node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 class to return a valid path from the node itself to a target node given as parameter. To test it, add a similar capability to the </a:t>
            </a:r>
            <a:r>
              <a:rPr lang="en-US" sz="1050" b="1" dirty="0">
                <a:solidFill>
                  <a:prstClr val="black"/>
                </a:solidFill>
                <a:latin typeface="Aptos" panose="020B0004020202020204" pitchFamily="34" charset="0"/>
              </a:rPr>
              <a:t>Graph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 class, to return a valid circuit from a node’s </a:t>
            </a:r>
            <a:r>
              <a:rPr lang="en-US" sz="1050" i="1" dirty="0">
                <a:solidFill>
                  <a:prstClr val="black"/>
                </a:solidFill>
                <a:latin typeface="Aptos" panose="020B0004020202020204" pitchFamily="34" charset="0"/>
              </a:rPr>
              <a:t>data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 given as parameter.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9A90D9-8004-6BB8-FB24-13DD2DB61E01}"/>
              </a:ext>
            </a:extLst>
          </p:cNvPr>
          <p:cNvSpPr txBox="1"/>
          <p:nvPr/>
        </p:nvSpPr>
        <p:spPr>
          <a:xfrm>
            <a:off x="259710" y="4056625"/>
            <a:ext cx="57396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48640"/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Use the above, to implement the </a:t>
            </a:r>
            <a:r>
              <a:rPr lang="en-US" sz="1050" b="1" dirty="0">
                <a:solidFill>
                  <a:prstClr val="black"/>
                </a:solidFill>
                <a:latin typeface="Aptos" panose="020B0004020202020204" pitchFamily="34" charset="0"/>
              </a:rPr>
              <a:t>Graph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’s </a:t>
            </a:r>
            <a:r>
              <a:rPr lang="en-US" sz="1050" i="1" dirty="0" err="1">
                <a:solidFill>
                  <a:prstClr val="black"/>
                </a:solidFill>
                <a:latin typeface="Aptos" panose="020B0004020202020204" pitchFamily="34" charset="0"/>
              </a:rPr>
              <a:t>getEulerianCircuit</a:t>
            </a:r>
            <a:r>
              <a:rPr lang="en-US" sz="1050" i="1" dirty="0">
                <a:solidFill>
                  <a:prstClr val="black"/>
                </a:solidFill>
                <a:latin typeface="Aptos" panose="020B0004020202020204" pitchFamily="34" charset="0"/>
              </a:rPr>
              <a:t>()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 method, with this behaviors: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A1E16-033D-99C7-845D-6F768516FE0A}"/>
              </a:ext>
            </a:extLst>
          </p:cNvPr>
          <p:cNvSpPr txBox="1"/>
          <p:nvPr/>
        </p:nvSpPr>
        <p:spPr>
          <a:xfrm>
            <a:off x="257175" y="4931097"/>
            <a:ext cx="5562600" cy="2308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Consolas" panose="020B0609020204030204" pitchFamily="49" charset="0"/>
              </a:rPr>
              <a:t>Graph.getEulerianCircuit</a:t>
            </a:r>
            <a:r>
              <a:rPr lang="en-US" sz="900" dirty="0">
                <a:latin typeface="Consolas" panose="020B0609020204030204" pitchFamily="49" charset="0"/>
              </a:rPr>
              <a:t>() </a:t>
            </a:r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 list of nodes (data) in the Eulerian circuit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0A50BE-4AB1-EB05-D57F-3FDE80B5B233}"/>
              </a:ext>
            </a:extLst>
          </p:cNvPr>
          <p:cNvSpPr txBox="1"/>
          <p:nvPr/>
        </p:nvSpPr>
        <p:spPr>
          <a:xfrm>
            <a:off x="257174" y="3348478"/>
            <a:ext cx="5562601" cy="23083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dirty="0" err="1">
                <a:latin typeface="Consolas" panose="020B0609020204030204" pitchFamily="49" charset="0"/>
              </a:rPr>
              <a:t>Node.getPath</a:t>
            </a:r>
            <a:r>
              <a:rPr lang="en-US" sz="900" dirty="0">
                <a:latin typeface="Consolas" panose="020B0609020204030204" pitchFamily="49" charset="0"/>
              </a:rPr>
              <a:t>(</a:t>
            </a:r>
            <a:r>
              <a:rPr lang="en-US" sz="900" dirty="0" err="1">
                <a:latin typeface="Consolas" panose="020B0609020204030204" pitchFamily="49" charset="0"/>
              </a:rPr>
              <a:t>targetNode</a:t>
            </a:r>
            <a:r>
              <a:rPr lang="en-US" sz="900" dirty="0">
                <a:latin typeface="Consolas" panose="020B0609020204030204" pitchFamily="49" charset="0"/>
              </a:rPr>
              <a:t>) </a:t>
            </a:r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 list of nodes (data) in the path from this to </a:t>
            </a:r>
            <a:r>
              <a:rPr lang="en-US" sz="900" i="1" dirty="0" err="1">
                <a:latin typeface="Consolas" panose="020B0609020204030204" pitchFamily="49" charset="0"/>
                <a:sym typeface="Wingdings" panose="05000000000000000000" pitchFamily="2" charset="2"/>
              </a:rPr>
              <a:t>targetNode</a:t>
            </a:r>
            <a:endParaRPr lang="en-US" sz="900" i="1" dirty="0"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CCC176-FBD5-BD2B-1042-DC90E39068AD}"/>
              </a:ext>
            </a:extLst>
          </p:cNvPr>
          <p:cNvSpPr txBox="1"/>
          <p:nvPr/>
        </p:nvSpPr>
        <p:spPr>
          <a:xfrm>
            <a:off x="241375" y="4231792"/>
            <a:ext cx="59050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548640">
              <a:buSzPct val="80000"/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If </a:t>
            </a:r>
            <a:r>
              <a:rPr lang="en-US" sz="1050" b="1" dirty="0">
                <a:solidFill>
                  <a:prstClr val="black"/>
                </a:solidFill>
                <a:latin typeface="Aptos" panose="020B0004020202020204" pitchFamily="34" charset="0"/>
              </a:rPr>
              <a:t>Graph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 is not Eulerian 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 returns null.</a:t>
            </a:r>
            <a:endParaRPr lang="en-US" sz="1050" dirty="0">
              <a:solidFill>
                <a:prstClr val="black"/>
              </a:solidFill>
              <a:latin typeface="Aptos" panose="020B0004020202020204" pitchFamily="34" charset="0"/>
            </a:endParaRPr>
          </a:p>
          <a:p>
            <a:pPr marL="228600" indent="-228600" defTabSz="548640">
              <a:buSzPct val="80000"/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If </a:t>
            </a:r>
            <a:r>
              <a:rPr lang="en-US" sz="1050" b="1" dirty="0">
                <a:solidFill>
                  <a:prstClr val="black"/>
                </a:solidFill>
                <a:latin typeface="Aptos" panose="020B0004020202020204" pitchFamily="34" charset="0"/>
              </a:rPr>
              <a:t>Graph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 contains no nodes 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 r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eturns an empty list of node </a:t>
            </a:r>
            <a:r>
              <a:rPr lang="en-US" sz="1050" i="1" dirty="0">
                <a:solidFill>
                  <a:prstClr val="black"/>
                </a:solidFill>
                <a:latin typeface="Aptos" panose="020B0004020202020204" pitchFamily="34" charset="0"/>
              </a:rPr>
              <a:t>data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 values.</a:t>
            </a:r>
          </a:p>
          <a:p>
            <a:pPr marL="228600" indent="-228600" defTabSz="548640">
              <a:buSzPct val="80000"/>
              <a:buFont typeface="Wingdings" panose="05000000000000000000" pitchFamily="2" charset="2"/>
              <a:buChar char="v"/>
            </a:pP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Otherwise 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  <a:sym typeface="Wingdings" panose="05000000000000000000" pitchFamily="2" charset="2"/>
              </a:rPr>
              <a:t> r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eturns the list of nodes in the Eulerian path, given by their </a:t>
            </a:r>
            <a:r>
              <a:rPr lang="en-US" sz="1050" i="1" dirty="0">
                <a:solidFill>
                  <a:prstClr val="black"/>
                </a:solidFill>
                <a:latin typeface="Aptos" panose="020B0004020202020204" pitchFamily="34" charset="0"/>
              </a:rPr>
              <a:t>data</a:t>
            </a:r>
            <a:r>
              <a:rPr lang="en-US" sz="1050" dirty="0">
                <a:solidFill>
                  <a:prstClr val="black"/>
                </a:solidFill>
                <a:latin typeface="Aptos" panose="020B0004020202020204" pitchFamily="34" charset="0"/>
              </a:rPr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939EB4-7E85-A700-1452-17B16E657F2B}"/>
              </a:ext>
            </a:extLst>
          </p:cNvPr>
          <p:cNvSpPr txBox="1"/>
          <p:nvPr/>
        </p:nvSpPr>
        <p:spPr>
          <a:xfrm>
            <a:off x="6467475" y="4117934"/>
            <a:ext cx="5572125" cy="24468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u="sng" dirty="0" err="1">
                <a:latin typeface="Consolas" panose="020B0609020204030204" pitchFamily="49" charset="0"/>
              </a:rPr>
              <a:t>Graph.getEulerianCircuit</a:t>
            </a:r>
            <a:r>
              <a:rPr lang="en-US" sz="900" u="sng" dirty="0">
                <a:latin typeface="Consolas" panose="020B0609020204030204" pitchFamily="49" charset="0"/>
              </a:rPr>
              <a:t>() </a:t>
            </a:r>
            <a:r>
              <a:rPr lang="en-US" sz="900" u="sng" dirty="0">
                <a:latin typeface="Consolas" panose="020B0609020204030204" pitchFamily="49" charset="0"/>
                <a:sym typeface="Wingdings" panose="05000000000000000000" pitchFamily="2" charset="2"/>
              </a:rPr>
              <a:t> list of nodes (data) in the </a:t>
            </a:r>
            <a:r>
              <a:rPr lang="en-US" sz="900" u="sng" dirty="0" err="1">
                <a:latin typeface="Consolas" panose="020B0609020204030204" pitchFamily="49" charset="0"/>
                <a:sym typeface="Wingdings" panose="05000000000000000000" pitchFamily="2" charset="2"/>
              </a:rPr>
              <a:t>eulerian</a:t>
            </a:r>
            <a:r>
              <a:rPr lang="en-US" sz="900" u="sng" dirty="0">
                <a:latin typeface="Consolas" panose="020B0609020204030204" pitchFamily="49" charset="0"/>
                <a:sym typeface="Wingdings" panose="05000000000000000000" pitchFamily="2" charset="2"/>
              </a:rPr>
              <a:t> circuit</a:t>
            </a:r>
            <a:endParaRPr lang="en-US" sz="900" u="sng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if</a:t>
            </a:r>
            <a:r>
              <a:rPr lang="en-US" sz="900" dirty="0">
                <a:latin typeface="Consolas" panose="020B0609020204030204" pitchFamily="49" charset="0"/>
              </a:rPr>
              <a:t> Graph is not Eulerian </a:t>
            </a:r>
            <a:r>
              <a:rPr lang="en-US" sz="900" b="1" dirty="0">
                <a:latin typeface="Consolas" panose="020B0609020204030204" pitchFamily="49" charset="0"/>
              </a:rPr>
              <a:t>then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return null</a:t>
            </a:r>
          </a:p>
          <a:p>
            <a:r>
              <a:rPr lang="en-US" sz="900" i="1" dirty="0">
                <a:latin typeface="Consolas" panose="020B0609020204030204" pitchFamily="49" charset="0"/>
              </a:rPr>
              <a:t>  </a:t>
            </a:r>
            <a:r>
              <a:rPr lang="en-US" sz="900" b="1" dirty="0" err="1">
                <a:latin typeface="Consolas" panose="020B0609020204030204" pitchFamily="49" charset="0"/>
              </a:rPr>
              <a:t>endIf</a:t>
            </a:r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</a:t>
            </a:r>
            <a:r>
              <a:rPr lang="en-US" sz="900" dirty="0">
                <a:latin typeface="Consolas" panose="020B0609020204030204" pitchFamily="49" charset="0"/>
              </a:rPr>
              <a:t>create a new, empty </a:t>
            </a:r>
            <a:r>
              <a:rPr lang="en-US" sz="900" i="1" dirty="0">
                <a:latin typeface="Consolas" panose="020B0609020204030204" pitchFamily="49" charset="0"/>
              </a:rPr>
              <a:t>circuit </a:t>
            </a:r>
            <a:r>
              <a:rPr lang="en-US" sz="900" dirty="0">
                <a:latin typeface="Consolas" panose="020B0609020204030204" pitchFamily="49" charset="0"/>
              </a:rPr>
              <a:t>list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b="1" dirty="0">
                <a:latin typeface="Consolas" panose="020B0609020204030204" pitchFamily="49" charset="0"/>
              </a:rPr>
              <a:t>if</a:t>
            </a:r>
            <a:r>
              <a:rPr lang="en-US" sz="900" dirty="0">
                <a:latin typeface="Consolas" panose="020B0609020204030204" pitchFamily="49" charset="0"/>
              </a:rPr>
              <a:t> Graph has nodes </a:t>
            </a:r>
            <a:r>
              <a:rPr lang="en-US" sz="900" b="1" dirty="0">
                <a:latin typeface="Consolas" panose="020B0609020204030204" pitchFamily="49" charset="0"/>
              </a:rPr>
              <a:t>then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add the data value of the first node to the </a:t>
            </a:r>
            <a:r>
              <a:rPr lang="en-US" sz="900" i="1" dirty="0">
                <a:latin typeface="Consolas" panose="020B0609020204030204" pitchFamily="49" charset="0"/>
              </a:rPr>
              <a:t>circuit</a:t>
            </a:r>
            <a:r>
              <a:rPr lang="en-US" sz="900" dirty="0">
                <a:latin typeface="Consolas" panose="020B0609020204030204" pitchFamily="49" charset="0"/>
              </a:rPr>
              <a:t> list</a:t>
            </a:r>
          </a:p>
          <a:p>
            <a:r>
              <a:rPr lang="en-US" sz="900" b="1" dirty="0">
                <a:latin typeface="Consolas" panose="020B0609020204030204" pitchFamily="49" charset="0"/>
              </a:rPr>
              <a:t>  </a:t>
            </a:r>
            <a:r>
              <a:rPr lang="en-US" sz="900" b="1" dirty="0" err="1">
                <a:latin typeface="Consolas" panose="020B0609020204030204" pitchFamily="49" charset="0"/>
              </a:rPr>
              <a:t>endIf</a:t>
            </a:r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foreach </a:t>
            </a:r>
            <a:r>
              <a:rPr lang="en-US" sz="900" i="1" dirty="0">
                <a:latin typeface="Consolas" panose="020B0609020204030204" pitchFamily="49" charset="0"/>
              </a:rPr>
              <a:t>data</a:t>
            </a:r>
            <a:r>
              <a:rPr lang="en-US" sz="900" dirty="0">
                <a:latin typeface="Consolas" panose="020B0609020204030204" pitchFamily="49" charset="0"/>
              </a:rPr>
              <a:t> value in </a:t>
            </a:r>
            <a:r>
              <a:rPr lang="en-US" sz="900" i="1" dirty="0">
                <a:latin typeface="Consolas" panose="020B0609020204030204" pitchFamily="49" charset="0"/>
              </a:rPr>
              <a:t>circuit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b="1" dirty="0">
                <a:latin typeface="Consolas" panose="020B0609020204030204" pitchFamily="49" charset="0"/>
              </a:rPr>
              <a:t>do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get the </a:t>
            </a:r>
            <a:r>
              <a:rPr lang="en-US" sz="900" i="1" dirty="0">
                <a:latin typeface="Consolas" panose="020B0609020204030204" pitchFamily="49" charset="0"/>
              </a:rPr>
              <a:t>node</a:t>
            </a:r>
            <a:r>
              <a:rPr lang="en-US" sz="900" dirty="0">
                <a:latin typeface="Consolas" panose="020B0609020204030204" pitchFamily="49" charset="0"/>
              </a:rPr>
              <a:t> for that data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</a:t>
            </a:r>
            <a:r>
              <a:rPr lang="en-US" sz="900" b="1" dirty="0">
                <a:latin typeface="Consolas" panose="020B0609020204030204" pitchFamily="49" charset="0"/>
              </a:rPr>
              <a:t>if </a:t>
            </a:r>
            <a:r>
              <a:rPr lang="en-US" sz="900" i="1" dirty="0">
                <a:latin typeface="Consolas" panose="020B0609020204030204" pitchFamily="49" charset="0"/>
              </a:rPr>
              <a:t>node</a:t>
            </a:r>
            <a:r>
              <a:rPr lang="en-US" sz="900" dirty="0">
                <a:latin typeface="Consolas" panose="020B0609020204030204" pitchFamily="49" charset="0"/>
              </a:rPr>
              <a:t> has </a:t>
            </a:r>
            <a:r>
              <a:rPr lang="en-US" sz="900" i="1" dirty="0">
                <a:latin typeface="Consolas" panose="020B0609020204030204" pitchFamily="49" charset="0"/>
              </a:rPr>
              <a:t>unvisited</a:t>
            </a:r>
            <a:r>
              <a:rPr lang="en-US" sz="900" dirty="0">
                <a:latin typeface="Consolas" panose="020B0609020204030204" pitchFamily="49" charset="0"/>
              </a:rPr>
              <a:t> neighbors </a:t>
            </a:r>
            <a:r>
              <a:rPr lang="en-US" sz="900" b="1" dirty="0">
                <a:latin typeface="Consolas" panose="020B0609020204030204" pitchFamily="49" charset="0"/>
              </a:rPr>
              <a:t>then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</a:t>
            </a:r>
            <a:r>
              <a:rPr lang="en-US" sz="900" i="1" dirty="0">
                <a:latin typeface="Consolas" panose="020B0609020204030204" pitchFamily="49" charset="0"/>
              </a:rPr>
              <a:t>cycle</a:t>
            </a:r>
            <a:r>
              <a:rPr lang="en-US" sz="900" dirty="0">
                <a:latin typeface="Consolas" panose="020B0609020204030204" pitchFamily="49" charset="0"/>
              </a:rPr>
              <a:t> </a:t>
            </a:r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sz="900" i="1" dirty="0" err="1">
                <a:latin typeface="Consolas" panose="020B0609020204030204" pitchFamily="49" charset="0"/>
                <a:sym typeface="Wingdings" panose="05000000000000000000" pitchFamily="2" charset="2"/>
              </a:rPr>
              <a:t>node</a:t>
            </a:r>
            <a:r>
              <a:rPr lang="en-US" sz="900" dirty="0" err="1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en-US" sz="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getPath</a:t>
            </a:r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(node)</a:t>
            </a:r>
          </a:p>
          <a:p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       insert </a:t>
            </a:r>
            <a:r>
              <a:rPr lang="en-US" sz="900" i="1" dirty="0">
                <a:latin typeface="Consolas" panose="020B0609020204030204" pitchFamily="49" charset="0"/>
                <a:sym typeface="Wingdings" panose="05000000000000000000" pitchFamily="2" charset="2"/>
              </a:rPr>
              <a:t>cycle</a:t>
            </a:r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 in the circuit, at the current position of </a:t>
            </a:r>
            <a:r>
              <a:rPr lang="en-US" sz="900" i="1" dirty="0">
                <a:latin typeface="Consolas" panose="020B0609020204030204" pitchFamily="49" charset="0"/>
                <a:sym typeface="Wingdings" panose="05000000000000000000" pitchFamily="2" charset="2"/>
              </a:rPr>
              <a:t>data</a:t>
            </a:r>
            <a:endParaRPr lang="en-US" sz="900" i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</a:rPr>
              <a:t>endIf</a:t>
            </a:r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</a:t>
            </a:r>
            <a:r>
              <a:rPr lang="en-US" sz="900" b="1" dirty="0" err="1">
                <a:latin typeface="Consolas" panose="020B0609020204030204" pitchFamily="49" charset="0"/>
              </a:rPr>
              <a:t>endForEach</a:t>
            </a:r>
            <a:endParaRPr lang="en-US" sz="900" b="1" dirty="0">
              <a:latin typeface="Consolas" panose="020B0609020204030204" pitchFamily="49" charset="0"/>
            </a:endParaRPr>
          </a:p>
          <a:p>
            <a:r>
              <a:rPr lang="en-US" sz="900" b="1" dirty="0">
                <a:latin typeface="Consolas" panose="020B0609020204030204" pitchFamily="49" charset="0"/>
              </a:rPr>
              <a:t>  return </a:t>
            </a:r>
            <a:r>
              <a:rPr lang="en-US" sz="900" i="1" dirty="0">
                <a:latin typeface="Consolas" panose="020B0609020204030204" pitchFamily="49" charset="0"/>
              </a:rPr>
              <a:t>circuit</a:t>
            </a:r>
          </a:p>
          <a:p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</a:t>
            </a:r>
            <a:endParaRPr lang="en-US" sz="9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6591CF-0DDC-E0A2-61F4-0AFC929DEB65}"/>
              </a:ext>
            </a:extLst>
          </p:cNvPr>
          <p:cNvSpPr txBox="1"/>
          <p:nvPr/>
        </p:nvSpPr>
        <p:spPr>
          <a:xfrm>
            <a:off x="6467475" y="1134576"/>
            <a:ext cx="5541682" cy="2446824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b="1" u="sng" dirty="0" err="1">
                <a:latin typeface="Consolas" panose="020B0609020204030204" pitchFamily="49" charset="0"/>
              </a:rPr>
              <a:t>Node.getPath</a:t>
            </a:r>
            <a:r>
              <a:rPr lang="en-US" sz="900" u="sng" dirty="0">
                <a:latin typeface="Consolas" panose="020B0609020204030204" pitchFamily="49" charset="0"/>
              </a:rPr>
              <a:t>(</a:t>
            </a:r>
            <a:r>
              <a:rPr lang="en-US" sz="900" i="1" u="sng" dirty="0" err="1">
                <a:latin typeface="Consolas" panose="020B0609020204030204" pitchFamily="49" charset="0"/>
              </a:rPr>
              <a:t>targetNode</a:t>
            </a:r>
            <a:r>
              <a:rPr lang="en-US" sz="900" u="sng" dirty="0">
                <a:latin typeface="Consolas" panose="020B0609020204030204" pitchFamily="49" charset="0"/>
              </a:rPr>
              <a:t>) </a:t>
            </a:r>
            <a:r>
              <a:rPr lang="en-US" sz="900" u="sng" dirty="0">
                <a:latin typeface="Consolas" panose="020B0609020204030204" pitchFamily="49" charset="0"/>
                <a:sym typeface="Wingdings" panose="05000000000000000000" pitchFamily="2" charset="2"/>
              </a:rPr>
              <a:t> list of nodes (data) in the path from this to </a:t>
            </a:r>
            <a:r>
              <a:rPr lang="en-US" sz="900" u="sng" dirty="0" err="1">
                <a:latin typeface="Consolas" panose="020B0609020204030204" pitchFamily="49" charset="0"/>
                <a:sym typeface="Wingdings" panose="05000000000000000000" pitchFamily="2" charset="2"/>
              </a:rPr>
              <a:t>targetNode</a:t>
            </a:r>
            <a:endParaRPr lang="en-US" sz="900" u="sng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  create a </a:t>
            </a:r>
            <a:r>
              <a:rPr lang="en-US" sz="900" i="1" dirty="0">
                <a:latin typeface="Consolas" panose="020B0609020204030204" pitchFamily="49" charset="0"/>
                <a:sym typeface="Wingdings 2" panose="05020102010507070707" pitchFamily="18" charset="2"/>
              </a:rPr>
              <a:t>path</a:t>
            </a:r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 list initialized to </a:t>
            </a:r>
            <a:r>
              <a:rPr lang="en-US" sz="900" b="1" dirty="0">
                <a:latin typeface="Consolas" panose="020B0609020204030204" pitchFamily="49" charset="0"/>
                <a:sym typeface="Wingdings 2" panose="05020102010507070707" pitchFamily="18" charset="2"/>
              </a:rPr>
              <a:t>null</a:t>
            </a:r>
          </a:p>
          <a:p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  </a:t>
            </a:r>
            <a:r>
              <a:rPr lang="en-US" sz="900" b="1" dirty="0">
                <a:latin typeface="Consolas" panose="020B0609020204030204" pitchFamily="49" charset="0"/>
                <a:sym typeface="Wingdings 2" panose="05020102010507070707" pitchFamily="18" charset="2"/>
              </a:rPr>
              <a:t>foreach </a:t>
            </a:r>
            <a:r>
              <a:rPr lang="en-US" sz="900" i="1" dirty="0">
                <a:latin typeface="Consolas" panose="020B0609020204030204" pitchFamily="49" charset="0"/>
                <a:sym typeface="Wingdings 2" panose="05020102010507070707" pitchFamily="18" charset="2"/>
              </a:rPr>
              <a:t>node</a:t>
            </a:r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 in the </a:t>
            </a:r>
            <a:r>
              <a:rPr lang="en-US" sz="900" i="1" dirty="0">
                <a:latin typeface="Consolas" panose="020B0609020204030204" pitchFamily="49" charset="0"/>
                <a:sym typeface="Wingdings 2" panose="05020102010507070707" pitchFamily="18" charset="2"/>
              </a:rPr>
              <a:t>_unvisited</a:t>
            </a:r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 queue </a:t>
            </a:r>
            <a:r>
              <a:rPr lang="en-US" sz="900" b="1" dirty="0">
                <a:latin typeface="Consolas" panose="020B0609020204030204" pitchFamily="49" charset="0"/>
                <a:sym typeface="Wingdings 2" panose="05020102010507070707" pitchFamily="18" charset="2"/>
              </a:rPr>
              <a:t>do </a:t>
            </a:r>
          </a:p>
          <a:p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    remove </a:t>
            </a:r>
            <a:r>
              <a:rPr lang="en-US" sz="900" i="1" dirty="0">
                <a:latin typeface="Consolas" panose="020B0609020204030204" pitchFamily="49" charset="0"/>
                <a:sym typeface="Wingdings 2" panose="05020102010507070707" pitchFamily="18" charset="2"/>
              </a:rPr>
              <a:t>node</a:t>
            </a:r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 from queue</a:t>
            </a:r>
          </a:p>
          <a:p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    </a:t>
            </a:r>
            <a:r>
              <a:rPr lang="en-US" sz="900" b="1" dirty="0">
                <a:latin typeface="Consolas" panose="020B0609020204030204" pitchFamily="49" charset="0"/>
                <a:sym typeface="Wingdings 2" panose="05020102010507070707" pitchFamily="18" charset="2"/>
              </a:rPr>
              <a:t>if </a:t>
            </a:r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node is </a:t>
            </a:r>
            <a:r>
              <a:rPr lang="en-US" sz="900" dirty="0" err="1">
                <a:latin typeface="Consolas" panose="020B0609020204030204" pitchFamily="49" charset="0"/>
                <a:sym typeface="Wingdings 2" panose="05020102010507070707" pitchFamily="18" charset="2"/>
              </a:rPr>
              <a:t>targetNode</a:t>
            </a:r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 </a:t>
            </a:r>
            <a:r>
              <a:rPr lang="en-US" sz="900" b="1" dirty="0">
                <a:latin typeface="Consolas" panose="020B0609020204030204" pitchFamily="49" charset="0"/>
                <a:sym typeface="Wingdings 2" panose="05020102010507070707" pitchFamily="18" charset="2"/>
              </a:rPr>
              <a:t>then</a:t>
            </a:r>
          </a:p>
          <a:p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      </a:t>
            </a:r>
            <a:r>
              <a:rPr lang="en-US" sz="900" i="1" dirty="0">
                <a:latin typeface="Consolas" panose="020B0609020204030204" pitchFamily="49" charset="0"/>
                <a:sym typeface="Wingdings 2" panose="05020102010507070707" pitchFamily="18" charset="2"/>
              </a:rPr>
              <a:t>path</a:t>
            </a:r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 </a:t>
            </a:r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 create new empty list 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// base case: reached the target!</a:t>
            </a:r>
            <a:endParaRPr lang="en-US" sz="900" dirty="0">
              <a:latin typeface="Consolas" panose="020B0609020204030204" pitchFamily="49" charset="0"/>
              <a:sym typeface="Wingdings 2" panose="05020102010507070707" pitchFamily="18" charset="2"/>
            </a:endParaRPr>
          </a:p>
          <a:p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    </a:t>
            </a:r>
            <a:r>
              <a:rPr lang="en-US" sz="900" b="1" dirty="0">
                <a:latin typeface="Consolas" panose="020B0609020204030204" pitchFamily="49" charset="0"/>
                <a:sym typeface="Wingdings 2" panose="05020102010507070707" pitchFamily="18" charset="2"/>
              </a:rPr>
              <a:t>else</a:t>
            </a:r>
          </a:p>
          <a:p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      </a:t>
            </a:r>
            <a:r>
              <a:rPr lang="en-US" sz="900" i="1" dirty="0">
                <a:latin typeface="Consolas" panose="020B0609020204030204" pitchFamily="49" charset="0"/>
                <a:sym typeface="Wingdings 2" panose="05020102010507070707" pitchFamily="18" charset="2"/>
              </a:rPr>
              <a:t>path</a:t>
            </a:r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 </a:t>
            </a:r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 </a:t>
            </a:r>
            <a:r>
              <a:rPr lang="en-US" sz="900" i="1" dirty="0" err="1">
                <a:latin typeface="Consolas" panose="020B0609020204030204" pitchFamily="49" charset="0"/>
                <a:sym typeface="Wingdings" panose="05000000000000000000" pitchFamily="2" charset="2"/>
              </a:rPr>
              <a:t>node</a:t>
            </a:r>
            <a:r>
              <a:rPr lang="en-US" sz="900" dirty="0" err="1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en-US" sz="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getPath</a:t>
            </a:r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(</a:t>
            </a:r>
            <a:r>
              <a:rPr lang="en-US" sz="900" dirty="0" err="1">
                <a:latin typeface="Consolas" panose="020B0609020204030204" pitchFamily="49" charset="0"/>
                <a:sym typeface="Wingdings" panose="05000000000000000000" pitchFamily="2" charset="2"/>
              </a:rPr>
              <a:t>targetNode</a:t>
            </a:r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) 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// recursive call</a:t>
            </a:r>
          </a:p>
          <a:p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endIf</a:t>
            </a:r>
            <a:endParaRPr lang="en-US" sz="9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sz="900" b="1" dirty="0">
                <a:latin typeface="Consolas" panose="020B0609020204030204" pitchFamily="49" charset="0"/>
                <a:sym typeface="Wingdings" panose="05000000000000000000" pitchFamily="2" charset="2"/>
              </a:rPr>
              <a:t>if </a:t>
            </a:r>
            <a:r>
              <a:rPr lang="en-US" sz="900" i="1" dirty="0">
                <a:latin typeface="Consolas" panose="020B0609020204030204" pitchFamily="49" charset="0"/>
                <a:sym typeface="Wingdings" panose="05000000000000000000" pitchFamily="2" charset="2"/>
              </a:rPr>
              <a:t>path</a:t>
            </a:r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 is not null </a:t>
            </a:r>
            <a:r>
              <a:rPr lang="en-US" sz="900" b="1" dirty="0">
                <a:latin typeface="Consolas" panose="020B0609020204030204" pitchFamily="49" charset="0"/>
                <a:sym typeface="Wingdings" panose="05000000000000000000" pitchFamily="2" charset="2"/>
              </a:rPr>
              <a:t>then</a:t>
            </a:r>
          </a:p>
          <a:p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        add </a:t>
            </a:r>
            <a:r>
              <a:rPr lang="en-US" sz="900" i="1" dirty="0" err="1">
                <a:latin typeface="Consolas" panose="020B0609020204030204" pitchFamily="49" charset="0"/>
                <a:sym typeface="Wingdings" panose="05000000000000000000" pitchFamily="2" charset="2"/>
              </a:rPr>
              <a:t>this</a:t>
            </a:r>
            <a:r>
              <a:rPr lang="en-US" sz="900" dirty="0" err="1">
                <a:latin typeface="Consolas" panose="020B0609020204030204" pitchFamily="49" charset="0"/>
                <a:sym typeface="Wingdings" panose="05000000000000000000" pitchFamily="2" charset="2"/>
              </a:rPr>
              <a:t>.</a:t>
            </a:r>
            <a:r>
              <a:rPr lang="en-US" sz="900" i="1" dirty="0" err="1">
                <a:latin typeface="Consolas" panose="020B0609020204030204" pitchFamily="49" charset="0"/>
                <a:sym typeface="Wingdings" panose="05000000000000000000" pitchFamily="2" charset="2"/>
              </a:rPr>
              <a:t>_data</a:t>
            </a:r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 as the first element in the path list</a:t>
            </a:r>
          </a:p>
          <a:p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        break;</a:t>
            </a:r>
          </a:p>
          <a:p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    </a:t>
            </a:r>
            <a:r>
              <a:rPr lang="en-US" sz="900" b="1" dirty="0" err="1">
                <a:latin typeface="Consolas" panose="020B0609020204030204" pitchFamily="49" charset="0"/>
                <a:sym typeface="Wingdings" panose="05000000000000000000" pitchFamily="2" charset="2"/>
              </a:rPr>
              <a:t>endIf</a:t>
            </a:r>
            <a:endParaRPr lang="en-US" sz="900" b="1" dirty="0"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    add </a:t>
            </a:r>
            <a:r>
              <a:rPr lang="en-US" sz="900" i="1" dirty="0">
                <a:latin typeface="Consolas" panose="020B0609020204030204" pitchFamily="49" charset="0"/>
                <a:sym typeface="Wingdings" panose="05000000000000000000" pitchFamily="2" charset="2"/>
              </a:rPr>
              <a:t>node</a:t>
            </a:r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 back in the </a:t>
            </a:r>
            <a:r>
              <a:rPr lang="en-US" sz="900" i="1" dirty="0">
                <a:latin typeface="Consolas" panose="020B0609020204030204" pitchFamily="49" charset="0"/>
                <a:sym typeface="Wingdings" panose="05000000000000000000" pitchFamily="2" charset="2"/>
              </a:rPr>
              <a:t>_unvisited</a:t>
            </a:r>
            <a:r>
              <a:rPr lang="en-US" sz="900" dirty="0">
                <a:latin typeface="Consolas" panose="020B0609020204030204" pitchFamily="49" charset="0"/>
                <a:sym typeface="Wingdings" panose="05000000000000000000" pitchFamily="2" charset="2"/>
              </a:rPr>
              <a:t> queue </a:t>
            </a:r>
            <a:r>
              <a:rPr lang="en-US" sz="9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// edge to node didn’t reach the target</a:t>
            </a:r>
            <a:endParaRPr lang="en-US" sz="900" dirty="0">
              <a:latin typeface="Consolas" panose="020B0609020204030204" pitchFamily="49" charset="0"/>
              <a:sym typeface="Wingdings 2" panose="05020102010507070707" pitchFamily="18" charset="2"/>
            </a:endParaRPr>
          </a:p>
          <a:p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  </a:t>
            </a:r>
            <a:r>
              <a:rPr lang="en-US" sz="900" b="1" dirty="0" err="1">
                <a:latin typeface="Consolas" panose="020B0609020204030204" pitchFamily="49" charset="0"/>
                <a:sym typeface="Wingdings 2" panose="05020102010507070707" pitchFamily="18" charset="2"/>
              </a:rPr>
              <a:t>endForEach</a:t>
            </a:r>
            <a:endParaRPr lang="en-US" sz="900" b="1" dirty="0">
              <a:latin typeface="Consolas" panose="020B0609020204030204" pitchFamily="49" charset="0"/>
              <a:sym typeface="Wingdings 2" panose="05020102010507070707" pitchFamily="18" charset="2"/>
            </a:endParaRPr>
          </a:p>
          <a:p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  return </a:t>
            </a:r>
            <a:r>
              <a:rPr lang="en-US" sz="900" i="1" dirty="0">
                <a:latin typeface="Consolas" panose="020B0609020204030204" pitchFamily="49" charset="0"/>
                <a:sym typeface="Wingdings 2" panose="05020102010507070707" pitchFamily="18" charset="2"/>
              </a:rPr>
              <a:t>path</a:t>
            </a:r>
          </a:p>
          <a:p>
            <a:r>
              <a:rPr lang="en-US" sz="900" dirty="0">
                <a:latin typeface="Consolas" panose="020B0609020204030204" pitchFamily="49" charset="0"/>
                <a:sym typeface="Wingdings 2" panose="05020102010507070707" pitchFamily="18" charset="2"/>
              </a:rPr>
              <a:t></a:t>
            </a:r>
            <a:endParaRPr 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27757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3e78c09d-e29a-4549-b7a8-72d5720facd4">
      <Terms xmlns="http://schemas.microsoft.com/office/infopath/2007/PartnerControls"/>
    </lcf76f155ced4ddcb4097134ff3c332f>
    <TaxCatchAll xmlns="ede61734-6355-49e4-b3fc-a66b493865d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761F0CC13D7B44BDA3AD08259BC4F8" ma:contentTypeVersion="12" ma:contentTypeDescription="Create a new document." ma:contentTypeScope="" ma:versionID="bf9beb864bf9654cf128e4b2fb27a45c">
  <xsd:schema xmlns:xsd="http://www.w3.org/2001/XMLSchema" xmlns:xs="http://www.w3.org/2001/XMLSchema" xmlns:p="http://schemas.microsoft.com/office/2006/metadata/properties" xmlns:ns2="ede61734-6355-49e4-b3fc-a66b493865d8" xmlns:ns3="3e78c09d-e29a-4549-b7a8-72d5720facd4" targetNamespace="http://schemas.microsoft.com/office/2006/metadata/properties" ma:root="true" ma:fieldsID="4e64a80a045b417439981adcdf43dddf" ns2:_="" ns3:_="">
    <xsd:import namespace="ede61734-6355-49e4-b3fc-a66b493865d8"/>
    <xsd:import namespace="3e78c09d-e29a-4549-b7a8-72d5720facd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e61734-6355-49e4-b3fc-a66b493865d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fb5e7a7d-7e58-4358-a79e-fd279406ffd6}" ma:internalName="TaxCatchAll" ma:showField="CatchAllData" ma:web="ede61734-6355-49e4-b3fc-a66b493865d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78c09d-e29a-4549-b7a8-72d5720fac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646967e-5eb7-4d82-b25a-99ee5c68d00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C6DCBF5-BDF6-41A8-8683-F5A94038B56A}">
  <ds:schemaRefs>
    <ds:schemaRef ds:uri="http://schemas.microsoft.com/office/2006/metadata/properties"/>
    <ds:schemaRef ds:uri="http://schemas.microsoft.com/office/infopath/2007/PartnerControls"/>
    <ds:schemaRef ds:uri="227961cc-601d-4ccb-a828-0d95e46f5667"/>
    <ds:schemaRef ds:uri="2932da32-6973-4353-af41-e24ebb79efbc"/>
    <ds:schemaRef ds:uri="3e78c09d-e29a-4549-b7a8-72d5720facd4"/>
    <ds:schemaRef ds:uri="ede61734-6355-49e4-b3fc-a66b493865d8"/>
  </ds:schemaRefs>
</ds:datastoreItem>
</file>

<file path=customXml/itemProps2.xml><?xml version="1.0" encoding="utf-8"?>
<ds:datastoreItem xmlns:ds="http://schemas.openxmlformats.org/officeDocument/2006/customXml" ds:itemID="{3A0C256D-6E1F-4E2B-AF38-D870D1E11C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E793B3D-58F9-474B-9016-07E1AE4DAB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e61734-6355-49e4-b3fc-a66b493865d8"/>
    <ds:schemaRef ds:uri="3e78c09d-e29a-4549-b7a8-72d5720fac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1670</TotalTime>
  <Words>798</Words>
  <Application>Microsoft Office PowerPoint</Application>
  <PresentationFormat>Widescreen</PresentationFormat>
  <Paragraphs>78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Aptos</vt:lpstr>
      <vt:lpstr>Arial</vt:lpstr>
      <vt:lpstr>Calibri</vt:lpstr>
      <vt:lpstr>Calibri Light</vt:lpstr>
      <vt:lpstr>Consolas</vt:lpstr>
      <vt:lpstr>Wingdings</vt:lpstr>
      <vt:lpstr>Office Theme</vt:lpstr>
      <vt:lpstr>1_Office Theme</vt:lpstr>
      <vt:lpstr>Graphs Challenge Eulerian Circuit</vt:lpstr>
      <vt:lpstr>PowerPoint Presentation</vt:lpstr>
      <vt:lpstr>the Eulerian Circuit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Testing</dc:title>
  <dc:creator>InProTEd</dc:creator>
  <cp:lastModifiedBy>Florin</cp:lastModifiedBy>
  <cp:revision>38</cp:revision>
  <dcterms:created xsi:type="dcterms:W3CDTF">2022-09-10T17:43:54Z</dcterms:created>
  <dcterms:modified xsi:type="dcterms:W3CDTF">2024-03-25T07:00:16Z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0x010100F7761F0CC13D7B44BDA3AD08259BC4F8</vt:lpwstr>
  </property>
</Properties>
</file>