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1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3E9A-A6BB-4CEF-A970-D3DC036E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A5472-9BD0-4C3D-AD43-D5CFE3551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D3221-ED66-47EE-BA3F-0AC142CB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BDF3-A22B-481F-BC1B-F0CE96AE2B98}" type="datetimeFigureOut">
              <a:rPr lang="fr-FR" smtClean="0"/>
              <a:t>09/05/2018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26AE0-1434-44EE-9E8B-45ABCE11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5E4E8-EDF3-4D2D-B997-07BA9F0A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0194-7CBD-4951-A0FE-F55A16B54C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97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8B4E-45F7-41A2-B191-1AD7DDDE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E6F4F-4BF1-40B3-99F0-C4134C0CA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6CD8-E2D4-48F0-8E49-5B36257D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BDF3-A22B-481F-BC1B-F0CE96AE2B98}" type="datetimeFigureOut">
              <a:rPr lang="fr-FR" smtClean="0"/>
              <a:t>09/05/2018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72D5C-BAC1-4CA4-B743-FC9269F8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49A79-F36E-4DCD-B452-308EA65A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0194-7CBD-4951-A0FE-F55A16B54C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6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42861B-527D-4072-AAA3-FEA28EB18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83BBF-53DD-4756-A711-FD1CBBF37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1CD4-6621-4E5D-9333-22D4E409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BDF3-A22B-481F-BC1B-F0CE96AE2B98}" type="datetimeFigureOut">
              <a:rPr lang="fr-FR" smtClean="0"/>
              <a:t>09/05/2018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53D39-DAE3-40FE-AF8B-15E76785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978DB-EF24-4790-B6E0-77DC1174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0194-7CBD-4951-A0FE-F55A16B54C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96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BE2D-D261-4A9D-AC6C-BB28C565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9F72-40EE-4A09-9EDF-7756853EE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61FF6-7869-4FBE-B5F5-532FFCDC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BDF3-A22B-481F-BC1B-F0CE96AE2B98}" type="datetimeFigureOut">
              <a:rPr lang="fr-FR" smtClean="0"/>
              <a:t>09/05/2018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96E2C-4A7C-4167-8947-E3E4B8D1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8B70A-FD99-49E3-BEE5-275B03A2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0194-7CBD-4951-A0FE-F55A16B54C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84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E3F6-E566-4A2A-96D1-406871A2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499B7-7565-4F0B-9D70-9BED7F216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BDED4-E016-46FF-B3A6-B65158EF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BDF3-A22B-481F-BC1B-F0CE96AE2B98}" type="datetimeFigureOut">
              <a:rPr lang="fr-FR" smtClean="0"/>
              <a:t>09/05/2018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5D84-02BF-4282-BEA9-2A9EE304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BB221-B337-429F-AE1C-ECFC9932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0194-7CBD-4951-A0FE-F55A16B54C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77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C4BE-681C-4A97-A27E-48A66962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2CF9-8529-4DE1-8919-7A6C91AFC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E2956-A85F-471E-B6DE-D4B7F9E61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15BB1-A735-4F5B-8C33-7CC74BFA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BDF3-A22B-481F-BC1B-F0CE96AE2B98}" type="datetimeFigureOut">
              <a:rPr lang="fr-FR" smtClean="0"/>
              <a:t>09/05/2018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62087-97BF-4A48-B60C-A6165591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544FF-F9BD-49E4-A179-75724602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0194-7CBD-4951-A0FE-F55A16B54C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25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C44-EECB-4FD2-AD61-139D0D0C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045A7-096E-458F-818C-D23511780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AC793-DF7E-4745-91BF-AD112BFCB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D2F708-8437-49D2-998D-1366EB920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5916A2-45B5-4C7B-A796-F1F5FF978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3F42C-53B8-48E8-99A2-E68071C9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BDF3-A22B-481F-BC1B-F0CE96AE2B98}" type="datetimeFigureOut">
              <a:rPr lang="fr-FR" smtClean="0"/>
              <a:t>09/05/2018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F0B02-D6A8-4D48-BD24-C320AACA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090CA-AC64-4E8E-87AC-FE8D2594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0194-7CBD-4951-A0FE-F55A16B54C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26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BE6C-07CD-47E5-AC60-511061D4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2DE4E-5B2F-4ED0-BB6D-11B43E18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BDF3-A22B-481F-BC1B-F0CE96AE2B98}" type="datetimeFigureOut">
              <a:rPr lang="fr-FR" smtClean="0"/>
              <a:t>09/05/2018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2361A-FC98-4D83-9B33-24A48E9C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E9A06-3D24-4F35-8A0F-E62940A5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0194-7CBD-4951-A0FE-F55A16B54C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64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4D185-6933-426F-9BCE-74BD3020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BDF3-A22B-481F-BC1B-F0CE96AE2B98}" type="datetimeFigureOut">
              <a:rPr lang="fr-FR" smtClean="0"/>
              <a:t>09/05/2018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38ED2-6395-48F3-BCF1-20284037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9FF2E-8BD0-4B5A-B711-E8439B3B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0194-7CBD-4951-A0FE-F55A16B54C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24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CA40-3BCB-487D-976C-5E9381CA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F2F5-3973-4425-802F-E072D22DA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79339-7A78-4846-9A6B-2440CA02D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78FEF-F930-43EB-AD4A-7CE2128B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BDF3-A22B-481F-BC1B-F0CE96AE2B98}" type="datetimeFigureOut">
              <a:rPr lang="fr-FR" smtClean="0"/>
              <a:t>09/05/2018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8F6C9-833B-4998-BD29-B9A81EB2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1D827-F184-415D-9B89-0B045437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0194-7CBD-4951-A0FE-F55A16B54C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5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C775-3D39-42D1-96CE-2963FB9F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EFDEE-B146-4426-8A60-5BFA26C98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2D132-4653-4F38-BFF7-632E0749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F1F4E-C5BD-4801-B5B7-34965349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BDF3-A22B-481F-BC1B-F0CE96AE2B98}" type="datetimeFigureOut">
              <a:rPr lang="fr-FR" smtClean="0"/>
              <a:t>09/05/2018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FA852-065E-43FD-8405-907E8E7E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299F6-5838-42E5-8EB2-B4992936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0194-7CBD-4951-A0FE-F55A16B54C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87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ABAEF2-B3E2-46D1-83C6-06A58AC9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1BCF5-2575-4D58-BF22-7303A98C9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E0719-EC04-4725-B332-B16D2E329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BDF3-A22B-481F-BC1B-F0CE96AE2B98}" type="datetimeFigureOut">
              <a:rPr lang="fr-FR" smtClean="0"/>
              <a:t>09/05/2018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EC48-58D9-42BF-B182-C012524B5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05AFD-8B8F-42DA-8E3E-2EFF39CBE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D0194-7CBD-4951-A0FE-F55A16B54C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64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emf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335B-E941-4349-9D5F-43D7B98F07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Main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BED32-97BF-4C09-8DF7-A0C065BB2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77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C86081-E1AA-4C7B-8578-DB2934E5A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34" y="318125"/>
            <a:ext cx="2671763" cy="1651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BAA483-1384-41D5-8783-9DC0084FA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86" y="251938"/>
            <a:ext cx="2394585" cy="1597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822746-2D6E-4602-95EC-7ACBD93EE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998" y="1908008"/>
            <a:ext cx="2671763" cy="108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A183C6-9ECD-4D58-8F87-594A30A9C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3386" y="3078166"/>
            <a:ext cx="1623060" cy="19573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888B6A-CD5D-42D5-B260-EF85D1B96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3126" y="2810978"/>
            <a:ext cx="1565910" cy="1051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6451B4-A405-43D2-8415-287DBB8905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0596" y="5349552"/>
            <a:ext cx="728663" cy="13573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232B39-321E-4B1B-A9B5-539EEAD751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1282" y="5035554"/>
            <a:ext cx="1145858" cy="164592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E6385CB-F918-431A-8C78-8CEADD4E05BF}"/>
              </a:ext>
            </a:extLst>
          </p:cNvPr>
          <p:cNvCxnSpPr>
            <a:stCxn id="7" idx="1"/>
            <a:endCxn id="11" idx="0"/>
          </p:cNvCxnSpPr>
          <p:nvPr/>
        </p:nvCxnSpPr>
        <p:spPr>
          <a:xfrm rot="10800000" flipV="1">
            <a:off x="2089068" y="4056859"/>
            <a:ext cx="134319" cy="118409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9F8E5E4-15F4-4995-A7D5-0AD18ECD0C9F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2992923" y="5077547"/>
            <a:ext cx="313998" cy="23001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875B74C-FACB-406B-8FAF-2B6FC9D7A036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H="1">
            <a:off x="3835912" y="4317255"/>
            <a:ext cx="770946" cy="665651"/>
          </a:xfrm>
          <a:prstGeom prst="bentConnector3">
            <a:avLst>
              <a:gd name="adj1" fmla="val 123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3F1BCBC-C9F8-46C4-9430-9FD3D4044136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2480713" y="2523963"/>
            <a:ext cx="1108406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C8B4731-5FE2-4341-A95C-E07FB1F0B03D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370797" y="1050610"/>
            <a:ext cx="1653789" cy="9333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FC16335-5492-4B04-860C-13650EA17E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4586" y="3336758"/>
            <a:ext cx="2108835" cy="880110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024C70A-DB03-49AD-A1B3-F6B33A068D8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370797" y="1143943"/>
            <a:ext cx="1515201" cy="1306990"/>
          </a:xfrm>
          <a:prstGeom prst="bentConnector3">
            <a:avLst>
              <a:gd name="adj1" fmla="val 5469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EC13AEE-2C7C-442E-95CB-C7B6468E792B}"/>
              </a:ext>
            </a:extLst>
          </p:cNvPr>
          <p:cNvCxnSpPr>
            <a:stCxn id="4" idx="3"/>
            <a:endCxn id="23" idx="1"/>
          </p:cNvCxnSpPr>
          <p:nvPr/>
        </p:nvCxnSpPr>
        <p:spPr>
          <a:xfrm>
            <a:off x="4370797" y="1143943"/>
            <a:ext cx="1653789" cy="263287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FA3DE7A-7DA2-4927-80F5-BFF123332091}"/>
              </a:ext>
            </a:extLst>
          </p:cNvPr>
          <p:cNvCxnSpPr>
            <a:stCxn id="9" idx="2"/>
          </p:cNvCxnSpPr>
          <p:nvPr/>
        </p:nvCxnSpPr>
        <p:spPr>
          <a:xfrm>
            <a:off x="1451861" y="3336758"/>
            <a:ext cx="779735" cy="44005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567E98E1-1D65-409E-A65C-32CE0A8C66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9445657" y="3419813"/>
            <a:ext cx="1297305" cy="66865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F749B79-B8C8-4F38-9675-34FFE8D851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9420245" y="6026145"/>
            <a:ext cx="1297305" cy="66865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4DE8B37-3D66-4327-A9E1-CAF0BC10BB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9445657" y="4108459"/>
            <a:ext cx="1297305" cy="6686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4873C31-CF1F-4805-B531-073BDF3C2A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9437188" y="4748244"/>
            <a:ext cx="1297305" cy="6686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F8B6FB0-720E-4DB9-920E-B17495BC05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9428717" y="5387372"/>
            <a:ext cx="1297305" cy="66865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0A52744-0959-4217-B74D-94E1036461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10790895" y="3439804"/>
            <a:ext cx="1297305" cy="6686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9AEF0DA-A645-4683-8DE0-341254CD2D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10765483" y="6046136"/>
            <a:ext cx="1297305" cy="66865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4D27162-26B7-4531-AC63-988D106154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10790895" y="4128450"/>
            <a:ext cx="1297305" cy="66865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C51C171-B6CD-49F1-8668-4058DCFE91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10782426" y="4768235"/>
            <a:ext cx="1297305" cy="66865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21EDD10-9746-4D0A-AAB8-90565F7533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10773955" y="5407363"/>
            <a:ext cx="1297305" cy="66865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D7AC192-0B9D-4CBA-BAF8-0C2EE40A74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342140">
            <a:off x="7126994" y="4735444"/>
            <a:ext cx="1794510" cy="105537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7D12A1C-BE26-49C4-8252-13A363F735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86593" y="-103294"/>
            <a:ext cx="1251585" cy="110871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3C23B98-859D-4E35-AE1A-8BC4E26581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87963" y="1050609"/>
            <a:ext cx="1251585" cy="1108710"/>
          </a:xfrm>
          <a:prstGeom prst="rect">
            <a:avLst/>
          </a:prstGeom>
        </p:spPr>
      </p:pic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59323B4-1433-41A6-8072-56E1E2106BD6}"/>
              </a:ext>
            </a:extLst>
          </p:cNvPr>
          <p:cNvCxnSpPr>
            <a:stCxn id="5" idx="3"/>
            <a:endCxn id="44" idx="1"/>
          </p:cNvCxnSpPr>
          <p:nvPr/>
        </p:nvCxnSpPr>
        <p:spPr>
          <a:xfrm flipV="1">
            <a:off x="8419171" y="451061"/>
            <a:ext cx="1567422" cy="5995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FBBE0DE-C90A-493F-BE03-9C8E73659EA1}"/>
              </a:ext>
            </a:extLst>
          </p:cNvPr>
          <p:cNvCxnSpPr>
            <a:stCxn id="5" idx="3"/>
            <a:endCxn id="45" idx="1"/>
          </p:cNvCxnSpPr>
          <p:nvPr/>
        </p:nvCxnSpPr>
        <p:spPr>
          <a:xfrm>
            <a:off x="8419171" y="1050610"/>
            <a:ext cx="1768792" cy="55435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C88D919D-FFCA-44E3-B8F7-A67E17DA4B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19171" y="3433343"/>
            <a:ext cx="840105" cy="83153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91DFA80-B850-4F26-B075-196DB2B01F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873" y="4568359"/>
            <a:ext cx="1378596" cy="137859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47EAA40-ED76-43B6-BED9-63080FC0CC11}"/>
              </a:ext>
            </a:extLst>
          </p:cNvPr>
          <p:cNvSpPr txBox="1"/>
          <p:nvPr/>
        </p:nvSpPr>
        <p:spPr>
          <a:xfrm>
            <a:off x="178517" y="4075071"/>
            <a:ext cx="136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Raspberry PI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71DDB7-7901-47F0-A8D7-E2DC14A0BBC2}"/>
              </a:ext>
            </a:extLst>
          </p:cNvPr>
          <p:cNvSpPr txBox="1"/>
          <p:nvPr/>
        </p:nvSpPr>
        <p:spPr>
          <a:xfrm>
            <a:off x="2127181" y="2736501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Pilo</a:t>
            </a:r>
            <a:r>
              <a:rPr lang="fr-FR" sz="1600" dirty="0"/>
              <a:t> : 53 I/O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F6C57E-949A-4A0D-A56B-8AF411B4FBBA}"/>
              </a:ext>
            </a:extLst>
          </p:cNvPr>
          <p:cNvSpPr txBox="1"/>
          <p:nvPr/>
        </p:nvSpPr>
        <p:spPr>
          <a:xfrm>
            <a:off x="1975077" y="-39142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Captor</a:t>
            </a:r>
            <a:r>
              <a:rPr lang="fr-FR" dirty="0"/>
              <a:t> </a:t>
            </a:r>
            <a:r>
              <a:rPr lang="fr-FR" dirty="0" err="1"/>
              <a:t>board</a:t>
            </a:r>
            <a:r>
              <a:rPr lang="fr-FR" dirty="0"/>
              <a:t> : 81 I/O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6CE55D-741D-4E6F-A4E4-CF9667850223}"/>
              </a:ext>
            </a:extLst>
          </p:cNvPr>
          <p:cNvSpPr txBox="1"/>
          <p:nvPr/>
        </p:nvSpPr>
        <p:spPr>
          <a:xfrm>
            <a:off x="6106501" y="-82787"/>
            <a:ext cx="205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Motor3 : 8 PWM 3A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4CB18D-1229-4D67-9DE8-C63C7C3655EB}"/>
              </a:ext>
            </a:extLst>
          </p:cNvPr>
          <p:cNvSpPr txBox="1"/>
          <p:nvPr/>
        </p:nvSpPr>
        <p:spPr>
          <a:xfrm>
            <a:off x="6106501" y="2928899"/>
            <a:ext cx="259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Motor2 : 16 PWM 800mA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6816E7-3B94-4F1E-ABE1-220830C0A949}"/>
              </a:ext>
            </a:extLst>
          </p:cNvPr>
          <p:cNvSpPr txBox="1"/>
          <p:nvPr/>
        </p:nvSpPr>
        <p:spPr>
          <a:xfrm>
            <a:off x="5955986" y="4211161"/>
            <a:ext cx="2202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Module PCA9685 : 16 </a:t>
            </a:r>
            <a:r>
              <a:rPr lang="fr-FR" sz="1400" dirty="0" err="1"/>
              <a:t>servo</a:t>
            </a:r>
            <a:endParaRPr lang="fr-FR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528A0E-93FB-4218-9FED-C543F73151DF}"/>
              </a:ext>
            </a:extLst>
          </p:cNvPr>
          <p:cNvSpPr txBox="1"/>
          <p:nvPr/>
        </p:nvSpPr>
        <p:spPr>
          <a:xfrm>
            <a:off x="1431543" y="3103755"/>
            <a:ext cx="47801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accent1"/>
                </a:solidFill>
              </a:rPr>
              <a:t>5V3A</a:t>
            </a:r>
          </a:p>
          <a:p>
            <a:r>
              <a:rPr lang="fr-FR" sz="1050" dirty="0" err="1">
                <a:solidFill>
                  <a:schemeClr val="accent1"/>
                </a:solidFill>
              </a:rPr>
              <a:t>usart</a:t>
            </a:r>
            <a:endParaRPr lang="fr-FR" sz="1050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E1DBD1-C89E-4F4C-B802-41B36C448975}"/>
              </a:ext>
            </a:extLst>
          </p:cNvPr>
          <p:cNvSpPr txBox="1"/>
          <p:nvPr/>
        </p:nvSpPr>
        <p:spPr>
          <a:xfrm>
            <a:off x="2728169" y="2110079"/>
            <a:ext cx="6007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1"/>
                </a:solidFill>
              </a:rPr>
              <a:t>5V</a:t>
            </a:r>
          </a:p>
          <a:p>
            <a:r>
              <a:rPr lang="fr-FR" sz="1050" dirty="0">
                <a:solidFill>
                  <a:schemeClr val="accent1"/>
                </a:solidFill>
              </a:rPr>
              <a:t>I2C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D648C0-BDC3-497C-9FC2-3E9913AC5486}"/>
              </a:ext>
            </a:extLst>
          </p:cNvPr>
          <p:cNvSpPr txBox="1"/>
          <p:nvPr/>
        </p:nvSpPr>
        <p:spPr>
          <a:xfrm>
            <a:off x="4649614" y="926471"/>
            <a:ext cx="6007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1"/>
                </a:solidFill>
              </a:rPr>
              <a:t>5V</a:t>
            </a:r>
          </a:p>
          <a:p>
            <a:r>
              <a:rPr lang="fr-FR" sz="1050" dirty="0">
                <a:solidFill>
                  <a:schemeClr val="accent1"/>
                </a:solidFill>
              </a:rPr>
              <a:t>I2C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558E6A-33E3-4D83-8B60-BCE0861F1B74}"/>
              </a:ext>
            </a:extLst>
          </p:cNvPr>
          <p:cNvSpPr txBox="1"/>
          <p:nvPr/>
        </p:nvSpPr>
        <p:spPr>
          <a:xfrm>
            <a:off x="4160273" y="3849110"/>
            <a:ext cx="6007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1"/>
                </a:solidFill>
              </a:rPr>
              <a:t>5V</a:t>
            </a:r>
          </a:p>
          <a:p>
            <a:r>
              <a:rPr lang="fr-FR" sz="1050" dirty="0">
                <a:solidFill>
                  <a:schemeClr val="accent1"/>
                </a:solidFill>
              </a:rPr>
              <a:t>I2C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C161B6-BBC8-4FAC-B30A-8F00948B1A6A}"/>
              </a:ext>
            </a:extLst>
          </p:cNvPr>
          <p:cNvSpPr txBox="1"/>
          <p:nvPr/>
        </p:nvSpPr>
        <p:spPr>
          <a:xfrm>
            <a:off x="1825731" y="4638658"/>
            <a:ext cx="6007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1"/>
                </a:solidFill>
              </a:rPr>
              <a:t>5V</a:t>
            </a:r>
          </a:p>
          <a:p>
            <a:r>
              <a:rPr lang="fr-FR" sz="1050" dirty="0">
                <a:solidFill>
                  <a:schemeClr val="accent1"/>
                </a:solidFill>
              </a:rPr>
              <a:t>I2C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7604864-A115-4806-8D75-CBF66B6FD118}"/>
              </a:ext>
            </a:extLst>
          </p:cNvPr>
          <p:cNvSpPr txBox="1"/>
          <p:nvPr/>
        </p:nvSpPr>
        <p:spPr>
          <a:xfrm>
            <a:off x="3287767" y="4984804"/>
            <a:ext cx="6007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1"/>
                </a:solidFill>
              </a:rPr>
              <a:t>5V</a:t>
            </a:r>
          </a:p>
          <a:p>
            <a:r>
              <a:rPr lang="fr-FR" sz="1050" dirty="0">
                <a:solidFill>
                  <a:schemeClr val="accent1"/>
                </a:solidFill>
              </a:rPr>
              <a:t>I2C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19713D57-BEDE-49A0-AD87-489CE85D8AA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24111" y="4271432"/>
            <a:ext cx="1029693" cy="76022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2B0E677-1B4F-4900-B953-AC931B1C2D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82843" y="3995283"/>
            <a:ext cx="1029693" cy="76022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A900D7B0-83C3-401B-8C62-B484E52B152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41139" y="6084879"/>
            <a:ext cx="1029693" cy="760224"/>
          </a:xfrm>
          <a:prstGeom prst="rect">
            <a:avLst/>
          </a:prstGeom>
        </p:spPr>
      </p:pic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AA07223D-98CB-4F22-919C-A3048D4D6CAD}"/>
              </a:ext>
            </a:extLst>
          </p:cNvPr>
          <p:cNvCxnSpPr>
            <a:cxnSpLocks/>
            <a:stCxn id="4" idx="3"/>
            <a:endCxn id="68" idx="2"/>
          </p:cNvCxnSpPr>
          <p:nvPr/>
        </p:nvCxnSpPr>
        <p:spPr>
          <a:xfrm flipH="1">
            <a:off x="4338958" y="1143943"/>
            <a:ext cx="31839" cy="3887713"/>
          </a:xfrm>
          <a:prstGeom prst="bentConnector4">
            <a:avLst>
              <a:gd name="adj1" fmla="val -2235017"/>
              <a:gd name="adj2" fmla="val 10588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49FBD15-FE76-4807-9391-8D1A47F0B4C1}"/>
              </a:ext>
            </a:extLst>
          </p:cNvPr>
          <p:cNvCxnSpPr>
            <a:stCxn id="4" idx="3"/>
            <a:endCxn id="69" idx="0"/>
          </p:cNvCxnSpPr>
          <p:nvPr/>
        </p:nvCxnSpPr>
        <p:spPr>
          <a:xfrm>
            <a:off x="4370797" y="1143943"/>
            <a:ext cx="826893" cy="285134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F3027B6-1959-488F-88CE-8BFE70230812}"/>
              </a:ext>
            </a:extLst>
          </p:cNvPr>
          <p:cNvCxnSpPr>
            <a:stCxn id="23" idx="3"/>
            <a:endCxn id="50" idx="1"/>
          </p:cNvCxnSpPr>
          <p:nvPr/>
        </p:nvCxnSpPr>
        <p:spPr>
          <a:xfrm>
            <a:off x="8133421" y="3776813"/>
            <a:ext cx="285750" cy="7229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874C480-9F86-4230-B848-9CF7A6A37D8E}"/>
              </a:ext>
            </a:extLst>
          </p:cNvPr>
          <p:cNvCxnSpPr>
            <a:stCxn id="12" idx="3"/>
            <a:endCxn id="70" idx="1"/>
          </p:cNvCxnSpPr>
          <p:nvPr/>
        </p:nvCxnSpPr>
        <p:spPr>
          <a:xfrm>
            <a:off x="5127140" y="5858514"/>
            <a:ext cx="313999" cy="60647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6BB48148-137F-4EE3-85AA-4CEA568D67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37" y="1942299"/>
            <a:ext cx="1220999" cy="815147"/>
          </a:xfrm>
          <a:prstGeom prst="rect">
            <a:avLst/>
          </a:prstGeom>
        </p:spPr>
      </p:pic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18A2080E-CCB8-4A83-BF19-964044D92997}"/>
              </a:ext>
            </a:extLst>
          </p:cNvPr>
          <p:cNvCxnSpPr>
            <a:cxnSpLocks/>
            <a:stCxn id="90" idx="3"/>
            <a:endCxn id="5" idx="1"/>
          </p:cNvCxnSpPr>
          <p:nvPr/>
        </p:nvCxnSpPr>
        <p:spPr>
          <a:xfrm flipV="1">
            <a:off x="4819436" y="1050610"/>
            <a:ext cx="1205150" cy="129926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27B0EA9-DA90-43B7-BBAE-DD8C6B9F50BA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4819436" y="2084455"/>
            <a:ext cx="1041835" cy="26541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B233B63C-CF97-4A18-B4C6-8E1589FC4660}"/>
              </a:ext>
            </a:extLst>
          </p:cNvPr>
          <p:cNvCxnSpPr>
            <a:cxnSpLocks/>
            <a:stCxn id="90" idx="3"/>
            <a:endCxn id="7" idx="3"/>
          </p:cNvCxnSpPr>
          <p:nvPr/>
        </p:nvCxnSpPr>
        <p:spPr>
          <a:xfrm flipH="1">
            <a:off x="3846446" y="2349873"/>
            <a:ext cx="972990" cy="1706987"/>
          </a:xfrm>
          <a:prstGeom prst="bentConnector3">
            <a:avLst>
              <a:gd name="adj1" fmla="val -23495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AAB0638A-F454-4ED0-B0AB-8CCA3B6E167C}"/>
              </a:ext>
            </a:extLst>
          </p:cNvPr>
          <p:cNvCxnSpPr/>
          <p:nvPr/>
        </p:nvCxnSpPr>
        <p:spPr>
          <a:xfrm>
            <a:off x="1472179" y="3287088"/>
            <a:ext cx="779735" cy="44005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17FA887-9DDD-4AB7-BAA1-6C4446A58B61}"/>
              </a:ext>
            </a:extLst>
          </p:cNvPr>
          <p:cNvSpPr/>
          <p:nvPr/>
        </p:nvSpPr>
        <p:spPr>
          <a:xfrm>
            <a:off x="4798180" y="4654042"/>
            <a:ext cx="907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 err="1"/>
              <a:t>Color</a:t>
            </a:r>
            <a:r>
              <a:rPr lang="fr-FR" sz="1100" dirty="0"/>
              <a:t> </a:t>
            </a:r>
            <a:r>
              <a:rPr lang="fr-FR" sz="1100" dirty="0" err="1"/>
              <a:t>Sensor</a:t>
            </a:r>
            <a:endParaRPr lang="fr-FR" sz="1100" dirty="0"/>
          </a:p>
          <a:p>
            <a:r>
              <a:rPr lang="fr-FR" sz="1100" dirty="0"/>
              <a:t>TCS34725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16BADCB-827D-4FF3-B6FC-50CB3F3E10E4}"/>
              </a:ext>
            </a:extLst>
          </p:cNvPr>
          <p:cNvSpPr/>
          <p:nvPr/>
        </p:nvSpPr>
        <p:spPr>
          <a:xfrm>
            <a:off x="4882157" y="662324"/>
            <a:ext cx="907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 err="1"/>
              <a:t>Color</a:t>
            </a:r>
            <a:r>
              <a:rPr lang="fr-FR" sz="1100" dirty="0"/>
              <a:t> </a:t>
            </a:r>
            <a:r>
              <a:rPr lang="fr-FR" sz="1100" dirty="0" err="1"/>
              <a:t>Sensor</a:t>
            </a:r>
            <a:endParaRPr lang="fr-FR" sz="1100" dirty="0"/>
          </a:p>
          <a:p>
            <a:r>
              <a:rPr lang="fr-FR" sz="1100" dirty="0"/>
              <a:t>TCS34725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2D2F569-11E6-41EA-8561-9349C8B208DB}"/>
              </a:ext>
            </a:extLst>
          </p:cNvPr>
          <p:cNvSpPr/>
          <p:nvPr/>
        </p:nvSpPr>
        <p:spPr>
          <a:xfrm>
            <a:off x="6432504" y="6425528"/>
            <a:ext cx="907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 err="1"/>
              <a:t>Color</a:t>
            </a:r>
            <a:r>
              <a:rPr lang="fr-FR" sz="1100" dirty="0"/>
              <a:t> </a:t>
            </a:r>
            <a:r>
              <a:rPr lang="fr-FR" sz="1100" dirty="0" err="1"/>
              <a:t>Sensor</a:t>
            </a:r>
            <a:endParaRPr lang="fr-FR" sz="1100" dirty="0"/>
          </a:p>
          <a:p>
            <a:r>
              <a:rPr lang="fr-FR" sz="1100" dirty="0"/>
              <a:t>TCS34725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982F1C3E-169A-4025-9CBA-344E7CF3624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78517" y="130847"/>
            <a:ext cx="637313" cy="484300"/>
          </a:xfrm>
          <a:prstGeom prst="rect">
            <a:avLst/>
          </a:prstGeom>
        </p:spPr>
      </p:pic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133AECB1-0241-403A-9923-A743E1E16BBD}"/>
              </a:ext>
            </a:extLst>
          </p:cNvPr>
          <p:cNvCxnSpPr>
            <a:endCxn id="109" idx="3"/>
          </p:cNvCxnSpPr>
          <p:nvPr/>
        </p:nvCxnSpPr>
        <p:spPr>
          <a:xfrm rot="10800000">
            <a:off x="815830" y="372998"/>
            <a:ext cx="883204" cy="2893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92258196-07A3-4B2A-BB88-73DC96EAEF9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1699" y="719666"/>
            <a:ext cx="571500" cy="571500"/>
          </a:xfrm>
          <a:prstGeom prst="rect">
            <a:avLst/>
          </a:prstGeom>
        </p:spPr>
      </p:pic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1CC17DDF-5DDD-4FEE-9A90-D8ED2C192A13}"/>
              </a:ext>
            </a:extLst>
          </p:cNvPr>
          <p:cNvCxnSpPr/>
          <p:nvPr/>
        </p:nvCxnSpPr>
        <p:spPr>
          <a:xfrm rot="10800000">
            <a:off x="854515" y="1043761"/>
            <a:ext cx="883204" cy="2893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073F54ED-C3B1-4D1C-BA61-FE57275CAD5C}"/>
              </a:ext>
            </a:extLst>
          </p:cNvPr>
          <p:cNvCxnSpPr>
            <a:cxnSpLocks/>
          </p:cNvCxnSpPr>
          <p:nvPr/>
        </p:nvCxnSpPr>
        <p:spPr>
          <a:xfrm flipV="1">
            <a:off x="4309444" y="215155"/>
            <a:ext cx="5653652" cy="614216"/>
          </a:xfrm>
          <a:prstGeom prst="bentConnector3">
            <a:avLst>
              <a:gd name="adj1" fmla="val 471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C40897C-A6EB-4947-BA55-27683231E352}"/>
              </a:ext>
            </a:extLst>
          </p:cNvPr>
          <p:cNvSpPr txBox="1"/>
          <p:nvPr/>
        </p:nvSpPr>
        <p:spPr>
          <a:xfrm>
            <a:off x="8643091" y="9463"/>
            <a:ext cx="6007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1"/>
                </a:solidFill>
              </a:rPr>
              <a:t>coder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3F87278-0EAA-417B-B203-2CAAB6F05A83}"/>
              </a:ext>
            </a:extLst>
          </p:cNvPr>
          <p:cNvSpPr txBox="1"/>
          <p:nvPr/>
        </p:nvSpPr>
        <p:spPr>
          <a:xfrm>
            <a:off x="848802" y="153174"/>
            <a:ext cx="8737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1"/>
                </a:solidFill>
              </a:rPr>
              <a:t>8 </a:t>
            </a:r>
            <a:r>
              <a:rPr lang="fr-FR" sz="1050" dirty="0" err="1">
                <a:solidFill>
                  <a:schemeClr val="accent1"/>
                </a:solidFill>
              </a:rPr>
              <a:t>Telemetre</a:t>
            </a:r>
            <a:r>
              <a:rPr lang="fr-FR" sz="1050" dirty="0">
                <a:solidFill>
                  <a:schemeClr val="accent1"/>
                </a:solidFill>
              </a:rPr>
              <a:t> </a:t>
            </a:r>
            <a:r>
              <a:rPr lang="fr-FR" sz="1050" dirty="0" err="1">
                <a:solidFill>
                  <a:schemeClr val="accent1"/>
                </a:solidFill>
              </a:rPr>
              <a:t>analog</a:t>
            </a:r>
            <a:endParaRPr lang="fr-FR" sz="1050" dirty="0">
              <a:solidFill>
                <a:schemeClr val="accent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A38974-25D6-41B7-9156-6DF875F44F09}"/>
              </a:ext>
            </a:extLst>
          </p:cNvPr>
          <p:cNvSpPr txBox="1"/>
          <p:nvPr/>
        </p:nvSpPr>
        <p:spPr>
          <a:xfrm>
            <a:off x="798861" y="853596"/>
            <a:ext cx="9236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1"/>
                </a:solidFill>
              </a:rPr>
              <a:t>8 </a:t>
            </a:r>
            <a:r>
              <a:rPr lang="fr-FR" sz="1050" dirty="0" err="1">
                <a:solidFill>
                  <a:schemeClr val="accent1"/>
                </a:solidFill>
              </a:rPr>
              <a:t>Telemetres</a:t>
            </a:r>
            <a:r>
              <a:rPr lang="fr-FR" sz="1050" dirty="0">
                <a:solidFill>
                  <a:schemeClr val="accent1"/>
                </a:solidFill>
              </a:rPr>
              <a:t> pulse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41F39BF5-7C84-4563-9D03-10B518FFFE7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2803" y="1437873"/>
            <a:ext cx="485775" cy="588645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3D680AE1-03D2-493E-9207-A932871EB0EC}"/>
              </a:ext>
            </a:extLst>
          </p:cNvPr>
          <p:cNvSpPr txBox="1"/>
          <p:nvPr/>
        </p:nvSpPr>
        <p:spPr>
          <a:xfrm>
            <a:off x="760674" y="1474491"/>
            <a:ext cx="9604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1"/>
                </a:solidFill>
              </a:rPr>
              <a:t>8  On/off </a:t>
            </a:r>
            <a:r>
              <a:rPr lang="fr-FR" sz="1050" dirty="0" err="1">
                <a:solidFill>
                  <a:schemeClr val="accent1"/>
                </a:solidFill>
              </a:rPr>
              <a:t>analog</a:t>
            </a:r>
            <a:endParaRPr lang="fr-FR" sz="1050" dirty="0">
              <a:solidFill>
                <a:schemeClr val="accent1"/>
              </a:solidFill>
            </a:endParaRPr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F3FD1700-C1C6-447B-877A-C0E8FB0A77F2}"/>
              </a:ext>
            </a:extLst>
          </p:cNvPr>
          <p:cNvCxnSpPr>
            <a:cxnSpLocks/>
            <a:endCxn id="131" idx="1"/>
          </p:cNvCxnSpPr>
          <p:nvPr/>
        </p:nvCxnSpPr>
        <p:spPr>
          <a:xfrm rot="10800000">
            <a:off x="760675" y="1682241"/>
            <a:ext cx="1001407" cy="190383"/>
          </a:xfrm>
          <a:prstGeom prst="bentConnector5">
            <a:avLst>
              <a:gd name="adj1" fmla="val 2045"/>
              <a:gd name="adj2" fmla="val 84270"/>
              <a:gd name="adj3" fmla="val 7818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3F373885-9F89-480E-B588-D33153B2A2B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11922" y="4606106"/>
            <a:ext cx="868378" cy="8683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4A9AAB-4603-4644-9531-F76D1E84EA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4735" y="5240951"/>
            <a:ext cx="728663" cy="1357313"/>
          </a:xfrm>
          <a:prstGeom prst="rect">
            <a:avLst/>
          </a:prstGeom>
        </p:spPr>
      </p:pic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9B1D8412-0B89-45BD-BECC-83271017B96A}"/>
              </a:ext>
            </a:extLst>
          </p:cNvPr>
          <p:cNvCxnSpPr>
            <a:stCxn id="138" idx="3"/>
            <a:endCxn id="7" idx="1"/>
          </p:cNvCxnSpPr>
          <p:nvPr/>
        </p:nvCxnSpPr>
        <p:spPr>
          <a:xfrm flipV="1">
            <a:off x="1180300" y="4056860"/>
            <a:ext cx="1043086" cy="98343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AA5C87D-E4A7-40B9-B23D-06850D71289D}"/>
              </a:ext>
            </a:extLst>
          </p:cNvPr>
          <p:cNvSpPr txBox="1"/>
          <p:nvPr/>
        </p:nvSpPr>
        <p:spPr>
          <a:xfrm>
            <a:off x="1242148" y="4622097"/>
            <a:ext cx="6007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1"/>
                </a:solidFill>
              </a:rPr>
              <a:t>5V</a:t>
            </a:r>
          </a:p>
          <a:p>
            <a:r>
              <a:rPr lang="fr-FR" sz="1050" dirty="0">
                <a:solidFill>
                  <a:schemeClr val="accent1"/>
                </a:solidFill>
              </a:rPr>
              <a:t>2 </a:t>
            </a:r>
            <a:r>
              <a:rPr lang="fr-FR" sz="1050" dirty="0" err="1">
                <a:solidFill>
                  <a:schemeClr val="accent1"/>
                </a:solidFill>
              </a:rPr>
              <a:t>wire</a:t>
            </a:r>
            <a:endParaRPr lang="fr-FR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8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AD34-5E8A-4078-B113-E3161D3D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Captor</a:t>
            </a:r>
            <a:r>
              <a:rPr lang="fr-FR" dirty="0"/>
              <a:t> 1 : </a:t>
            </a:r>
            <a:r>
              <a:rPr lang="fr-FR" dirty="0" err="1"/>
              <a:t>captor</a:t>
            </a:r>
            <a:r>
              <a:rPr lang="fr-FR" dirty="0"/>
              <a:t> </a:t>
            </a:r>
            <a:r>
              <a:rPr lang="fr-FR" dirty="0" err="1"/>
              <a:t>board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3367D4-6279-4F90-9464-B8D460BCE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535" y="1825625"/>
            <a:ext cx="703892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FCC0B7-6F40-4579-83F1-EE2C06694618}"/>
              </a:ext>
            </a:extLst>
          </p:cNvPr>
          <p:cNvSpPr txBox="1"/>
          <p:nvPr/>
        </p:nvSpPr>
        <p:spPr>
          <a:xfrm>
            <a:off x="357188" y="1969969"/>
            <a:ext cx="366472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 coder </a:t>
            </a:r>
            <a:r>
              <a:rPr lang="fr-FR" dirty="0" err="1"/>
              <a:t>whole</a:t>
            </a:r>
            <a:endParaRPr lang="fr-FR" dirty="0"/>
          </a:p>
          <a:p>
            <a:r>
              <a:rPr lang="fr-FR" dirty="0"/>
              <a:t>8 IR </a:t>
            </a:r>
            <a:r>
              <a:rPr lang="fr-FR" dirty="0" err="1"/>
              <a:t>captor</a:t>
            </a:r>
            <a:endParaRPr lang="fr-FR" dirty="0"/>
          </a:p>
          <a:p>
            <a:r>
              <a:rPr lang="fr-FR" dirty="0"/>
              <a:t>8 </a:t>
            </a:r>
            <a:r>
              <a:rPr lang="fr-FR" dirty="0" err="1"/>
              <a:t>sharp</a:t>
            </a:r>
            <a:endParaRPr lang="fr-FR" dirty="0"/>
          </a:p>
          <a:p>
            <a:r>
              <a:rPr lang="fr-FR" dirty="0"/>
              <a:t>6 HC-SR04</a:t>
            </a:r>
          </a:p>
          <a:p>
            <a:r>
              <a:rPr lang="fr-FR" dirty="0"/>
              <a:t>1 P com (</a:t>
            </a:r>
            <a:r>
              <a:rPr lang="fr-FR" dirty="0" err="1"/>
              <a:t>usart</a:t>
            </a:r>
            <a:r>
              <a:rPr lang="fr-FR" dirty="0"/>
              <a:t>/I2C)</a:t>
            </a:r>
          </a:p>
          <a:p>
            <a:r>
              <a:rPr lang="fr-FR" dirty="0"/>
              <a:t>2 I2C</a:t>
            </a:r>
          </a:p>
          <a:p>
            <a:r>
              <a:rPr lang="fr-FR" dirty="0"/>
              <a:t>1 FTDI</a:t>
            </a:r>
          </a:p>
          <a:p>
            <a:r>
              <a:rPr lang="fr-FR" dirty="0"/>
              <a:t>5 </a:t>
            </a:r>
            <a:r>
              <a:rPr lang="fr-FR" dirty="0" err="1"/>
              <a:t>Isense</a:t>
            </a:r>
            <a:r>
              <a:rPr lang="fr-FR" dirty="0"/>
              <a:t>(motor3)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Stackable</a:t>
            </a:r>
            <a:r>
              <a:rPr lang="fr-FR" dirty="0"/>
              <a:t> : PCA9685/motor2/motor3</a:t>
            </a:r>
          </a:p>
          <a:p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58709-0587-4522-93A0-FF12AFF9DF4E}"/>
              </a:ext>
            </a:extLst>
          </p:cNvPr>
          <p:cNvSpPr txBox="1"/>
          <p:nvPr/>
        </p:nvSpPr>
        <p:spPr>
          <a:xfrm>
            <a:off x="4312207" y="1938418"/>
            <a:ext cx="695333" cy="461665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HC-SR04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393D8A-4330-4586-992E-EF878A62F802}"/>
              </a:ext>
            </a:extLst>
          </p:cNvPr>
          <p:cNvSpPr txBox="1"/>
          <p:nvPr/>
        </p:nvSpPr>
        <p:spPr>
          <a:xfrm>
            <a:off x="3485463" y="1938418"/>
            <a:ext cx="695333" cy="461665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HC-SR04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6CE450-A0B9-4EC4-ABB1-3467CEF412B1}"/>
              </a:ext>
            </a:extLst>
          </p:cNvPr>
          <p:cNvSpPr txBox="1"/>
          <p:nvPr/>
        </p:nvSpPr>
        <p:spPr>
          <a:xfrm>
            <a:off x="5178251" y="1938418"/>
            <a:ext cx="695333" cy="461665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HC-SR04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8DB41F-CA16-4C2F-803C-56A9C85968D5}"/>
              </a:ext>
            </a:extLst>
          </p:cNvPr>
          <p:cNvSpPr txBox="1"/>
          <p:nvPr/>
        </p:nvSpPr>
        <p:spPr>
          <a:xfrm>
            <a:off x="6334047" y="1938418"/>
            <a:ext cx="695333" cy="461665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HC-SR04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597F3B-EFB0-4B47-B745-8A9793A82C1A}"/>
              </a:ext>
            </a:extLst>
          </p:cNvPr>
          <p:cNvSpPr txBox="1"/>
          <p:nvPr/>
        </p:nvSpPr>
        <p:spPr>
          <a:xfrm>
            <a:off x="7231767" y="1938418"/>
            <a:ext cx="695333" cy="461665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HC-SR04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572576-D16F-4C81-83EF-E4ACBEC799DE}"/>
              </a:ext>
            </a:extLst>
          </p:cNvPr>
          <p:cNvSpPr txBox="1"/>
          <p:nvPr/>
        </p:nvSpPr>
        <p:spPr>
          <a:xfrm>
            <a:off x="8075948" y="1938417"/>
            <a:ext cx="695333" cy="461665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HC-SR04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0D2CDE-403B-4E38-9912-9133B46278B6}"/>
              </a:ext>
            </a:extLst>
          </p:cNvPr>
          <p:cNvSpPr txBox="1"/>
          <p:nvPr/>
        </p:nvSpPr>
        <p:spPr>
          <a:xfrm rot="16200000">
            <a:off x="2509281" y="2078721"/>
            <a:ext cx="552964" cy="276999"/>
          </a:xfrm>
          <a:prstGeom prst="rect">
            <a:avLst/>
          </a:prstGeom>
          <a:solidFill>
            <a:schemeClr val="accent2">
              <a:alpha val="8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Sharp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32F47E-4ABE-4C44-8879-4C06CE4856C6}"/>
              </a:ext>
            </a:extLst>
          </p:cNvPr>
          <p:cNvSpPr txBox="1"/>
          <p:nvPr/>
        </p:nvSpPr>
        <p:spPr>
          <a:xfrm rot="16200000">
            <a:off x="2509282" y="2766622"/>
            <a:ext cx="552964" cy="276999"/>
          </a:xfrm>
          <a:prstGeom prst="rect">
            <a:avLst/>
          </a:prstGeom>
          <a:solidFill>
            <a:schemeClr val="accent2">
              <a:alpha val="8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Sharp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3BB4F-F2A7-406B-9569-AAF3CD2F9CC7}"/>
              </a:ext>
            </a:extLst>
          </p:cNvPr>
          <p:cNvSpPr txBox="1"/>
          <p:nvPr/>
        </p:nvSpPr>
        <p:spPr>
          <a:xfrm rot="16200000">
            <a:off x="2476124" y="3393817"/>
            <a:ext cx="552964" cy="276999"/>
          </a:xfrm>
          <a:prstGeom prst="rect">
            <a:avLst/>
          </a:prstGeom>
          <a:solidFill>
            <a:schemeClr val="accent2">
              <a:alpha val="8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Sharp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28AC67-00E4-4620-B912-D18C1FE2461F}"/>
              </a:ext>
            </a:extLst>
          </p:cNvPr>
          <p:cNvSpPr txBox="1"/>
          <p:nvPr/>
        </p:nvSpPr>
        <p:spPr>
          <a:xfrm rot="16200000">
            <a:off x="2509281" y="4061895"/>
            <a:ext cx="552964" cy="276999"/>
          </a:xfrm>
          <a:prstGeom prst="rect">
            <a:avLst/>
          </a:prstGeom>
          <a:solidFill>
            <a:schemeClr val="accent2">
              <a:alpha val="8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Sharp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DC7390-1BE7-4CEF-91E4-FE512C6F8610}"/>
              </a:ext>
            </a:extLst>
          </p:cNvPr>
          <p:cNvSpPr txBox="1"/>
          <p:nvPr/>
        </p:nvSpPr>
        <p:spPr>
          <a:xfrm rot="16200000">
            <a:off x="9146598" y="2156103"/>
            <a:ext cx="552964" cy="276999"/>
          </a:xfrm>
          <a:prstGeom prst="rect">
            <a:avLst/>
          </a:prstGeom>
          <a:solidFill>
            <a:schemeClr val="accent2">
              <a:alpha val="8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Sharp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A55630-C6C4-4EEF-855D-3D0E238F6056}"/>
              </a:ext>
            </a:extLst>
          </p:cNvPr>
          <p:cNvSpPr txBox="1"/>
          <p:nvPr/>
        </p:nvSpPr>
        <p:spPr>
          <a:xfrm rot="16200000">
            <a:off x="9146599" y="2844004"/>
            <a:ext cx="552964" cy="276999"/>
          </a:xfrm>
          <a:prstGeom prst="rect">
            <a:avLst/>
          </a:prstGeom>
          <a:solidFill>
            <a:schemeClr val="accent2">
              <a:alpha val="8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Sharp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8C1D93-0FCB-4D10-B713-066FADB67182}"/>
              </a:ext>
            </a:extLst>
          </p:cNvPr>
          <p:cNvSpPr txBox="1"/>
          <p:nvPr/>
        </p:nvSpPr>
        <p:spPr>
          <a:xfrm rot="16200000">
            <a:off x="9113441" y="3471199"/>
            <a:ext cx="552964" cy="276999"/>
          </a:xfrm>
          <a:prstGeom prst="rect">
            <a:avLst/>
          </a:prstGeom>
          <a:solidFill>
            <a:schemeClr val="accent2">
              <a:alpha val="8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Sharp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D107E9-BB4E-4990-8D7C-028CC917CAD1}"/>
              </a:ext>
            </a:extLst>
          </p:cNvPr>
          <p:cNvSpPr txBox="1"/>
          <p:nvPr/>
        </p:nvSpPr>
        <p:spPr>
          <a:xfrm rot="16200000">
            <a:off x="9146598" y="4139277"/>
            <a:ext cx="552964" cy="276999"/>
          </a:xfrm>
          <a:prstGeom prst="rect">
            <a:avLst/>
          </a:prstGeom>
          <a:solidFill>
            <a:schemeClr val="accent2">
              <a:alpha val="8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Sharp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91573A-B81D-446B-8FCF-5908EE82FA61}"/>
              </a:ext>
            </a:extLst>
          </p:cNvPr>
          <p:cNvSpPr txBox="1"/>
          <p:nvPr/>
        </p:nvSpPr>
        <p:spPr>
          <a:xfrm>
            <a:off x="2647263" y="5100508"/>
            <a:ext cx="695333" cy="338554"/>
          </a:xfrm>
          <a:prstGeom prst="rect">
            <a:avLst/>
          </a:prstGeom>
          <a:solidFill>
            <a:schemeClr val="accent4">
              <a:alpha val="8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coder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9364DB-C40D-4E48-818C-C60882C7F9E9}"/>
              </a:ext>
            </a:extLst>
          </p:cNvPr>
          <p:cNvSpPr txBox="1"/>
          <p:nvPr/>
        </p:nvSpPr>
        <p:spPr>
          <a:xfrm>
            <a:off x="3584577" y="5100508"/>
            <a:ext cx="695333" cy="338554"/>
          </a:xfrm>
          <a:prstGeom prst="rect">
            <a:avLst/>
          </a:prstGeom>
          <a:solidFill>
            <a:schemeClr val="accent4">
              <a:alpha val="8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235F7-8ADA-4BCC-A987-AF7B9E19053F}"/>
              </a:ext>
            </a:extLst>
          </p:cNvPr>
          <p:cNvSpPr txBox="1"/>
          <p:nvPr/>
        </p:nvSpPr>
        <p:spPr>
          <a:xfrm>
            <a:off x="4342643" y="5100508"/>
            <a:ext cx="695333" cy="338554"/>
          </a:xfrm>
          <a:prstGeom prst="rect">
            <a:avLst/>
          </a:prstGeom>
          <a:solidFill>
            <a:schemeClr val="accent4">
              <a:alpha val="8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coder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A09D9F-1BBF-4701-B1B8-89AAA398E509}"/>
              </a:ext>
            </a:extLst>
          </p:cNvPr>
          <p:cNvSpPr txBox="1"/>
          <p:nvPr/>
        </p:nvSpPr>
        <p:spPr>
          <a:xfrm>
            <a:off x="5279957" y="5100508"/>
            <a:ext cx="695333" cy="338554"/>
          </a:xfrm>
          <a:prstGeom prst="rect">
            <a:avLst/>
          </a:prstGeom>
          <a:solidFill>
            <a:schemeClr val="accent4">
              <a:alpha val="8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coder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A3AF9E-7962-4F7E-95AF-86C9781A6078}"/>
              </a:ext>
            </a:extLst>
          </p:cNvPr>
          <p:cNvSpPr txBox="1"/>
          <p:nvPr/>
        </p:nvSpPr>
        <p:spPr>
          <a:xfrm>
            <a:off x="6217271" y="5112337"/>
            <a:ext cx="695333" cy="338554"/>
          </a:xfrm>
          <a:prstGeom prst="rect">
            <a:avLst/>
          </a:prstGeom>
          <a:solidFill>
            <a:schemeClr val="accent4">
              <a:alpha val="8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coder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925D2F-7628-4C51-9026-E8C843FCCE1C}"/>
              </a:ext>
            </a:extLst>
          </p:cNvPr>
          <p:cNvSpPr txBox="1"/>
          <p:nvPr/>
        </p:nvSpPr>
        <p:spPr>
          <a:xfrm>
            <a:off x="7154585" y="5112337"/>
            <a:ext cx="695333" cy="338554"/>
          </a:xfrm>
          <a:prstGeom prst="rect">
            <a:avLst/>
          </a:prstGeom>
          <a:solidFill>
            <a:schemeClr val="accent4">
              <a:alpha val="8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coder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E00E21-B87C-402E-A4E4-E2BEE67BAEA0}"/>
              </a:ext>
            </a:extLst>
          </p:cNvPr>
          <p:cNvSpPr txBox="1"/>
          <p:nvPr/>
        </p:nvSpPr>
        <p:spPr>
          <a:xfrm>
            <a:off x="7912651" y="5112337"/>
            <a:ext cx="695333" cy="338554"/>
          </a:xfrm>
          <a:prstGeom prst="rect">
            <a:avLst/>
          </a:prstGeom>
          <a:solidFill>
            <a:schemeClr val="accent4">
              <a:alpha val="8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coder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40FDC-17CD-4053-B8E7-E48A75ECBAEC}"/>
              </a:ext>
            </a:extLst>
          </p:cNvPr>
          <p:cNvSpPr txBox="1"/>
          <p:nvPr/>
        </p:nvSpPr>
        <p:spPr>
          <a:xfrm>
            <a:off x="8849965" y="5112337"/>
            <a:ext cx="695333" cy="338554"/>
          </a:xfrm>
          <a:prstGeom prst="rect">
            <a:avLst/>
          </a:prstGeom>
          <a:solidFill>
            <a:schemeClr val="accent4">
              <a:alpha val="8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coder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BF2298-5C9D-4EF4-A44D-AB70C8537481}"/>
              </a:ext>
            </a:extLst>
          </p:cNvPr>
          <p:cNvSpPr txBox="1"/>
          <p:nvPr/>
        </p:nvSpPr>
        <p:spPr>
          <a:xfrm>
            <a:off x="2717429" y="5730686"/>
            <a:ext cx="695333" cy="338554"/>
          </a:xfrm>
          <a:prstGeom prst="rect">
            <a:avLst/>
          </a:prstGeom>
          <a:solidFill>
            <a:srgbClr val="7030A0">
              <a:alpha val="88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IR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2AE24B-686C-40CE-8E61-0AD5217A2192}"/>
              </a:ext>
            </a:extLst>
          </p:cNvPr>
          <p:cNvSpPr txBox="1"/>
          <p:nvPr/>
        </p:nvSpPr>
        <p:spPr>
          <a:xfrm>
            <a:off x="3654743" y="5730686"/>
            <a:ext cx="695333" cy="338554"/>
          </a:xfrm>
          <a:prstGeom prst="rect">
            <a:avLst/>
          </a:prstGeom>
          <a:solidFill>
            <a:srgbClr val="7030A0">
              <a:alpha val="88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IR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9938C4-B198-4C06-AFBC-5EC83A75711D}"/>
              </a:ext>
            </a:extLst>
          </p:cNvPr>
          <p:cNvSpPr txBox="1"/>
          <p:nvPr/>
        </p:nvSpPr>
        <p:spPr>
          <a:xfrm>
            <a:off x="4412809" y="5730686"/>
            <a:ext cx="695333" cy="338554"/>
          </a:xfrm>
          <a:prstGeom prst="rect">
            <a:avLst/>
          </a:prstGeom>
          <a:solidFill>
            <a:srgbClr val="7030A0">
              <a:alpha val="88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IR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369036-1121-4B8D-97BF-6171399FF0F0}"/>
              </a:ext>
            </a:extLst>
          </p:cNvPr>
          <p:cNvSpPr txBox="1"/>
          <p:nvPr/>
        </p:nvSpPr>
        <p:spPr>
          <a:xfrm>
            <a:off x="5350123" y="5730686"/>
            <a:ext cx="695333" cy="338554"/>
          </a:xfrm>
          <a:prstGeom prst="rect">
            <a:avLst/>
          </a:prstGeom>
          <a:solidFill>
            <a:srgbClr val="7030A0">
              <a:alpha val="88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IR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F13229-5B7A-426D-9EB7-67C6BB33B933}"/>
              </a:ext>
            </a:extLst>
          </p:cNvPr>
          <p:cNvSpPr txBox="1"/>
          <p:nvPr/>
        </p:nvSpPr>
        <p:spPr>
          <a:xfrm>
            <a:off x="6287437" y="5742515"/>
            <a:ext cx="695333" cy="338554"/>
          </a:xfrm>
          <a:prstGeom prst="rect">
            <a:avLst/>
          </a:prstGeom>
          <a:solidFill>
            <a:srgbClr val="7030A0">
              <a:alpha val="88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IR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4B43AA-8343-43ED-A785-4377194B492F}"/>
              </a:ext>
            </a:extLst>
          </p:cNvPr>
          <p:cNvSpPr txBox="1"/>
          <p:nvPr/>
        </p:nvSpPr>
        <p:spPr>
          <a:xfrm>
            <a:off x="7224751" y="5742515"/>
            <a:ext cx="695333" cy="338554"/>
          </a:xfrm>
          <a:prstGeom prst="rect">
            <a:avLst/>
          </a:prstGeom>
          <a:solidFill>
            <a:srgbClr val="7030A0">
              <a:alpha val="88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IR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C7F1C4-ACFD-43F0-957C-B12EE2E30A54}"/>
              </a:ext>
            </a:extLst>
          </p:cNvPr>
          <p:cNvSpPr txBox="1"/>
          <p:nvPr/>
        </p:nvSpPr>
        <p:spPr>
          <a:xfrm>
            <a:off x="7982817" y="5742515"/>
            <a:ext cx="695333" cy="338554"/>
          </a:xfrm>
          <a:prstGeom prst="rect">
            <a:avLst/>
          </a:prstGeom>
          <a:solidFill>
            <a:srgbClr val="7030A0">
              <a:alpha val="88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IR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90E635-4AF1-4886-85A7-39FED2657D84}"/>
              </a:ext>
            </a:extLst>
          </p:cNvPr>
          <p:cNvSpPr txBox="1"/>
          <p:nvPr/>
        </p:nvSpPr>
        <p:spPr>
          <a:xfrm>
            <a:off x="8920131" y="5742515"/>
            <a:ext cx="695333" cy="338554"/>
          </a:xfrm>
          <a:prstGeom prst="rect">
            <a:avLst/>
          </a:prstGeom>
          <a:solidFill>
            <a:srgbClr val="7030A0">
              <a:alpha val="88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IR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B4FE71-1396-4BBE-94F3-34FFFD1903ED}"/>
              </a:ext>
            </a:extLst>
          </p:cNvPr>
          <p:cNvSpPr txBox="1"/>
          <p:nvPr/>
        </p:nvSpPr>
        <p:spPr>
          <a:xfrm>
            <a:off x="5717530" y="3071089"/>
            <a:ext cx="7569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48Mhz</a:t>
            </a:r>
          </a:p>
          <a:p>
            <a:pPr algn="ctr"/>
            <a:r>
              <a:rPr lang="fr-FR" sz="1600" dirty="0"/>
              <a:t>32 bit </a:t>
            </a:r>
          </a:p>
          <a:p>
            <a:pPr algn="ctr"/>
            <a:r>
              <a:rPr lang="fr-FR" sz="1600" dirty="0"/>
              <a:t>256ko</a:t>
            </a:r>
          </a:p>
          <a:p>
            <a:pPr algn="ctr"/>
            <a:r>
              <a:rPr lang="fr-FR" sz="1600" dirty="0"/>
              <a:t>3/5V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C30C7D-9372-4395-851E-C2708BBF2D57}"/>
              </a:ext>
            </a:extLst>
          </p:cNvPr>
          <p:cNvSpPr txBox="1"/>
          <p:nvPr/>
        </p:nvSpPr>
        <p:spPr>
          <a:xfrm rot="16200000">
            <a:off x="3008477" y="3280618"/>
            <a:ext cx="1292534" cy="276999"/>
          </a:xfrm>
          <a:prstGeom prst="rect">
            <a:avLst/>
          </a:prstGeom>
          <a:solidFill>
            <a:srgbClr val="FF0000">
              <a:alpha val="88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WireA</a:t>
            </a:r>
            <a:r>
              <a:rPr lang="fr-FR" sz="1200" dirty="0"/>
              <a:t>             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165070-7970-4FD9-9480-6FF9A3E08C10}"/>
              </a:ext>
            </a:extLst>
          </p:cNvPr>
          <p:cNvSpPr txBox="1"/>
          <p:nvPr/>
        </p:nvSpPr>
        <p:spPr>
          <a:xfrm rot="16200000">
            <a:off x="7777347" y="3235717"/>
            <a:ext cx="1292534" cy="276999"/>
          </a:xfrm>
          <a:prstGeom prst="rect">
            <a:avLst/>
          </a:prstGeom>
          <a:solidFill>
            <a:srgbClr val="FF0000">
              <a:alpha val="88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WireB</a:t>
            </a:r>
            <a:r>
              <a:rPr lang="fr-FR" sz="1200" dirty="0"/>
              <a:t>             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4BC561-F05C-4ACD-9D6A-B3DB61742680}"/>
              </a:ext>
            </a:extLst>
          </p:cNvPr>
          <p:cNvSpPr txBox="1"/>
          <p:nvPr/>
        </p:nvSpPr>
        <p:spPr>
          <a:xfrm>
            <a:off x="3830815" y="3094966"/>
            <a:ext cx="1292534" cy="276999"/>
          </a:xfrm>
          <a:prstGeom prst="rect">
            <a:avLst/>
          </a:prstGeom>
          <a:solidFill>
            <a:srgbClr val="FF0000">
              <a:alpha val="88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FTDI       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489778-7E47-4483-B757-576A156C934C}"/>
              </a:ext>
            </a:extLst>
          </p:cNvPr>
          <p:cNvSpPr txBox="1"/>
          <p:nvPr/>
        </p:nvSpPr>
        <p:spPr>
          <a:xfrm>
            <a:off x="3864103" y="3436095"/>
            <a:ext cx="1292534" cy="461665"/>
          </a:xfrm>
          <a:prstGeom prst="rect">
            <a:avLst/>
          </a:prstGeom>
          <a:solidFill>
            <a:srgbClr val="FF0000">
              <a:alpha val="88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 COM</a:t>
            </a:r>
          </a:p>
          <a:p>
            <a:pPr algn="ctr"/>
            <a:endParaRPr lang="fr-FR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FF5AFC-0069-4FAA-A4D0-956026CB5E1C}"/>
              </a:ext>
            </a:extLst>
          </p:cNvPr>
          <p:cNvSpPr txBox="1"/>
          <p:nvPr/>
        </p:nvSpPr>
        <p:spPr>
          <a:xfrm>
            <a:off x="10615457" y="6488668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(Home made)</a:t>
            </a:r>
          </a:p>
        </p:txBody>
      </p:sp>
    </p:spTree>
    <p:extLst>
      <p:ext uri="{BB962C8B-B14F-4D97-AF65-F5344CB8AC3E}">
        <p14:creationId xmlns:p14="http://schemas.microsoft.com/office/powerpoint/2010/main" val="237589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AD34-5E8A-4078-B113-E3161D3D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Pilo</a:t>
            </a:r>
            <a:r>
              <a:rPr lang="fr-FR" dirty="0"/>
              <a:t> : </a:t>
            </a:r>
            <a:r>
              <a:rPr lang="fr-FR" dirty="0" err="1"/>
              <a:t>RapberryPi</a:t>
            </a:r>
            <a:r>
              <a:rPr lang="fr-FR" dirty="0"/>
              <a:t>/</a:t>
            </a:r>
            <a:r>
              <a:rPr lang="fr-FR" dirty="0" err="1"/>
              <a:t>arduino</a:t>
            </a:r>
            <a:r>
              <a:rPr lang="fr-FR" dirty="0"/>
              <a:t> I/O </a:t>
            </a:r>
            <a:r>
              <a:rPr lang="fr-FR" dirty="0" err="1"/>
              <a:t>extention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CC0B7-6F40-4579-83F1-EE2C06694618}"/>
              </a:ext>
            </a:extLst>
          </p:cNvPr>
          <p:cNvSpPr txBox="1"/>
          <p:nvPr/>
        </p:nvSpPr>
        <p:spPr>
          <a:xfrm>
            <a:off x="332601" y="1336743"/>
            <a:ext cx="249125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2x8 </a:t>
            </a:r>
            <a:r>
              <a:rPr lang="fr-FR" dirty="0" err="1"/>
              <a:t>analog</a:t>
            </a:r>
            <a:endParaRPr lang="fr-FR" dirty="0"/>
          </a:p>
          <a:p>
            <a:r>
              <a:rPr lang="fr-FR" dirty="0"/>
              <a:t>5/7 </a:t>
            </a:r>
            <a:r>
              <a:rPr lang="fr-FR" dirty="0" err="1"/>
              <a:t>Pcom</a:t>
            </a:r>
            <a:r>
              <a:rPr lang="fr-FR" dirty="0"/>
              <a:t> </a:t>
            </a:r>
          </a:p>
          <a:p>
            <a:r>
              <a:rPr lang="fr-FR" dirty="0"/>
              <a:t>	</a:t>
            </a:r>
            <a:r>
              <a:rPr lang="fr-FR" dirty="0" err="1"/>
              <a:t>usart</a:t>
            </a:r>
            <a:endParaRPr lang="fr-FR" dirty="0"/>
          </a:p>
          <a:p>
            <a:r>
              <a:rPr lang="fr-FR" dirty="0"/>
              <a:t>	I2C</a:t>
            </a:r>
          </a:p>
          <a:p>
            <a:r>
              <a:rPr lang="fr-FR" dirty="0"/>
              <a:t>	Spi</a:t>
            </a:r>
          </a:p>
          <a:p>
            <a:r>
              <a:rPr lang="fr-FR" dirty="0"/>
              <a:t>	3V 150mA</a:t>
            </a:r>
          </a:p>
          <a:p>
            <a:r>
              <a:rPr lang="fr-FR" dirty="0"/>
              <a:t>	5V 150mA</a:t>
            </a:r>
          </a:p>
          <a:p>
            <a:r>
              <a:rPr lang="fr-FR" dirty="0"/>
              <a:t>1 (FTDI)</a:t>
            </a:r>
          </a:p>
          <a:p>
            <a:r>
              <a:rPr lang="fr-FR" dirty="0"/>
              <a:t>1 CAN</a:t>
            </a:r>
          </a:p>
          <a:p>
            <a:r>
              <a:rPr lang="fr-FR" dirty="0"/>
              <a:t>1 LIN</a:t>
            </a:r>
          </a:p>
          <a:p>
            <a:r>
              <a:rPr lang="fr-FR" dirty="0"/>
              <a:t>1 </a:t>
            </a:r>
            <a:r>
              <a:rPr lang="fr-FR" dirty="0" err="1"/>
              <a:t>raspberry</a:t>
            </a:r>
            <a:r>
              <a:rPr lang="fr-FR" dirty="0"/>
              <a:t> Pi(</a:t>
            </a:r>
            <a:r>
              <a:rPr lang="fr-FR" dirty="0" err="1"/>
              <a:t>stackable</a:t>
            </a:r>
            <a:r>
              <a:rPr lang="fr-FR" dirty="0"/>
              <a:t>)</a:t>
            </a:r>
          </a:p>
          <a:p>
            <a:r>
              <a:rPr lang="fr-FR" dirty="0"/>
              <a:t>	3A 5V </a:t>
            </a:r>
            <a:r>
              <a:rPr lang="fr-FR" dirty="0" err="1"/>
              <a:t>supply</a:t>
            </a:r>
            <a:endParaRPr lang="fr-FR" dirty="0"/>
          </a:p>
          <a:p>
            <a:r>
              <a:rPr lang="fr-FR" dirty="0"/>
              <a:t>	I2C/USART</a:t>
            </a:r>
          </a:p>
          <a:p>
            <a:r>
              <a:rPr lang="fr-FR" dirty="0"/>
              <a:t>	SPI/PCOM</a:t>
            </a:r>
          </a:p>
          <a:p>
            <a:r>
              <a:rPr lang="fr-FR" dirty="0"/>
              <a:t>	Pi1,2,3,Zero</a:t>
            </a:r>
          </a:p>
          <a:p>
            <a:r>
              <a:rPr lang="fr-FR" dirty="0"/>
              <a:t>1 </a:t>
            </a:r>
            <a:r>
              <a:rPr lang="fr-FR" dirty="0" err="1"/>
              <a:t>arduino</a:t>
            </a:r>
            <a:r>
              <a:rPr lang="fr-FR" dirty="0"/>
              <a:t> : (</a:t>
            </a:r>
            <a:r>
              <a:rPr lang="fr-FR" dirty="0" err="1"/>
              <a:t>stackable</a:t>
            </a:r>
            <a:r>
              <a:rPr lang="fr-FR" dirty="0"/>
              <a:t>)</a:t>
            </a:r>
          </a:p>
          <a:p>
            <a:r>
              <a:rPr lang="fr-FR" dirty="0"/>
              <a:t>	</a:t>
            </a:r>
            <a:r>
              <a:rPr lang="fr-FR" dirty="0" err="1"/>
              <a:t>Uno</a:t>
            </a:r>
            <a:r>
              <a:rPr lang="fr-FR" dirty="0"/>
              <a:t>/mega256</a:t>
            </a:r>
          </a:p>
          <a:p>
            <a:r>
              <a:rPr lang="fr-FR" dirty="0"/>
              <a:t>	I2C</a:t>
            </a:r>
          </a:p>
          <a:p>
            <a:r>
              <a:rPr lang="fr-FR" dirty="0"/>
              <a:t>1 NRF24L01 : 2.4Ghz</a:t>
            </a:r>
          </a:p>
          <a:p>
            <a:r>
              <a:rPr lang="fr-FR" dirty="0"/>
              <a:t>1Vin : 6-36V 30W</a:t>
            </a:r>
          </a:p>
        </p:txBody>
      </p:sp>
      <p:pic>
        <p:nvPicPr>
          <p:cNvPr id="42" name="Content Placeholder 41">
            <a:extLst>
              <a:ext uri="{FF2B5EF4-FFF2-40B4-BE49-F238E27FC236}">
                <a16:creationId xmlns:a16="http://schemas.microsoft.com/office/drawing/2014/main" id="{FF34D32F-44F2-48A0-AB33-ECA888BE1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4533425" y="890588"/>
            <a:ext cx="5410200" cy="652462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5C3F30F-6CB3-47DA-AA98-3C0066D4CE95}"/>
              </a:ext>
            </a:extLst>
          </p:cNvPr>
          <p:cNvSpPr txBox="1"/>
          <p:nvPr/>
        </p:nvSpPr>
        <p:spPr>
          <a:xfrm rot="16200000">
            <a:off x="3857411" y="5803886"/>
            <a:ext cx="745973" cy="276999"/>
          </a:xfrm>
          <a:prstGeom prst="rect">
            <a:avLst/>
          </a:prstGeom>
          <a:solidFill>
            <a:schemeClr val="accent2">
              <a:alpha val="8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CAN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2680D5-9F8F-453D-8222-8D995760A4F6}"/>
              </a:ext>
            </a:extLst>
          </p:cNvPr>
          <p:cNvSpPr txBox="1"/>
          <p:nvPr/>
        </p:nvSpPr>
        <p:spPr>
          <a:xfrm>
            <a:off x="6649741" y="6383487"/>
            <a:ext cx="934892" cy="338554"/>
          </a:xfrm>
          <a:prstGeom prst="rect">
            <a:avLst/>
          </a:prstGeom>
          <a:solidFill>
            <a:schemeClr val="accent4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PCOM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C4A222-35E7-41AC-B5AE-1250903676C1}"/>
              </a:ext>
            </a:extLst>
          </p:cNvPr>
          <p:cNvSpPr txBox="1"/>
          <p:nvPr/>
        </p:nvSpPr>
        <p:spPr>
          <a:xfrm rot="16200000">
            <a:off x="5090656" y="3699524"/>
            <a:ext cx="1292534" cy="276999"/>
          </a:xfrm>
          <a:prstGeom prst="rect">
            <a:avLst/>
          </a:prstGeom>
          <a:solidFill>
            <a:srgbClr val="FF0000">
              <a:alpha val="5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FTDI           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47D5C6-4712-44ED-BE41-B81AA8958FC4}"/>
              </a:ext>
            </a:extLst>
          </p:cNvPr>
          <p:cNvSpPr txBox="1"/>
          <p:nvPr/>
        </p:nvSpPr>
        <p:spPr>
          <a:xfrm>
            <a:off x="6515050" y="3082485"/>
            <a:ext cx="3487529" cy="276999"/>
          </a:xfrm>
          <a:prstGeom prst="rect">
            <a:avLst/>
          </a:prstGeom>
          <a:solidFill>
            <a:srgbClr val="C71F97">
              <a:alpha val="5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Raspberry PI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03C7FA-72EF-4D19-83E2-91808E04F851}"/>
              </a:ext>
            </a:extLst>
          </p:cNvPr>
          <p:cNvSpPr txBox="1"/>
          <p:nvPr/>
        </p:nvSpPr>
        <p:spPr>
          <a:xfrm>
            <a:off x="6122959" y="2773363"/>
            <a:ext cx="2888961" cy="276999"/>
          </a:xfrm>
          <a:prstGeom prst="rect">
            <a:avLst/>
          </a:prstGeom>
          <a:solidFill>
            <a:srgbClr val="FF0000">
              <a:alpha val="5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Arduino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CE845F-2D58-434C-BA87-2286077A3E84}"/>
              </a:ext>
            </a:extLst>
          </p:cNvPr>
          <p:cNvSpPr txBox="1"/>
          <p:nvPr/>
        </p:nvSpPr>
        <p:spPr>
          <a:xfrm>
            <a:off x="6376959" y="6038374"/>
            <a:ext cx="3254721" cy="276999"/>
          </a:xfrm>
          <a:prstGeom prst="rect">
            <a:avLst/>
          </a:prstGeom>
          <a:solidFill>
            <a:srgbClr val="FF0000">
              <a:alpha val="5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Arduino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B87028-3EF4-473E-8A44-114907F813FC}"/>
              </a:ext>
            </a:extLst>
          </p:cNvPr>
          <p:cNvSpPr txBox="1"/>
          <p:nvPr/>
        </p:nvSpPr>
        <p:spPr>
          <a:xfrm>
            <a:off x="7899029" y="6404134"/>
            <a:ext cx="1732651" cy="338554"/>
          </a:xfrm>
          <a:prstGeom prst="rect">
            <a:avLst/>
          </a:prstGeom>
          <a:solidFill>
            <a:srgbClr val="7030A0">
              <a:alpha val="69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/>
              <a:t>Analog</a:t>
            </a:r>
            <a:r>
              <a:rPr lang="fr-FR" sz="1600" dirty="0"/>
              <a:t> x8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3B07A7-C82E-4773-BD5D-BA3928E8B487}"/>
              </a:ext>
            </a:extLst>
          </p:cNvPr>
          <p:cNvSpPr txBox="1"/>
          <p:nvPr/>
        </p:nvSpPr>
        <p:spPr>
          <a:xfrm rot="5400000">
            <a:off x="4902018" y="5588608"/>
            <a:ext cx="1732651" cy="338554"/>
          </a:xfrm>
          <a:prstGeom prst="rect">
            <a:avLst/>
          </a:prstGeom>
          <a:solidFill>
            <a:srgbClr val="7030A0">
              <a:alpha val="69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/>
              <a:t>Analog</a:t>
            </a:r>
            <a:r>
              <a:rPr lang="fr-FR" sz="1600" dirty="0"/>
              <a:t> x8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519BA0-55DD-4934-B411-2177B916AAE3}"/>
              </a:ext>
            </a:extLst>
          </p:cNvPr>
          <p:cNvSpPr txBox="1"/>
          <p:nvPr/>
        </p:nvSpPr>
        <p:spPr>
          <a:xfrm>
            <a:off x="5139324" y="1787416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 :</a:t>
            </a:r>
          </a:p>
          <a:p>
            <a:r>
              <a:rPr lang="fr-FR" dirty="0"/>
              <a:t>5V 3A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923299-9DFD-42EF-BB3F-263CAF13AFC1}"/>
              </a:ext>
            </a:extLst>
          </p:cNvPr>
          <p:cNvSpPr txBox="1"/>
          <p:nvPr/>
        </p:nvSpPr>
        <p:spPr>
          <a:xfrm>
            <a:off x="8874781" y="3478244"/>
            <a:ext cx="934892" cy="338554"/>
          </a:xfrm>
          <a:prstGeom prst="rect">
            <a:avLst/>
          </a:prstGeom>
          <a:solidFill>
            <a:schemeClr val="accent4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PCOM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4F57A2-349E-4502-808F-CFB6459D514A}"/>
              </a:ext>
            </a:extLst>
          </p:cNvPr>
          <p:cNvSpPr txBox="1"/>
          <p:nvPr/>
        </p:nvSpPr>
        <p:spPr>
          <a:xfrm>
            <a:off x="7158047" y="3543866"/>
            <a:ext cx="934892" cy="338554"/>
          </a:xfrm>
          <a:prstGeom prst="rect">
            <a:avLst/>
          </a:prstGeom>
          <a:solidFill>
            <a:schemeClr val="accent4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PCOM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D3E54C-6094-4B07-85E6-F1F2B878BDAA}"/>
              </a:ext>
            </a:extLst>
          </p:cNvPr>
          <p:cNvSpPr txBox="1"/>
          <p:nvPr/>
        </p:nvSpPr>
        <p:spPr>
          <a:xfrm>
            <a:off x="8297908" y="2217309"/>
            <a:ext cx="934892" cy="338554"/>
          </a:xfrm>
          <a:prstGeom prst="rect">
            <a:avLst/>
          </a:prstGeom>
          <a:solidFill>
            <a:schemeClr val="accent4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PCOM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6A5856-1575-4A8C-81EE-97C7CE731B11}"/>
              </a:ext>
            </a:extLst>
          </p:cNvPr>
          <p:cNvSpPr txBox="1"/>
          <p:nvPr/>
        </p:nvSpPr>
        <p:spPr>
          <a:xfrm>
            <a:off x="7099993" y="2263801"/>
            <a:ext cx="934892" cy="261610"/>
          </a:xfrm>
          <a:prstGeom prst="rect">
            <a:avLst/>
          </a:prstGeom>
          <a:solidFill>
            <a:schemeClr val="accent4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100" dirty="0"/>
              <a:t>Pi :</a:t>
            </a:r>
            <a:r>
              <a:rPr lang="fr-FR" sz="900" dirty="0"/>
              <a:t>I2C / USART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6478A7-517D-476F-8DFE-33929C826A8A}"/>
              </a:ext>
            </a:extLst>
          </p:cNvPr>
          <p:cNvSpPr txBox="1"/>
          <p:nvPr/>
        </p:nvSpPr>
        <p:spPr>
          <a:xfrm>
            <a:off x="9485531" y="2243365"/>
            <a:ext cx="934892" cy="338554"/>
          </a:xfrm>
          <a:prstGeom prst="rect">
            <a:avLst/>
          </a:prstGeom>
          <a:solidFill>
            <a:schemeClr val="accent4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PI : SPI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E5D5038-7484-4000-B343-816816B09BF2}"/>
              </a:ext>
            </a:extLst>
          </p:cNvPr>
          <p:cNvSpPr txBox="1"/>
          <p:nvPr/>
        </p:nvSpPr>
        <p:spPr>
          <a:xfrm rot="16200000">
            <a:off x="9404069" y="5400122"/>
            <a:ext cx="934892" cy="338554"/>
          </a:xfrm>
          <a:prstGeom prst="rect">
            <a:avLst/>
          </a:prstGeom>
          <a:solidFill>
            <a:schemeClr val="accent4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PCOM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9D27FD-405A-4EEF-AEF0-124A53B32548}"/>
              </a:ext>
            </a:extLst>
          </p:cNvPr>
          <p:cNvSpPr txBox="1"/>
          <p:nvPr/>
        </p:nvSpPr>
        <p:spPr>
          <a:xfrm rot="16200000">
            <a:off x="9783700" y="3847568"/>
            <a:ext cx="934892" cy="338554"/>
          </a:xfrm>
          <a:prstGeom prst="rect">
            <a:avLst/>
          </a:prstGeom>
          <a:solidFill>
            <a:schemeClr val="accent4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PCOM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D1CEB4-1305-41EE-9E36-F128DE57AF84}"/>
              </a:ext>
            </a:extLst>
          </p:cNvPr>
          <p:cNvSpPr txBox="1"/>
          <p:nvPr/>
        </p:nvSpPr>
        <p:spPr>
          <a:xfrm rot="16200000">
            <a:off x="5830159" y="3856228"/>
            <a:ext cx="934892" cy="338554"/>
          </a:xfrm>
          <a:prstGeom prst="rect">
            <a:avLst/>
          </a:prstGeom>
          <a:solidFill>
            <a:schemeClr val="accent4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PCOM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04442E-750A-4437-8449-2670261B7AC9}"/>
              </a:ext>
            </a:extLst>
          </p:cNvPr>
          <p:cNvSpPr txBox="1"/>
          <p:nvPr/>
        </p:nvSpPr>
        <p:spPr>
          <a:xfrm rot="16200000">
            <a:off x="3809348" y="4387387"/>
            <a:ext cx="745973" cy="276999"/>
          </a:xfrm>
          <a:prstGeom prst="rect">
            <a:avLst/>
          </a:prstGeom>
          <a:solidFill>
            <a:schemeClr val="accent2">
              <a:alpha val="8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LIN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B8B251-C06D-4463-9483-3EF89A4A0E1F}"/>
              </a:ext>
            </a:extLst>
          </p:cNvPr>
          <p:cNvSpPr txBox="1"/>
          <p:nvPr/>
        </p:nvSpPr>
        <p:spPr>
          <a:xfrm>
            <a:off x="9232800" y="1655669"/>
            <a:ext cx="769779" cy="263493"/>
          </a:xfrm>
          <a:prstGeom prst="rect">
            <a:avLst/>
          </a:prstGeom>
          <a:solidFill>
            <a:schemeClr val="accent2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NRF24L01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E0CDFF-4CB7-479E-AFDB-C2C1AEA167B3}"/>
              </a:ext>
            </a:extLst>
          </p:cNvPr>
          <p:cNvSpPr txBox="1"/>
          <p:nvPr/>
        </p:nvSpPr>
        <p:spPr>
          <a:xfrm>
            <a:off x="7157649" y="1743862"/>
            <a:ext cx="675533" cy="261610"/>
          </a:xfrm>
          <a:prstGeom prst="rect">
            <a:avLst/>
          </a:prstGeom>
          <a:solidFill>
            <a:schemeClr val="accent2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5V 3A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7CCAD2E-1464-49C1-8039-D9C798869962}"/>
              </a:ext>
            </a:extLst>
          </p:cNvPr>
          <p:cNvSpPr txBox="1"/>
          <p:nvPr/>
        </p:nvSpPr>
        <p:spPr>
          <a:xfrm>
            <a:off x="4489993" y="1542309"/>
            <a:ext cx="615566" cy="400110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dirty="0"/>
              <a:t>Vin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DAB1F5-62C9-4614-B58C-58C42089162F}"/>
              </a:ext>
            </a:extLst>
          </p:cNvPr>
          <p:cNvSpPr txBox="1"/>
          <p:nvPr/>
        </p:nvSpPr>
        <p:spPr>
          <a:xfrm>
            <a:off x="7863838" y="1634393"/>
            <a:ext cx="615566" cy="400110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dirty="0"/>
              <a:t>Vin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36EC23-C885-4880-BA9B-D78BFA7876E0}"/>
              </a:ext>
            </a:extLst>
          </p:cNvPr>
          <p:cNvSpPr txBox="1"/>
          <p:nvPr/>
        </p:nvSpPr>
        <p:spPr>
          <a:xfrm>
            <a:off x="8092939" y="4239471"/>
            <a:ext cx="61427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48Mhz</a:t>
            </a:r>
          </a:p>
          <a:p>
            <a:r>
              <a:rPr lang="fr-FR" sz="1200" dirty="0">
                <a:solidFill>
                  <a:schemeClr val="bg1"/>
                </a:solidFill>
              </a:rPr>
              <a:t>32 bit</a:t>
            </a:r>
          </a:p>
          <a:p>
            <a:r>
              <a:rPr lang="fr-FR" sz="1200" dirty="0">
                <a:solidFill>
                  <a:schemeClr val="bg1"/>
                </a:solidFill>
              </a:rPr>
              <a:t>265Ko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379182-9D87-4BE0-9A18-124067290B2F}"/>
              </a:ext>
            </a:extLst>
          </p:cNvPr>
          <p:cNvSpPr txBox="1"/>
          <p:nvPr/>
        </p:nvSpPr>
        <p:spPr>
          <a:xfrm>
            <a:off x="10615457" y="6488668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(Home made)</a:t>
            </a:r>
          </a:p>
        </p:txBody>
      </p:sp>
    </p:spTree>
    <p:extLst>
      <p:ext uri="{BB962C8B-B14F-4D97-AF65-F5344CB8AC3E}">
        <p14:creationId xmlns:p14="http://schemas.microsoft.com/office/powerpoint/2010/main" val="152243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4143F-C8A7-44ED-BEF7-ED2F4963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Motors </a:t>
            </a:r>
            <a:r>
              <a:rPr lang="fr-FR" dirty="0" err="1"/>
              <a:t>boards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2F85-FD85-400A-BA8F-BB5E222E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Motor3</a:t>
            </a:r>
          </a:p>
          <a:p>
            <a:r>
              <a:rPr lang="fr-FR" dirty="0"/>
              <a:t> 4+4 </a:t>
            </a:r>
            <a:r>
              <a:rPr lang="fr-FR" dirty="0" err="1"/>
              <a:t>motors</a:t>
            </a:r>
            <a:r>
              <a:rPr lang="fr-FR" dirty="0"/>
              <a:t> DC  or 2+2 </a:t>
            </a:r>
            <a:r>
              <a:rPr lang="fr-FR" dirty="0" err="1"/>
              <a:t>Step</a:t>
            </a:r>
            <a:r>
              <a:rPr lang="fr-FR" dirty="0"/>
              <a:t> </a:t>
            </a:r>
            <a:r>
              <a:rPr lang="fr-FR" dirty="0" err="1"/>
              <a:t>motor</a:t>
            </a:r>
            <a:endParaRPr lang="fr-FR" dirty="0"/>
          </a:p>
          <a:p>
            <a:r>
              <a:rPr lang="fr-FR" dirty="0" err="1"/>
              <a:t>VinA</a:t>
            </a:r>
            <a:r>
              <a:rPr lang="fr-FR" dirty="0"/>
              <a:t> 5-36 / </a:t>
            </a:r>
            <a:r>
              <a:rPr lang="fr-FR" dirty="0" err="1"/>
              <a:t>VinB</a:t>
            </a:r>
            <a:r>
              <a:rPr lang="fr-FR" dirty="0"/>
              <a:t> 5-36</a:t>
            </a:r>
          </a:p>
          <a:p>
            <a:r>
              <a:rPr lang="fr-FR" dirty="0"/>
              <a:t>PWM/</a:t>
            </a:r>
            <a:r>
              <a:rPr lang="fr-FR" dirty="0" err="1"/>
              <a:t>HiZ</a:t>
            </a:r>
            <a:r>
              <a:rPr lang="fr-FR" dirty="0"/>
              <a:t>/Stop : 2/3A</a:t>
            </a:r>
          </a:p>
          <a:p>
            <a:r>
              <a:rPr lang="fr-FR" dirty="0"/>
              <a:t>8 </a:t>
            </a:r>
            <a:r>
              <a:rPr lang="fr-FR" dirty="0" err="1"/>
              <a:t>Isense</a:t>
            </a:r>
            <a:endParaRPr lang="fr-FR" dirty="0"/>
          </a:p>
          <a:p>
            <a:r>
              <a:rPr lang="fr-FR" dirty="0"/>
              <a:t>IC2 : 3 output</a:t>
            </a:r>
          </a:p>
          <a:p>
            <a:r>
              <a:rPr lang="fr-FR" dirty="0" err="1"/>
              <a:t>Stackable</a:t>
            </a:r>
            <a:r>
              <a:rPr lang="fr-FR" dirty="0"/>
              <a:t> </a:t>
            </a:r>
            <a:r>
              <a:rPr lang="fr-FR" dirty="0" err="1"/>
              <a:t>captor</a:t>
            </a:r>
            <a:r>
              <a:rPr lang="fr-FR" dirty="0"/>
              <a:t>/PCA9685/motor2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Motor2</a:t>
            </a:r>
          </a:p>
          <a:p>
            <a:r>
              <a:rPr lang="fr-FR" dirty="0"/>
              <a:t>8+8 </a:t>
            </a:r>
            <a:r>
              <a:rPr lang="fr-FR" dirty="0" err="1"/>
              <a:t>motors</a:t>
            </a:r>
            <a:r>
              <a:rPr lang="fr-FR" dirty="0"/>
              <a:t> 0.8A</a:t>
            </a:r>
          </a:p>
          <a:p>
            <a:r>
              <a:rPr lang="fr-FR" dirty="0" err="1"/>
              <a:t>VinA</a:t>
            </a:r>
            <a:r>
              <a:rPr lang="fr-FR" dirty="0"/>
              <a:t> 5-12 / </a:t>
            </a:r>
            <a:r>
              <a:rPr lang="fr-FR" dirty="0" err="1"/>
              <a:t>VinB</a:t>
            </a:r>
            <a:r>
              <a:rPr lang="fr-FR" dirty="0"/>
              <a:t> 5-12</a:t>
            </a:r>
          </a:p>
          <a:p>
            <a:r>
              <a:rPr lang="fr-FR" dirty="0"/>
              <a:t>IC2 : 3 output</a:t>
            </a:r>
          </a:p>
          <a:p>
            <a:r>
              <a:rPr lang="fr-FR" dirty="0" err="1"/>
              <a:t>Stackable</a:t>
            </a:r>
            <a:r>
              <a:rPr lang="fr-FR" dirty="0"/>
              <a:t> </a:t>
            </a:r>
            <a:r>
              <a:rPr lang="fr-FR" dirty="0" err="1"/>
              <a:t>captor</a:t>
            </a:r>
            <a:r>
              <a:rPr lang="fr-FR" dirty="0"/>
              <a:t>/PCA9685/motor2</a:t>
            </a:r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1B386-5C56-42D6-B3C2-A9BE8409F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385" y="1557339"/>
            <a:ext cx="4508015" cy="30071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51BE8-7868-424E-81F2-9D51C7E70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850" y="4626838"/>
            <a:ext cx="4581083" cy="18618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60558-B6CC-403A-A635-F0854AAA78AB}"/>
              </a:ext>
            </a:extLst>
          </p:cNvPr>
          <p:cNvSpPr txBox="1"/>
          <p:nvPr/>
        </p:nvSpPr>
        <p:spPr>
          <a:xfrm>
            <a:off x="10615457" y="6488668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(Home made)</a:t>
            </a:r>
          </a:p>
        </p:txBody>
      </p:sp>
    </p:spTree>
    <p:extLst>
      <p:ext uri="{BB962C8B-B14F-4D97-AF65-F5344CB8AC3E}">
        <p14:creationId xmlns:p14="http://schemas.microsoft.com/office/powerpoint/2010/main" val="227660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8321-C315-499F-AE36-9198DEBB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Generic</a:t>
            </a:r>
            <a:r>
              <a:rPr lang="fr-FR" dirty="0"/>
              <a:t> </a:t>
            </a:r>
            <a:r>
              <a:rPr lang="fr-FR" dirty="0" err="1"/>
              <a:t>connector</a:t>
            </a:r>
            <a:r>
              <a:rPr lang="fr-FR" dirty="0"/>
              <a:t> PILO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9E320-58A7-4176-A390-DD947C320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173" y="4672587"/>
            <a:ext cx="3080678" cy="2079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C3E7AB-3212-44FB-8F8A-58F7E82C1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99" y="2409363"/>
            <a:ext cx="4588650" cy="1061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4D7755-6E86-4514-81E3-C83A01A5C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852" y="1443659"/>
            <a:ext cx="3221325" cy="933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AAE03E-1C7E-44A0-B363-DAD8A9462077}"/>
              </a:ext>
            </a:extLst>
          </p:cNvPr>
          <p:cNvSpPr txBox="1"/>
          <p:nvPr/>
        </p:nvSpPr>
        <p:spPr>
          <a:xfrm>
            <a:off x="9552088" y="1074327"/>
            <a:ext cx="256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P_COMx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251F39-9662-4FCB-B5BB-A2D6EC4BE1F0}"/>
              </a:ext>
            </a:extLst>
          </p:cNvPr>
          <p:cNvSpPr txBox="1"/>
          <p:nvPr/>
        </p:nvSpPr>
        <p:spPr>
          <a:xfrm>
            <a:off x="1560241" y="1970715"/>
            <a:ext cx="256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P_ANAx</a:t>
            </a:r>
            <a:endParaRPr lang="fr-F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E40755-51B1-4909-B95F-11ADBEFE7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92" y="5122050"/>
            <a:ext cx="4304757" cy="446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7C4B5F-3D0A-427F-B7A8-700AD10FA639}"/>
              </a:ext>
            </a:extLst>
          </p:cNvPr>
          <p:cNvSpPr txBox="1"/>
          <p:nvPr/>
        </p:nvSpPr>
        <p:spPr>
          <a:xfrm>
            <a:off x="1646653" y="4394975"/>
            <a:ext cx="256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FTDI : USB-</a:t>
            </a:r>
            <a:r>
              <a:rPr lang="fr-FR" dirty="0" err="1"/>
              <a:t>usart</a:t>
            </a:r>
            <a:endParaRPr lang="fr-FR" dirty="0"/>
          </a:p>
          <a:p>
            <a:r>
              <a:rPr lang="fr-FR" dirty="0"/>
              <a:t>Or </a:t>
            </a:r>
            <a:r>
              <a:rPr lang="fr-FR" dirty="0" err="1"/>
              <a:t>debug</a:t>
            </a:r>
            <a:endParaRPr lang="fr-F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4764508-0D7E-4599-B789-99E751735351}"/>
              </a:ext>
            </a:extLst>
          </p:cNvPr>
          <p:cNvGrpSpPr/>
          <p:nvPr/>
        </p:nvGrpSpPr>
        <p:grpSpPr>
          <a:xfrm>
            <a:off x="8894850" y="3060036"/>
            <a:ext cx="3221326" cy="1459649"/>
            <a:chOff x="7878774" y="3928075"/>
            <a:chExt cx="3221326" cy="14596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F7B10E4-647B-4F0D-95D5-632A2220E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78774" y="3928075"/>
              <a:ext cx="3221325" cy="9338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E2C1ADF-583D-4FFD-8C54-0A93B66A167E}"/>
                </a:ext>
              </a:extLst>
            </p:cNvPr>
            <p:cNvSpPr/>
            <p:nvPr/>
          </p:nvSpPr>
          <p:spPr>
            <a:xfrm>
              <a:off x="7878775" y="4874607"/>
              <a:ext cx="3221325" cy="51311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7A0D2E-AC04-4052-91A8-D47F13D4CB6C}"/>
                </a:ext>
              </a:extLst>
            </p:cNvPr>
            <p:cNvSpPr/>
            <p:nvPr/>
          </p:nvSpPr>
          <p:spPr>
            <a:xfrm>
              <a:off x="7878774" y="4861875"/>
              <a:ext cx="199521" cy="52584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F092D9-BECA-404D-A13F-10DB6C9CF779}"/>
                </a:ext>
              </a:extLst>
            </p:cNvPr>
            <p:cNvSpPr/>
            <p:nvPr/>
          </p:nvSpPr>
          <p:spPr>
            <a:xfrm>
              <a:off x="9045325" y="4861875"/>
              <a:ext cx="795987" cy="1666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652007F-D792-4E57-B176-54AA96288B69}"/>
              </a:ext>
            </a:extLst>
          </p:cNvPr>
          <p:cNvSpPr/>
          <p:nvPr/>
        </p:nvSpPr>
        <p:spPr>
          <a:xfrm>
            <a:off x="8894851" y="2377460"/>
            <a:ext cx="3221325" cy="3975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6FF369-AB77-4AA5-A347-3A7CC7E8C01D}"/>
              </a:ext>
            </a:extLst>
          </p:cNvPr>
          <p:cNvSpPr/>
          <p:nvPr/>
        </p:nvSpPr>
        <p:spPr>
          <a:xfrm>
            <a:off x="8894850" y="2364728"/>
            <a:ext cx="199522" cy="4002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BDED20-7127-4CC4-B325-CA1DB2FCFD51}"/>
              </a:ext>
            </a:extLst>
          </p:cNvPr>
          <p:cNvSpPr/>
          <p:nvPr/>
        </p:nvSpPr>
        <p:spPr>
          <a:xfrm>
            <a:off x="10061401" y="2364728"/>
            <a:ext cx="795987" cy="1482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2A85D6-EB77-4E4C-AC0B-8ECF5EBF3A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0537" y="2386572"/>
            <a:ext cx="1777913" cy="25588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74B91F1-594B-42FE-B2C8-F5018D0603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8909" y="1522369"/>
            <a:ext cx="1875600" cy="418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1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8590-5738-46B8-AF54-421554EC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Captor</a:t>
            </a:r>
            <a:r>
              <a:rPr lang="fr-FR" dirty="0"/>
              <a:t> </a:t>
            </a:r>
            <a:r>
              <a:rPr lang="fr-FR" dirty="0" err="1"/>
              <a:t>board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6DE25-4CEF-4C54-94BF-FF2546734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79E220-B2E7-4D87-878A-859D441F4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135" y="2448719"/>
            <a:ext cx="6438900" cy="3105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2BB8B6-D9F9-4B1F-A3E6-ADDC44E557F9}"/>
              </a:ext>
            </a:extLst>
          </p:cNvPr>
          <p:cNvSpPr txBox="1"/>
          <p:nvPr/>
        </p:nvSpPr>
        <p:spPr>
          <a:xfrm>
            <a:off x="1927412" y="2448719"/>
            <a:ext cx="56278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Sda</a:t>
            </a:r>
            <a:endParaRPr lang="fr-FR" dirty="0"/>
          </a:p>
          <a:p>
            <a:r>
              <a:rPr lang="fr-FR" dirty="0" err="1"/>
              <a:t>Clk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SDA</a:t>
            </a:r>
          </a:p>
          <a:p>
            <a:r>
              <a:rPr lang="fr-FR" dirty="0"/>
              <a:t>SCK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986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EC13-AE13-4D6C-A8FA-1C0C19CA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Captor</a:t>
            </a:r>
            <a:r>
              <a:rPr lang="fr-FR" dirty="0"/>
              <a:t> </a:t>
            </a:r>
            <a:r>
              <a:rPr lang="fr-FR" dirty="0" err="1"/>
              <a:t>color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0DD38-5524-4220-BF9D-1A0128704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PCOM1 : 5V</a:t>
            </a:r>
          </a:p>
          <a:p>
            <a:r>
              <a:rPr lang="fr-FR" dirty="0"/>
              <a:t>PCOM4 : 3V</a:t>
            </a: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C4446-1BDD-4E26-A30A-BB7981282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872" y="1955375"/>
            <a:ext cx="1848206" cy="79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7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E2F4-CEFD-4050-BF8C-484A6CCE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Improvement</a:t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0BB55-6E45-4BED-AF21-91FF01A25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I2C </a:t>
            </a:r>
            <a:r>
              <a:rPr lang="fr-FR" dirty="0" err="1"/>
              <a:t>resistor</a:t>
            </a:r>
            <a:endParaRPr lang="fr-FR" dirty="0"/>
          </a:p>
          <a:p>
            <a:r>
              <a:rPr lang="fr-FR" dirty="0"/>
              <a:t>3 strap PCOM0 </a:t>
            </a:r>
            <a:r>
              <a:rPr lang="fr-FR" dirty="0" err="1"/>
              <a:t>captor</a:t>
            </a:r>
            <a:endParaRPr lang="fr-FR" dirty="0"/>
          </a:p>
          <a:p>
            <a:r>
              <a:rPr lang="fr-FR" dirty="0"/>
              <a:t>1 strap </a:t>
            </a:r>
            <a:r>
              <a:rPr lang="fr-FR" dirty="0" err="1"/>
              <a:t>vdd</a:t>
            </a:r>
            <a:r>
              <a:rPr lang="fr-FR" dirty="0"/>
              <a:t> </a:t>
            </a:r>
            <a:r>
              <a:rPr lang="fr-FR" dirty="0" err="1"/>
              <a:t>captor</a:t>
            </a:r>
            <a:endParaRPr lang="fr-FR" dirty="0"/>
          </a:p>
          <a:p>
            <a:r>
              <a:rPr lang="fr-FR" dirty="0" err="1"/>
              <a:t>WireA</a:t>
            </a:r>
            <a:r>
              <a:rPr lang="fr-FR" dirty="0"/>
              <a:t>/B location d=2,5mm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377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9934</TotalTime>
  <Words>311</Words>
  <Application>Microsoft Office PowerPoint</Application>
  <PresentationFormat>Widescreen</PresentationFormat>
  <Paragraphs>175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Main Robot</vt:lpstr>
      <vt:lpstr>PowerPoint Presentation</vt:lpstr>
      <vt:lpstr>Captor 1 : captor board</vt:lpstr>
      <vt:lpstr>Pilo : RapberryPi/arduino I/O extention</vt:lpstr>
      <vt:lpstr>Motors boards</vt:lpstr>
      <vt:lpstr>Generic connector PILO</vt:lpstr>
      <vt:lpstr>Captor board</vt:lpstr>
      <vt:lpstr>Captor color</vt:lpstr>
      <vt:lpstr>Improvement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Valleau - M43507</dc:creator>
  <cp:lastModifiedBy>Pierre Valleau - M43507</cp:lastModifiedBy>
  <cp:revision>30</cp:revision>
  <dcterms:created xsi:type="dcterms:W3CDTF">2018-04-21T21:48:21Z</dcterms:created>
  <dcterms:modified xsi:type="dcterms:W3CDTF">2018-05-09T13:33:50Z</dcterms:modified>
</cp:coreProperties>
</file>