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59" r:id="rId6"/>
    <p:sldId id="260" r:id="rId7"/>
    <p:sldId id="265" r:id="rId8"/>
    <p:sldId id="269" r:id="rId9"/>
    <p:sldId id="270" r:id="rId10"/>
    <p:sldId id="266" r:id="rId11"/>
    <p:sldId id="261" r:id="rId12"/>
    <p:sldId id="262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76AB8-CBED-4282-B480-771EB9D21914}" v="231" dt="2021-01-20T19:23:49.598"/>
    <p1510:client id="{F5917BD2-DD72-D37E-BA45-DBCB40214197}" v="40" dt="2021-01-21T10:19:14.328"/>
    <p1510:client id="{FCF33A87-B9CC-7681-FE3E-4347522FA896}" v="372" dt="2021-01-21T09:43:59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s Videler" userId="S::floris.videler@student.hu.nl::518bdc6e-4ed2-49f4-ad63-01cb73cd0b7a" providerId="AD" clId="Web-{E2376AB8-CBED-4282-B480-771EB9D21914}"/>
    <pc:docChg chg="addSld modSld sldOrd addMainMaster delMainMaster">
      <pc:chgData name="Floris Videler" userId="S::floris.videler@student.hu.nl::518bdc6e-4ed2-49f4-ad63-01cb73cd0b7a" providerId="AD" clId="Web-{E2376AB8-CBED-4282-B480-771EB9D21914}" dt="2021-01-20T19:24:12.755" v="144"/>
      <pc:docMkLst>
        <pc:docMk/>
      </pc:docMkLst>
      <pc:sldChg chg="addSp delSp modSp mod setBg modClrScheme delDesignElem chgLayout">
        <pc:chgData name="Floris Videler" userId="S::floris.videler@student.hu.nl::518bdc6e-4ed2-49f4-ad63-01cb73cd0b7a" providerId="AD" clId="Web-{E2376AB8-CBED-4282-B480-771EB9D21914}" dt="2021-01-20T12:29:03.581" v="116"/>
        <pc:sldMkLst>
          <pc:docMk/>
          <pc:sldMk cId="3351439039" sldId="256"/>
        </pc:sldMkLst>
        <pc:spChg chg="mod ord">
          <ac:chgData name="Floris Videler" userId="S::floris.videler@student.hu.nl::518bdc6e-4ed2-49f4-ad63-01cb73cd0b7a" providerId="AD" clId="Web-{E2376AB8-CBED-4282-B480-771EB9D21914}" dt="2021-01-20T12:28:51.581" v="114"/>
          <ac:spMkLst>
            <pc:docMk/>
            <pc:sldMk cId="3351439039" sldId="256"/>
            <ac:spMk id="2" creationId="{00000000-0000-0000-0000-000000000000}"/>
          </ac:spMkLst>
        </pc:spChg>
        <pc:spChg chg="mod ord">
          <ac:chgData name="Floris Videler" userId="S::floris.videler@student.hu.nl::518bdc6e-4ed2-49f4-ad63-01cb73cd0b7a" providerId="AD" clId="Web-{E2376AB8-CBED-4282-B480-771EB9D21914}" dt="2021-01-20T12:28:51.581" v="114"/>
          <ac:spMkLst>
            <pc:docMk/>
            <pc:sldMk cId="3351439039" sldId="256"/>
            <ac:spMk id="3" creationId="{00000000-0000-0000-0000-000000000000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5:25.217" v="99"/>
          <ac:spMkLst>
            <pc:docMk/>
            <pc:sldMk cId="3351439039" sldId="256"/>
            <ac:spMk id="5" creationId="{F4AC6C68-F125-48AD-A5B4-89AD5E7972D1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5:25.217" v="99"/>
          <ac:spMkLst>
            <pc:docMk/>
            <pc:sldMk cId="3351439039" sldId="256"/>
            <ac:spMk id="6" creationId="{04C0E5DA-5624-49BC-AC1E-30229AA5B937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5:25.217" v="99"/>
          <ac:spMkLst>
            <pc:docMk/>
            <pc:sldMk cId="3351439039" sldId="256"/>
            <ac:spMk id="7" creationId="{25E157ED-E992-43F3-9A84-96C30A5C4A61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5:06.045" v="95"/>
          <ac:spMkLst>
            <pc:docMk/>
            <pc:sldMk cId="3351439039" sldId="256"/>
            <ac:spMk id="8" creationId="{934F1179-B481-4F9E-BCA3-AFB972070F83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8:35.518" v="112"/>
          <ac:spMkLst>
            <pc:docMk/>
            <pc:sldMk cId="3351439039" sldId="256"/>
            <ac:spMk id="9" creationId="{8B9AA7C6-5E5A-498E-A6DF-A943376E09BC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5:06.045" v="95"/>
          <ac:spMkLst>
            <pc:docMk/>
            <pc:sldMk cId="3351439039" sldId="256"/>
            <ac:spMk id="10" creationId="{827DC2C4-B485-428A-BF4A-472D2967F47F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5:06.045" v="95"/>
          <ac:spMkLst>
            <pc:docMk/>
            <pc:sldMk cId="3351439039" sldId="256"/>
            <ac:spMk id="12" creationId="{EE04B5EB-F158-4507-90DD-BD23620C7CC9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5:25.217" v="99"/>
          <ac:spMkLst>
            <pc:docMk/>
            <pc:sldMk cId="3351439039" sldId="256"/>
            <ac:spMk id="14" creationId="{AEFD253A-9BCA-430B-979A-AA2F8445D761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03.581" v="116"/>
          <ac:spMkLst>
            <pc:docMk/>
            <pc:sldMk cId="3351439039" sldId="256"/>
            <ac:spMk id="15" creationId="{19C9EAEA-39D0-4B0E-A0EB-51E7B26740B1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8:35.518" v="112"/>
          <ac:spMkLst>
            <pc:docMk/>
            <pc:sldMk cId="3351439039" sldId="256"/>
            <ac:spMk id="16" creationId="{CBC4F608-B4B8-48C3-9572-C0F061B1CD99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8:35.518" v="112"/>
          <ac:spMkLst>
            <pc:docMk/>
            <pc:sldMk cId="3351439039" sldId="256"/>
            <ac:spMk id="17" creationId="{81E140AE-0ABF-47C8-BF32-7D2F0CF2BA44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03.581" v="116"/>
          <ac:spMkLst>
            <pc:docMk/>
            <pc:sldMk cId="3351439039" sldId="256"/>
            <ac:spMk id="18" creationId="{9C99D1AB-0C2D-4DD9-B88A-B6369D90443E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8:51.581" v="114"/>
          <ac:spMkLst>
            <pc:docMk/>
            <pc:sldMk cId="3351439039" sldId="256"/>
            <ac:spMk id="22" creationId="{9C99D1AB-0C2D-4DD9-B88A-B6369D90443E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03.581" v="116"/>
          <ac:spMkLst>
            <pc:docMk/>
            <pc:sldMk cId="3351439039" sldId="256"/>
            <ac:spMk id="23" creationId="{3873B707-463F-40B0-8227-E8CC6C67EB25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8:51.581" v="114"/>
          <ac:spMkLst>
            <pc:docMk/>
            <pc:sldMk cId="3351439039" sldId="256"/>
            <ac:spMk id="29" creationId="{19C9EAEA-39D0-4B0E-A0EB-51E7B26740B1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8:51.581" v="114"/>
          <ac:spMkLst>
            <pc:docMk/>
            <pc:sldMk cId="3351439039" sldId="256"/>
            <ac:spMk id="31" creationId="{3873B707-463F-40B0-8227-E8CC6C67EB25}"/>
          </ac:spMkLst>
        </pc:spChg>
        <pc:grpChg chg="add del">
          <ac:chgData name="Floris Videler" userId="S::floris.videler@student.hu.nl::518bdc6e-4ed2-49f4-ad63-01cb73cd0b7a" providerId="AD" clId="Web-{E2376AB8-CBED-4282-B480-771EB9D21914}" dt="2021-01-20T12:28:35.518" v="112"/>
          <ac:grpSpMkLst>
            <pc:docMk/>
            <pc:sldMk cId="3351439039" sldId="256"/>
            <ac:grpSpMk id="13" creationId="{83EAB11A-76F7-48F4-9B4F-5BFDF4BF9670}"/>
          </ac:grpSpMkLst>
        </pc:grpChg>
        <pc:grpChg chg="add">
          <ac:chgData name="Floris Videler" userId="S::floris.videler@student.hu.nl::518bdc6e-4ed2-49f4-ad63-01cb73cd0b7a" providerId="AD" clId="Web-{E2376AB8-CBED-4282-B480-771EB9D21914}" dt="2021-01-20T12:29:03.581" v="116"/>
          <ac:grpSpMkLst>
            <pc:docMk/>
            <pc:sldMk cId="3351439039" sldId="256"/>
            <ac:grpSpMk id="19" creationId="{032D8612-31EB-44CF-A1D0-14FD4C705424}"/>
          </ac:grpSpMkLst>
        </pc:grpChg>
        <pc:grpChg chg="add del">
          <ac:chgData name="Floris Videler" userId="S::floris.videler@student.hu.nl::518bdc6e-4ed2-49f4-ad63-01cb73cd0b7a" providerId="AD" clId="Web-{E2376AB8-CBED-4282-B480-771EB9D21914}" dt="2021-01-20T12:28:51.581" v="114"/>
          <ac:grpSpMkLst>
            <pc:docMk/>
            <pc:sldMk cId="3351439039" sldId="256"/>
            <ac:grpSpMk id="24" creationId="{032D8612-31EB-44CF-A1D0-14FD4C705424}"/>
          </ac:grpSpMkLst>
        </pc:grpChg>
      </pc:sldChg>
      <pc:sldChg chg="addSp delSp modSp new mod setBg modClrScheme delDesignElem chgLayout modNotes">
        <pc:chgData name="Floris Videler" userId="S::floris.videler@student.hu.nl::518bdc6e-4ed2-49f4-ad63-01cb73cd0b7a" providerId="AD" clId="Web-{E2376AB8-CBED-4282-B480-771EB9D21914}" dt="2021-01-20T19:24:12.755" v="144"/>
        <pc:sldMkLst>
          <pc:docMk/>
          <pc:sldMk cId="2838859781" sldId="257"/>
        </pc:sldMkLst>
        <pc:spChg chg="mod ord">
          <ac:chgData name="Floris Videler" userId="S::floris.videler@student.hu.nl::518bdc6e-4ed2-49f4-ad63-01cb73cd0b7a" providerId="AD" clId="Web-{E2376AB8-CBED-4282-B480-771EB9D21914}" dt="2021-01-20T12:29:09.847" v="117"/>
          <ac:spMkLst>
            <pc:docMk/>
            <pc:sldMk cId="2838859781" sldId="257"/>
            <ac:spMk id="2" creationId="{A196880E-2FDB-4679-AC0D-B37C38303C3E}"/>
          </ac:spMkLst>
        </pc:spChg>
        <pc:spChg chg="mod ord">
          <ac:chgData name="Floris Videler" userId="S::floris.videler@student.hu.nl::518bdc6e-4ed2-49f4-ad63-01cb73cd0b7a" providerId="AD" clId="Web-{E2376AB8-CBED-4282-B480-771EB9D21914}" dt="2021-01-20T19:23:45.270" v="126" actId="20577"/>
          <ac:spMkLst>
            <pc:docMk/>
            <pc:sldMk cId="2838859781" sldId="257"/>
            <ac:spMk id="3" creationId="{321346CA-CCE3-43F6-B7B3-FE2E9665140D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8:51.581" v="114"/>
          <ac:spMkLst>
            <pc:docMk/>
            <pc:sldMk cId="2838859781" sldId="257"/>
            <ac:spMk id="5" creationId="{9C99D1AB-0C2D-4DD9-B88A-B6369D90443E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9:09.847" v="117"/>
          <ac:spMkLst>
            <pc:docMk/>
            <pc:sldMk cId="2838859781" sldId="257"/>
            <ac:spMk id="7" creationId="{8B9AA7C6-5E5A-498E-A6DF-A943376E09BC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5:22.342" v="98"/>
          <ac:spMkLst>
            <pc:docMk/>
            <pc:sldMk cId="2838859781" sldId="257"/>
            <ac:spMk id="8" creationId="{EFD0E8E8-C530-4B2D-A01A-CCD47590B664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5:22.342" v="98"/>
          <ac:spMkLst>
            <pc:docMk/>
            <pc:sldMk cId="2838859781" sldId="257"/>
            <ac:spMk id="10" creationId="{53472F09-8E00-4E02-9034-0A382CF663D1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5:22.342" v="98"/>
          <ac:spMkLst>
            <pc:docMk/>
            <pc:sldMk cId="2838859781" sldId="257"/>
            <ac:spMk id="12" creationId="{4DA077B8-7326-4434-87ED-77DF3CF3DCA5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5:22.342" v="98"/>
          <ac:spMkLst>
            <pc:docMk/>
            <pc:sldMk cId="2838859781" sldId="257"/>
            <ac:spMk id="14" creationId="{F79CDED1-AC9C-4A80-B334-1309DEAD5418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8:51.581" v="114"/>
          <ac:spMkLst>
            <pc:docMk/>
            <pc:sldMk cId="2838859781" sldId="257"/>
            <ac:spMk id="15" creationId="{19C9EAEA-39D0-4B0E-A0EB-51E7B26740B1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5:22.342" v="98"/>
          <ac:spMkLst>
            <pc:docMk/>
            <pc:sldMk cId="2838859781" sldId="257"/>
            <ac:spMk id="16" creationId="{FD961BDC-5B67-481B-B628-6C15F47245FE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8:51.581" v="114"/>
          <ac:spMkLst>
            <pc:docMk/>
            <pc:sldMk cId="2838859781" sldId="257"/>
            <ac:spMk id="17" creationId="{3873B707-463F-40B0-8227-E8CC6C67EB25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5:22.342" v="98"/>
          <ac:spMkLst>
            <pc:docMk/>
            <pc:sldMk cId="2838859781" sldId="257"/>
            <ac:spMk id="18" creationId="{06CC263E-5CD3-42BB-99F8-3C062C4B5681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9:09.847" v="117"/>
          <ac:spMkLst>
            <pc:docMk/>
            <pc:sldMk cId="2838859781" sldId="257"/>
            <ac:spMk id="19" creationId="{81E140AE-0ABF-47C8-BF32-7D2F0CF2BA44}"/>
          </ac:spMkLst>
        </pc:spChg>
        <pc:spChg chg="add del">
          <ac:chgData name="Floris Videler" userId="S::floris.videler@student.hu.nl::518bdc6e-4ed2-49f4-ad63-01cb73cd0b7a" providerId="AD" clId="Web-{E2376AB8-CBED-4282-B480-771EB9D21914}" dt="2021-01-20T12:29:09.847" v="117"/>
          <ac:spMkLst>
            <pc:docMk/>
            <pc:sldMk cId="2838859781" sldId="257"/>
            <ac:spMk id="20" creationId="{CBC4F608-B4B8-48C3-9572-C0F061B1CD99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09.847" v="117"/>
          <ac:spMkLst>
            <pc:docMk/>
            <pc:sldMk cId="2838859781" sldId="257"/>
            <ac:spMk id="25" creationId="{9C99D1AB-0C2D-4DD9-B88A-B6369D90443E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09.847" v="117"/>
          <ac:spMkLst>
            <pc:docMk/>
            <pc:sldMk cId="2838859781" sldId="257"/>
            <ac:spMk id="32" creationId="{19C9EAEA-39D0-4B0E-A0EB-51E7B26740B1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09.847" v="117"/>
          <ac:spMkLst>
            <pc:docMk/>
            <pc:sldMk cId="2838859781" sldId="257"/>
            <ac:spMk id="34" creationId="{3873B707-463F-40B0-8227-E8CC6C67EB25}"/>
          </ac:spMkLst>
        </pc:spChg>
        <pc:grpChg chg="add del">
          <ac:chgData name="Floris Videler" userId="S::floris.videler@student.hu.nl::518bdc6e-4ed2-49f4-ad63-01cb73cd0b7a" providerId="AD" clId="Web-{E2376AB8-CBED-4282-B480-771EB9D21914}" dt="2021-01-20T12:28:51.581" v="114"/>
          <ac:grpSpMkLst>
            <pc:docMk/>
            <pc:sldMk cId="2838859781" sldId="257"/>
            <ac:grpSpMk id="6" creationId="{032D8612-31EB-44CF-A1D0-14FD4C705424}"/>
          </ac:grpSpMkLst>
        </pc:grpChg>
        <pc:grpChg chg="add del">
          <ac:chgData name="Floris Videler" userId="S::floris.videler@student.hu.nl::518bdc6e-4ed2-49f4-ad63-01cb73cd0b7a" providerId="AD" clId="Web-{E2376AB8-CBED-4282-B480-771EB9D21914}" dt="2021-01-20T12:29:09.847" v="117"/>
          <ac:grpSpMkLst>
            <pc:docMk/>
            <pc:sldMk cId="2838859781" sldId="257"/>
            <ac:grpSpMk id="9" creationId="{83EAB11A-76F7-48F4-9B4F-5BFDF4BF9670}"/>
          </ac:grpSpMkLst>
        </pc:grpChg>
        <pc:grpChg chg="add">
          <ac:chgData name="Floris Videler" userId="S::floris.videler@student.hu.nl::518bdc6e-4ed2-49f4-ad63-01cb73cd0b7a" providerId="AD" clId="Web-{E2376AB8-CBED-4282-B480-771EB9D21914}" dt="2021-01-20T12:29:09.847" v="117"/>
          <ac:grpSpMkLst>
            <pc:docMk/>
            <pc:sldMk cId="2838859781" sldId="257"/>
            <ac:grpSpMk id="27" creationId="{032D8612-31EB-44CF-A1D0-14FD4C705424}"/>
          </ac:grpSpMkLst>
        </pc:grpChg>
      </pc:sldChg>
      <pc:sldChg chg="addSp modSp new mod setBg modClrScheme chgLayout">
        <pc:chgData name="Floris Videler" userId="S::floris.videler@student.hu.nl::518bdc6e-4ed2-49f4-ad63-01cb73cd0b7a" providerId="AD" clId="Web-{E2376AB8-CBED-4282-B480-771EB9D21914}" dt="2021-01-20T12:29:14.519" v="118"/>
        <pc:sldMkLst>
          <pc:docMk/>
          <pc:sldMk cId="3626611498" sldId="258"/>
        </pc:sldMkLst>
        <pc:spChg chg="mod ord">
          <ac:chgData name="Floris Videler" userId="S::floris.videler@student.hu.nl::518bdc6e-4ed2-49f4-ad63-01cb73cd0b7a" providerId="AD" clId="Web-{E2376AB8-CBED-4282-B480-771EB9D21914}" dt="2021-01-20T12:29:14.519" v="118"/>
          <ac:spMkLst>
            <pc:docMk/>
            <pc:sldMk cId="3626611498" sldId="258"/>
            <ac:spMk id="2" creationId="{62839C6A-29E6-4AC0-A3E3-2116E3D5E199}"/>
          </ac:spMkLst>
        </pc:spChg>
        <pc:spChg chg="mod ord">
          <ac:chgData name="Floris Videler" userId="S::floris.videler@student.hu.nl::518bdc6e-4ed2-49f4-ad63-01cb73cd0b7a" providerId="AD" clId="Web-{E2376AB8-CBED-4282-B480-771EB9D21914}" dt="2021-01-20T12:29:14.519" v="118"/>
          <ac:spMkLst>
            <pc:docMk/>
            <pc:sldMk cId="3626611498" sldId="258"/>
            <ac:spMk id="3" creationId="{0F4F4616-7693-40C8-8A49-61BAD55EBBD0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14.519" v="118"/>
          <ac:spMkLst>
            <pc:docMk/>
            <pc:sldMk cId="3626611498" sldId="258"/>
            <ac:spMk id="8" creationId="{9C99D1AB-0C2D-4DD9-B88A-B6369D90443E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14.519" v="118"/>
          <ac:spMkLst>
            <pc:docMk/>
            <pc:sldMk cId="3626611498" sldId="258"/>
            <ac:spMk id="15" creationId="{19C9EAEA-39D0-4B0E-A0EB-51E7B26740B1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14.519" v="118"/>
          <ac:spMkLst>
            <pc:docMk/>
            <pc:sldMk cId="3626611498" sldId="258"/>
            <ac:spMk id="17" creationId="{3873B707-463F-40B0-8227-E8CC6C67EB25}"/>
          </ac:spMkLst>
        </pc:spChg>
        <pc:grpChg chg="add">
          <ac:chgData name="Floris Videler" userId="S::floris.videler@student.hu.nl::518bdc6e-4ed2-49f4-ad63-01cb73cd0b7a" providerId="AD" clId="Web-{E2376AB8-CBED-4282-B480-771EB9D21914}" dt="2021-01-20T12:29:14.519" v="118"/>
          <ac:grpSpMkLst>
            <pc:docMk/>
            <pc:sldMk cId="3626611498" sldId="258"/>
            <ac:grpSpMk id="10" creationId="{032D8612-31EB-44CF-A1D0-14FD4C705424}"/>
          </ac:grpSpMkLst>
        </pc:grpChg>
      </pc:sldChg>
      <pc:sldChg chg="addSp modSp new mod setBg modClrScheme chgLayout">
        <pc:chgData name="Floris Videler" userId="S::floris.videler@student.hu.nl::518bdc6e-4ed2-49f4-ad63-01cb73cd0b7a" providerId="AD" clId="Web-{E2376AB8-CBED-4282-B480-771EB9D21914}" dt="2021-01-20T12:29:19.550" v="119"/>
        <pc:sldMkLst>
          <pc:docMk/>
          <pc:sldMk cId="1340904064" sldId="259"/>
        </pc:sldMkLst>
        <pc:spChg chg="mod ord">
          <ac:chgData name="Floris Videler" userId="S::floris.videler@student.hu.nl::518bdc6e-4ed2-49f4-ad63-01cb73cd0b7a" providerId="AD" clId="Web-{E2376AB8-CBED-4282-B480-771EB9D21914}" dt="2021-01-20T12:29:19.550" v="119"/>
          <ac:spMkLst>
            <pc:docMk/>
            <pc:sldMk cId="1340904064" sldId="259"/>
            <ac:spMk id="2" creationId="{12C2F1F9-E883-4644-9B1C-FBF5303B4D4B}"/>
          </ac:spMkLst>
        </pc:spChg>
        <pc:spChg chg="mod ord">
          <ac:chgData name="Floris Videler" userId="S::floris.videler@student.hu.nl::518bdc6e-4ed2-49f4-ad63-01cb73cd0b7a" providerId="AD" clId="Web-{E2376AB8-CBED-4282-B480-771EB9D21914}" dt="2021-01-20T12:29:19.550" v="119"/>
          <ac:spMkLst>
            <pc:docMk/>
            <pc:sldMk cId="1340904064" sldId="259"/>
            <ac:spMk id="3" creationId="{2AF54FA3-841C-45FA-B297-E11892BEA010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19.550" v="119"/>
          <ac:spMkLst>
            <pc:docMk/>
            <pc:sldMk cId="1340904064" sldId="259"/>
            <ac:spMk id="8" creationId="{9C99D1AB-0C2D-4DD9-B88A-B6369D90443E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19.550" v="119"/>
          <ac:spMkLst>
            <pc:docMk/>
            <pc:sldMk cId="1340904064" sldId="259"/>
            <ac:spMk id="15" creationId="{19C9EAEA-39D0-4B0E-A0EB-51E7B26740B1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19.550" v="119"/>
          <ac:spMkLst>
            <pc:docMk/>
            <pc:sldMk cId="1340904064" sldId="259"/>
            <ac:spMk id="17" creationId="{3873B707-463F-40B0-8227-E8CC6C67EB25}"/>
          </ac:spMkLst>
        </pc:spChg>
        <pc:grpChg chg="add">
          <ac:chgData name="Floris Videler" userId="S::floris.videler@student.hu.nl::518bdc6e-4ed2-49f4-ad63-01cb73cd0b7a" providerId="AD" clId="Web-{E2376AB8-CBED-4282-B480-771EB9D21914}" dt="2021-01-20T12:29:19.550" v="119"/>
          <ac:grpSpMkLst>
            <pc:docMk/>
            <pc:sldMk cId="1340904064" sldId="259"/>
            <ac:grpSpMk id="10" creationId="{032D8612-31EB-44CF-A1D0-14FD4C705424}"/>
          </ac:grpSpMkLst>
        </pc:grpChg>
      </pc:sldChg>
      <pc:sldChg chg="addSp modSp new mod setBg modClrScheme chgLayout">
        <pc:chgData name="Floris Videler" userId="S::floris.videler@student.hu.nl::518bdc6e-4ed2-49f4-ad63-01cb73cd0b7a" providerId="AD" clId="Web-{E2376AB8-CBED-4282-B480-771EB9D21914}" dt="2021-01-20T12:29:24.878" v="120"/>
        <pc:sldMkLst>
          <pc:docMk/>
          <pc:sldMk cId="3700938192" sldId="260"/>
        </pc:sldMkLst>
        <pc:spChg chg="mod ord">
          <ac:chgData name="Floris Videler" userId="S::floris.videler@student.hu.nl::518bdc6e-4ed2-49f4-ad63-01cb73cd0b7a" providerId="AD" clId="Web-{E2376AB8-CBED-4282-B480-771EB9D21914}" dt="2021-01-20T12:29:24.878" v="120"/>
          <ac:spMkLst>
            <pc:docMk/>
            <pc:sldMk cId="3700938192" sldId="260"/>
            <ac:spMk id="2" creationId="{3D9396AF-02A9-4537-A9F4-686A74686430}"/>
          </ac:spMkLst>
        </pc:spChg>
        <pc:spChg chg="mod ord">
          <ac:chgData name="Floris Videler" userId="S::floris.videler@student.hu.nl::518bdc6e-4ed2-49f4-ad63-01cb73cd0b7a" providerId="AD" clId="Web-{E2376AB8-CBED-4282-B480-771EB9D21914}" dt="2021-01-20T12:29:24.878" v="120"/>
          <ac:spMkLst>
            <pc:docMk/>
            <pc:sldMk cId="3700938192" sldId="260"/>
            <ac:spMk id="3" creationId="{6EB75DED-03AD-45DF-8537-6493946601C4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24.878" v="120"/>
          <ac:spMkLst>
            <pc:docMk/>
            <pc:sldMk cId="3700938192" sldId="260"/>
            <ac:spMk id="8" creationId="{9C99D1AB-0C2D-4DD9-B88A-B6369D90443E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24.878" v="120"/>
          <ac:spMkLst>
            <pc:docMk/>
            <pc:sldMk cId="3700938192" sldId="260"/>
            <ac:spMk id="15" creationId="{19C9EAEA-39D0-4B0E-A0EB-51E7B26740B1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24.878" v="120"/>
          <ac:spMkLst>
            <pc:docMk/>
            <pc:sldMk cId="3700938192" sldId="260"/>
            <ac:spMk id="17" creationId="{3873B707-463F-40B0-8227-E8CC6C67EB25}"/>
          </ac:spMkLst>
        </pc:spChg>
        <pc:grpChg chg="add">
          <ac:chgData name="Floris Videler" userId="S::floris.videler@student.hu.nl::518bdc6e-4ed2-49f4-ad63-01cb73cd0b7a" providerId="AD" clId="Web-{E2376AB8-CBED-4282-B480-771EB9D21914}" dt="2021-01-20T12:29:24.878" v="120"/>
          <ac:grpSpMkLst>
            <pc:docMk/>
            <pc:sldMk cId="3700938192" sldId="260"/>
            <ac:grpSpMk id="10" creationId="{032D8612-31EB-44CF-A1D0-14FD4C705424}"/>
          </ac:grpSpMkLst>
        </pc:grpChg>
      </pc:sldChg>
      <pc:sldChg chg="addSp modSp new mod ord setBg modClrScheme chgLayout">
        <pc:chgData name="Floris Videler" userId="S::floris.videler@student.hu.nl::518bdc6e-4ed2-49f4-ad63-01cb73cd0b7a" providerId="AD" clId="Web-{E2376AB8-CBED-4282-B480-771EB9D21914}" dt="2021-01-20T12:29:28.722" v="121"/>
        <pc:sldMkLst>
          <pc:docMk/>
          <pc:sldMk cId="2932868362" sldId="261"/>
        </pc:sldMkLst>
        <pc:spChg chg="mod ord">
          <ac:chgData name="Floris Videler" userId="S::floris.videler@student.hu.nl::518bdc6e-4ed2-49f4-ad63-01cb73cd0b7a" providerId="AD" clId="Web-{E2376AB8-CBED-4282-B480-771EB9D21914}" dt="2021-01-20T12:29:28.722" v="121"/>
          <ac:spMkLst>
            <pc:docMk/>
            <pc:sldMk cId="2932868362" sldId="261"/>
            <ac:spMk id="2" creationId="{5070A504-9D23-4768-BFB4-B961011E2D4A}"/>
          </ac:spMkLst>
        </pc:spChg>
        <pc:spChg chg="mod ord">
          <ac:chgData name="Floris Videler" userId="S::floris.videler@student.hu.nl::518bdc6e-4ed2-49f4-ad63-01cb73cd0b7a" providerId="AD" clId="Web-{E2376AB8-CBED-4282-B480-771EB9D21914}" dt="2021-01-20T12:29:28.722" v="121"/>
          <ac:spMkLst>
            <pc:docMk/>
            <pc:sldMk cId="2932868362" sldId="261"/>
            <ac:spMk id="3" creationId="{A6E35E67-015B-4102-89F3-004997D21E9E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28.722" v="121"/>
          <ac:spMkLst>
            <pc:docMk/>
            <pc:sldMk cId="2932868362" sldId="261"/>
            <ac:spMk id="8" creationId="{9C99D1AB-0C2D-4DD9-B88A-B6369D90443E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28.722" v="121"/>
          <ac:spMkLst>
            <pc:docMk/>
            <pc:sldMk cId="2932868362" sldId="261"/>
            <ac:spMk id="15" creationId="{19C9EAEA-39D0-4B0E-A0EB-51E7B26740B1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28.722" v="121"/>
          <ac:spMkLst>
            <pc:docMk/>
            <pc:sldMk cId="2932868362" sldId="261"/>
            <ac:spMk id="17" creationId="{3873B707-463F-40B0-8227-E8CC6C67EB25}"/>
          </ac:spMkLst>
        </pc:spChg>
        <pc:grpChg chg="add">
          <ac:chgData name="Floris Videler" userId="S::floris.videler@student.hu.nl::518bdc6e-4ed2-49f4-ad63-01cb73cd0b7a" providerId="AD" clId="Web-{E2376AB8-CBED-4282-B480-771EB9D21914}" dt="2021-01-20T12:29:28.722" v="121"/>
          <ac:grpSpMkLst>
            <pc:docMk/>
            <pc:sldMk cId="2932868362" sldId="261"/>
            <ac:grpSpMk id="10" creationId="{032D8612-31EB-44CF-A1D0-14FD4C705424}"/>
          </ac:grpSpMkLst>
        </pc:grpChg>
      </pc:sldChg>
      <pc:sldChg chg="addSp delSp modSp new mod setBg modClrScheme chgLayout">
        <pc:chgData name="Floris Videler" userId="S::floris.videler@student.hu.nl::518bdc6e-4ed2-49f4-ad63-01cb73cd0b7a" providerId="AD" clId="Web-{E2376AB8-CBED-4282-B480-771EB9D21914}" dt="2021-01-20T12:29:32.644" v="122"/>
        <pc:sldMkLst>
          <pc:docMk/>
          <pc:sldMk cId="3827211058" sldId="262"/>
        </pc:sldMkLst>
        <pc:spChg chg="mod ord">
          <ac:chgData name="Floris Videler" userId="S::floris.videler@student.hu.nl::518bdc6e-4ed2-49f4-ad63-01cb73cd0b7a" providerId="AD" clId="Web-{E2376AB8-CBED-4282-B480-771EB9D21914}" dt="2021-01-20T12:29:32.644" v="122"/>
          <ac:spMkLst>
            <pc:docMk/>
            <pc:sldMk cId="3827211058" sldId="262"/>
            <ac:spMk id="2" creationId="{6CEF67E2-49EE-4AD6-8B9B-9D694BFBD9FD}"/>
          </ac:spMkLst>
        </pc:spChg>
        <pc:spChg chg="mod ord">
          <ac:chgData name="Floris Videler" userId="S::floris.videler@student.hu.nl::518bdc6e-4ed2-49f4-ad63-01cb73cd0b7a" providerId="AD" clId="Web-{E2376AB8-CBED-4282-B480-771EB9D21914}" dt="2021-01-20T12:29:32.644" v="122"/>
          <ac:spMkLst>
            <pc:docMk/>
            <pc:sldMk cId="3827211058" sldId="262"/>
            <ac:spMk id="3" creationId="{BD056205-F131-4305-8039-EE0BFAC5EAE4}"/>
          </ac:spMkLst>
        </pc:spChg>
        <pc:spChg chg="add del mod">
          <ac:chgData name="Floris Videler" userId="S::floris.videler@student.hu.nl::518bdc6e-4ed2-49f4-ad63-01cb73cd0b7a" providerId="AD" clId="Web-{E2376AB8-CBED-4282-B480-771EB9D21914}" dt="2021-01-20T12:25:30.452" v="101"/>
          <ac:spMkLst>
            <pc:docMk/>
            <pc:sldMk cId="3827211058" sldId="262"/>
            <ac:spMk id="4" creationId="{CC26DF9E-43A2-4704-87BA-EAC2EDB19FB0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32.644" v="122"/>
          <ac:spMkLst>
            <pc:docMk/>
            <pc:sldMk cId="3827211058" sldId="262"/>
            <ac:spMk id="8" creationId="{9C99D1AB-0C2D-4DD9-B88A-B6369D90443E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32.644" v="122"/>
          <ac:spMkLst>
            <pc:docMk/>
            <pc:sldMk cId="3827211058" sldId="262"/>
            <ac:spMk id="15" creationId="{19C9EAEA-39D0-4B0E-A0EB-51E7B26740B1}"/>
          </ac:spMkLst>
        </pc:spChg>
        <pc:spChg chg="add">
          <ac:chgData name="Floris Videler" userId="S::floris.videler@student.hu.nl::518bdc6e-4ed2-49f4-ad63-01cb73cd0b7a" providerId="AD" clId="Web-{E2376AB8-CBED-4282-B480-771EB9D21914}" dt="2021-01-20T12:29:32.644" v="122"/>
          <ac:spMkLst>
            <pc:docMk/>
            <pc:sldMk cId="3827211058" sldId="262"/>
            <ac:spMk id="17" creationId="{3873B707-463F-40B0-8227-E8CC6C67EB25}"/>
          </ac:spMkLst>
        </pc:spChg>
        <pc:grpChg chg="add">
          <ac:chgData name="Floris Videler" userId="S::floris.videler@student.hu.nl::518bdc6e-4ed2-49f4-ad63-01cb73cd0b7a" providerId="AD" clId="Web-{E2376AB8-CBED-4282-B480-771EB9D21914}" dt="2021-01-20T12:29:32.644" v="122"/>
          <ac:grpSpMkLst>
            <pc:docMk/>
            <pc:sldMk cId="3827211058" sldId="262"/>
            <ac:grpSpMk id="10" creationId="{032D8612-31EB-44CF-A1D0-14FD4C705424}"/>
          </ac:grpSpMkLst>
        </pc:grpChg>
      </pc:sldChg>
      <pc:sldMasterChg chg="del delSldLayout">
        <pc:chgData name="Floris Videler" userId="S::floris.videler@student.hu.nl::518bdc6e-4ed2-49f4-ad63-01cb73cd0b7a" providerId="AD" clId="Web-{E2376AB8-CBED-4282-B480-771EB9D21914}" dt="2021-01-20T12:26:29.406" v="102"/>
        <pc:sldMasterMkLst>
          <pc:docMk/>
          <pc:sldMasterMk cId="1710546820" sldId="2147483648"/>
        </pc:sldMasterMkLst>
        <pc:sldLayoutChg chg="del">
          <pc:chgData name="Floris Videler" userId="S::floris.videler@student.hu.nl::518bdc6e-4ed2-49f4-ad63-01cb73cd0b7a" providerId="AD" clId="Web-{E2376AB8-CBED-4282-B480-771EB9D21914}" dt="2021-01-20T12:26:29.406" v="102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Floris Videler" userId="S::floris.videler@student.hu.nl::518bdc6e-4ed2-49f4-ad63-01cb73cd0b7a" providerId="AD" clId="Web-{E2376AB8-CBED-4282-B480-771EB9D21914}" dt="2021-01-20T12:26:29.406" v="102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Floris Videler" userId="S::floris.videler@student.hu.nl::518bdc6e-4ed2-49f4-ad63-01cb73cd0b7a" providerId="AD" clId="Web-{E2376AB8-CBED-4282-B480-771EB9D21914}" dt="2021-01-20T12:26:29.406" v="102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Floris Videler" userId="S::floris.videler@student.hu.nl::518bdc6e-4ed2-49f4-ad63-01cb73cd0b7a" providerId="AD" clId="Web-{E2376AB8-CBED-4282-B480-771EB9D21914}" dt="2021-01-20T12:26:29.406" v="102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Floris Videler" userId="S::floris.videler@student.hu.nl::518bdc6e-4ed2-49f4-ad63-01cb73cd0b7a" providerId="AD" clId="Web-{E2376AB8-CBED-4282-B480-771EB9D21914}" dt="2021-01-20T12:26:29.406" v="102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Floris Videler" userId="S::floris.videler@student.hu.nl::518bdc6e-4ed2-49f4-ad63-01cb73cd0b7a" providerId="AD" clId="Web-{E2376AB8-CBED-4282-B480-771EB9D21914}" dt="2021-01-20T12:26:29.406" v="102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Floris Videler" userId="S::floris.videler@student.hu.nl::518bdc6e-4ed2-49f4-ad63-01cb73cd0b7a" providerId="AD" clId="Web-{E2376AB8-CBED-4282-B480-771EB9D21914}" dt="2021-01-20T12:26:29.406" v="102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Floris Videler" userId="S::floris.videler@student.hu.nl::518bdc6e-4ed2-49f4-ad63-01cb73cd0b7a" providerId="AD" clId="Web-{E2376AB8-CBED-4282-B480-771EB9D21914}" dt="2021-01-20T12:26:29.406" v="102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Floris Videler" userId="S::floris.videler@student.hu.nl::518bdc6e-4ed2-49f4-ad63-01cb73cd0b7a" providerId="AD" clId="Web-{E2376AB8-CBED-4282-B480-771EB9D21914}" dt="2021-01-20T12:26:29.406" v="102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Floris Videler" userId="S::floris.videler@student.hu.nl::518bdc6e-4ed2-49f4-ad63-01cb73cd0b7a" providerId="AD" clId="Web-{E2376AB8-CBED-4282-B480-771EB9D21914}" dt="2021-01-20T12:26:29.406" v="102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Floris Videler" userId="S::floris.videler@student.hu.nl::518bdc6e-4ed2-49f4-ad63-01cb73cd0b7a" providerId="AD" clId="Web-{E2376AB8-CBED-4282-B480-771EB9D21914}" dt="2021-01-20T12:26:29.406" v="102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del addSldLayout delSldLayout modSldLayout">
        <pc:chgData name="Floris Videler" userId="S::floris.videler@student.hu.nl::518bdc6e-4ed2-49f4-ad63-01cb73cd0b7a" providerId="AD" clId="Web-{E2376AB8-CBED-4282-B480-771EB9D21914}" dt="2021-01-20T12:26:35.922" v="103"/>
        <pc:sldMasterMkLst>
          <pc:docMk/>
          <pc:sldMasterMk cId="2621816700" sldId="2147483660"/>
        </pc:sldMasterMkLst>
        <pc:sldLayoutChg chg="add del mod replId">
          <pc:chgData name="Floris Videler" userId="S::floris.videler@student.hu.nl::518bdc6e-4ed2-49f4-ad63-01cb73cd0b7a" providerId="AD" clId="Web-{E2376AB8-CBED-4282-B480-771EB9D21914}" dt="2021-01-20T12:26:35.922" v="103"/>
          <pc:sldLayoutMkLst>
            <pc:docMk/>
            <pc:sldMasterMk cId="2621816700" sldId="2147483660"/>
            <pc:sldLayoutMk cId="3667989103" sldId="2147483661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5.922" v="103"/>
          <pc:sldLayoutMkLst>
            <pc:docMk/>
            <pc:sldMasterMk cId="2621816700" sldId="2147483660"/>
            <pc:sldLayoutMk cId="4002151026" sldId="2147483662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5.922" v="103"/>
          <pc:sldLayoutMkLst>
            <pc:docMk/>
            <pc:sldMasterMk cId="2621816700" sldId="2147483660"/>
            <pc:sldLayoutMk cId="3389182637" sldId="2147483663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5.922" v="103"/>
          <pc:sldLayoutMkLst>
            <pc:docMk/>
            <pc:sldMasterMk cId="2621816700" sldId="2147483660"/>
            <pc:sldLayoutMk cId="1946889477" sldId="2147483664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5.922" v="103"/>
          <pc:sldLayoutMkLst>
            <pc:docMk/>
            <pc:sldMasterMk cId="2621816700" sldId="2147483660"/>
            <pc:sldLayoutMk cId="1802277529" sldId="2147483665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5.922" v="103"/>
          <pc:sldLayoutMkLst>
            <pc:docMk/>
            <pc:sldMasterMk cId="2621816700" sldId="2147483660"/>
            <pc:sldLayoutMk cId="3580395261" sldId="2147483666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5.922" v="103"/>
          <pc:sldLayoutMkLst>
            <pc:docMk/>
            <pc:sldMasterMk cId="2621816700" sldId="2147483660"/>
            <pc:sldLayoutMk cId="402411253" sldId="2147483667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5.922" v="103"/>
          <pc:sldLayoutMkLst>
            <pc:docMk/>
            <pc:sldMasterMk cId="2621816700" sldId="2147483660"/>
            <pc:sldLayoutMk cId="340908209" sldId="2147483668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5.922" v="103"/>
          <pc:sldLayoutMkLst>
            <pc:docMk/>
            <pc:sldMasterMk cId="2621816700" sldId="2147483660"/>
            <pc:sldLayoutMk cId="751796298" sldId="2147483669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5.922" v="103"/>
          <pc:sldLayoutMkLst>
            <pc:docMk/>
            <pc:sldMasterMk cId="2621816700" sldId="2147483660"/>
            <pc:sldLayoutMk cId="255483458" sldId="2147483670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5.922" v="103"/>
          <pc:sldLayoutMkLst>
            <pc:docMk/>
            <pc:sldMasterMk cId="2621816700" sldId="2147483660"/>
            <pc:sldLayoutMk cId="724413702" sldId="2147483671"/>
          </pc:sldLayoutMkLst>
        </pc:sldLayoutChg>
      </pc:sldMasterChg>
      <pc:sldMasterChg chg="add del addSldLayout delSldLayout modSldLayout">
        <pc:chgData name="Floris Videler" userId="S::floris.videler@student.hu.nl::518bdc6e-4ed2-49f4-ad63-01cb73cd0b7a" providerId="AD" clId="Web-{E2376AB8-CBED-4282-B480-771EB9D21914}" dt="2021-01-20T12:26:38.359" v="104"/>
        <pc:sldMasterMkLst>
          <pc:docMk/>
          <pc:sldMasterMk cId="693550634" sldId="2147483672"/>
        </pc:sldMasterMkLst>
        <pc:sldLayoutChg chg="add del mod replId">
          <pc:chgData name="Floris Videler" userId="S::floris.videler@student.hu.nl::518bdc6e-4ed2-49f4-ad63-01cb73cd0b7a" providerId="AD" clId="Web-{E2376AB8-CBED-4282-B480-771EB9D21914}" dt="2021-01-20T12:26:38.359" v="104"/>
          <pc:sldLayoutMkLst>
            <pc:docMk/>
            <pc:sldMasterMk cId="693550634" sldId="2147483672"/>
            <pc:sldLayoutMk cId="3072803557" sldId="2147483673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8.359" v="104"/>
          <pc:sldLayoutMkLst>
            <pc:docMk/>
            <pc:sldMasterMk cId="693550634" sldId="2147483672"/>
            <pc:sldLayoutMk cId="1556961629" sldId="2147483674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8.359" v="104"/>
          <pc:sldLayoutMkLst>
            <pc:docMk/>
            <pc:sldMasterMk cId="693550634" sldId="2147483672"/>
            <pc:sldLayoutMk cId="752930321" sldId="2147483675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8.359" v="104"/>
          <pc:sldLayoutMkLst>
            <pc:docMk/>
            <pc:sldMasterMk cId="693550634" sldId="2147483672"/>
            <pc:sldLayoutMk cId="2028063246" sldId="2147483676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8.359" v="104"/>
          <pc:sldLayoutMkLst>
            <pc:docMk/>
            <pc:sldMasterMk cId="693550634" sldId="2147483672"/>
            <pc:sldLayoutMk cId="2743903997" sldId="2147483677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8.359" v="104"/>
          <pc:sldLayoutMkLst>
            <pc:docMk/>
            <pc:sldMasterMk cId="693550634" sldId="2147483672"/>
            <pc:sldLayoutMk cId="753643101" sldId="2147483678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8.359" v="104"/>
          <pc:sldLayoutMkLst>
            <pc:docMk/>
            <pc:sldMasterMk cId="693550634" sldId="2147483672"/>
            <pc:sldLayoutMk cId="206965992" sldId="2147483679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8.359" v="104"/>
          <pc:sldLayoutMkLst>
            <pc:docMk/>
            <pc:sldMasterMk cId="693550634" sldId="2147483672"/>
            <pc:sldLayoutMk cId="850972938" sldId="2147483680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8.359" v="104"/>
          <pc:sldLayoutMkLst>
            <pc:docMk/>
            <pc:sldMasterMk cId="693550634" sldId="2147483672"/>
            <pc:sldLayoutMk cId="340936753" sldId="2147483681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8.359" v="104"/>
          <pc:sldLayoutMkLst>
            <pc:docMk/>
            <pc:sldMasterMk cId="693550634" sldId="2147483672"/>
            <pc:sldLayoutMk cId="1006070118" sldId="2147483682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38.359" v="104"/>
          <pc:sldLayoutMkLst>
            <pc:docMk/>
            <pc:sldMasterMk cId="693550634" sldId="2147483672"/>
            <pc:sldLayoutMk cId="1676889677" sldId="2147483683"/>
          </pc:sldLayoutMkLst>
        </pc:sldLayoutChg>
      </pc:sldMasterChg>
      <pc:sldMasterChg chg="add del addSldLayout delSldLayout modSldLayout">
        <pc:chgData name="Floris Videler" userId="S::floris.videler@student.hu.nl::518bdc6e-4ed2-49f4-ad63-01cb73cd0b7a" providerId="AD" clId="Web-{E2376AB8-CBED-4282-B480-771EB9D21914}" dt="2021-01-20T12:26:51.360" v="105"/>
        <pc:sldMasterMkLst>
          <pc:docMk/>
          <pc:sldMasterMk cId="1946213541" sldId="2147483684"/>
        </pc:sldMasterMkLst>
        <pc:sldLayoutChg chg="add del mod replId">
          <pc:chgData name="Floris Videler" userId="S::floris.videler@student.hu.nl::518bdc6e-4ed2-49f4-ad63-01cb73cd0b7a" providerId="AD" clId="Web-{E2376AB8-CBED-4282-B480-771EB9D21914}" dt="2021-01-20T12:26:51.360" v="105"/>
          <pc:sldLayoutMkLst>
            <pc:docMk/>
            <pc:sldMasterMk cId="1946213541" sldId="2147483684"/>
            <pc:sldLayoutMk cId="2233870307" sldId="2147483685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51.360" v="105"/>
          <pc:sldLayoutMkLst>
            <pc:docMk/>
            <pc:sldMasterMk cId="1946213541" sldId="2147483684"/>
            <pc:sldLayoutMk cId="2136493001" sldId="2147483686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51.360" v="105"/>
          <pc:sldLayoutMkLst>
            <pc:docMk/>
            <pc:sldMasterMk cId="1946213541" sldId="2147483684"/>
            <pc:sldLayoutMk cId="3676083756" sldId="2147483687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51.360" v="105"/>
          <pc:sldLayoutMkLst>
            <pc:docMk/>
            <pc:sldMasterMk cId="1946213541" sldId="2147483684"/>
            <pc:sldLayoutMk cId="1699074881" sldId="2147483688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51.360" v="105"/>
          <pc:sldLayoutMkLst>
            <pc:docMk/>
            <pc:sldMasterMk cId="1946213541" sldId="2147483684"/>
            <pc:sldLayoutMk cId="1488570999" sldId="2147483689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51.360" v="105"/>
          <pc:sldLayoutMkLst>
            <pc:docMk/>
            <pc:sldMasterMk cId="1946213541" sldId="2147483684"/>
            <pc:sldLayoutMk cId="2432923873" sldId="2147483690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51.360" v="105"/>
          <pc:sldLayoutMkLst>
            <pc:docMk/>
            <pc:sldMasterMk cId="1946213541" sldId="2147483684"/>
            <pc:sldLayoutMk cId="4104788828" sldId="2147483691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51.360" v="105"/>
          <pc:sldLayoutMkLst>
            <pc:docMk/>
            <pc:sldMasterMk cId="1946213541" sldId="2147483684"/>
            <pc:sldLayoutMk cId="560173342" sldId="2147483692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51.360" v="105"/>
          <pc:sldLayoutMkLst>
            <pc:docMk/>
            <pc:sldMasterMk cId="1946213541" sldId="2147483684"/>
            <pc:sldLayoutMk cId="1569610923" sldId="2147483693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51.360" v="105"/>
          <pc:sldLayoutMkLst>
            <pc:docMk/>
            <pc:sldMasterMk cId="1946213541" sldId="2147483684"/>
            <pc:sldLayoutMk cId="1450643361" sldId="2147483694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6:51.360" v="105"/>
          <pc:sldLayoutMkLst>
            <pc:docMk/>
            <pc:sldMasterMk cId="1946213541" sldId="2147483684"/>
            <pc:sldLayoutMk cId="1294581297" sldId="2147483695"/>
          </pc:sldLayoutMkLst>
        </pc:sldLayoutChg>
      </pc:sldMasterChg>
      <pc:sldMasterChg chg="add del addSldLayout delSldLayout modSldLayout">
        <pc:chgData name="Floris Videler" userId="S::floris.videler@student.hu.nl::518bdc6e-4ed2-49f4-ad63-01cb73cd0b7a" providerId="AD" clId="Web-{E2376AB8-CBED-4282-B480-771EB9D21914}" dt="2021-01-20T12:27:01.188" v="106"/>
        <pc:sldMasterMkLst>
          <pc:docMk/>
          <pc:sldMasterMk cId="2083743339" sldId="2147483696"/>
        </pc:sldMasterMkLst>
        <pc:sldLayoutChg chg="add del mod replId">
          <pc:chgData name="Floris Videler" userId="S::floris.videler@student.hu.nl::518bdc6e-4ed2-49f4-ad63-01cb73cd0b7a" providerId="AD" clId="Web-{E2376AB8-CBED-4282-B480-771EB9D21914}" dt="2021-01-20T12:27:01.188" v="106"/>
          <pc:sldLayoutMkLst>
            <pc:docMk/>
            <pc:sldMasterMk cId="2083743339" sldId="2147483696"/>
            <pc:sldLayoutMk cId="2078590690" sldId="2147483697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01.188" v="106"/>
          <pc:sldLayoutMkLst>
            <pc:docMk/>
            <pc:sldMasterMk cId="2083743339" sldId="2147483696"/>
            <pc:sldLayoutMk cId="620855638" sldId="2147483698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01.188" v="106"/>
          <pc:sldLayoutMkLst>
            <pc:docMk/>
            <pc:sldMasterMk cId="2083743339" sldId="2147483696"/>
            <pc:sldLayoutMk cId="3803621412" sldId="2147483699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01.188" v="106"/>
          <pc:sldLayoutMkLst>
            <pc:docMk/>
            <pc:sldMasterMk cId="2083743339" sldId="2147483696"/>
            <pc:sldLayoutMk cId="4093090805" sldId="2147483700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01.188" v="106"/>
          <pc:sldLayoutMkLst>
            <pc:docMk/>
            <pc:sldMasterMk cId="2083743339" sldId="2147483696"/>
            <pc:sldLayoutMk cId="1146709902" sldId="2147483701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01.188" v="106"/>
          <pc:sldLayoutMkLst>
            <pc:docMk/>
            <pc:sldMasterMk cId="2083743339" sldId="2147483696"/>
            <pc:sldLayoutMk cId="4282126603" sldId="2147483702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01.188" v="106"/>
          <pc:sldLayoutMkLst>
            <pc:docMk/>
            <pc:sldMasterMk cId="2083743339" sldId="2147483696"/>
            <pc:sldLayoutMk cId="1735476280" sldId="2147483703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01.188" v="106"/>
          <pc:sldLayoutMkLst>
            <pc:docMk/>
            <pc:sldMasterMk cId="2083743339" sldId="2147483696"/>
            <pc:sldLayoutMk cId="2458221078" sldId="2147483704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01.188" v="106"/>
          <pc:sldLayoutMkLst>
            <pc:docMk/>
            <pc:sldMasterMk cId="2083743339" sldId="2147483696"/>
            <pc:sldLayoutMk cId="1134889561" sldId="2147483705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01.188" v="106"/>
          <pc:sldLayoutMkLst>
            <pc:docMk/>
            <pc:sldMasterMk cId="2083743339" sldId="2147483696"/>
            <pc:sldLayoutMk cId="1752882436" sldId="2147483706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01.188" v="106"/>
          <pc:sldLayoutMkLst>
            <pc:docMk/>
            <pc:sldMasterMk cId="2083743339" sldId="2147483696"/>
            <pc:sldLayoutMk cId="973627819" sldId="2147483707"/>
          </pc:sldLayoutMkLst>
        </pc:sldLayoutChg>
      </pc:sldMasterChg>
      <pc:sldMasterChg chg="add del addSldLayout delSldLayout modSldLayout">
        <pc:chgData name="Floris Videler" userId="S::floris.videler@student.hu.nl::518bdc6e-4ed2-49f4-ad63-01cb73cd0b7a" providerId="AD" clId="Web-{E2376AB8-CBED-4282-B480-771EB9D21914}" dt="2021-01-20T12:27:12.313" v="107"/>
        <pc:sldMasterMkLst>
          <pc:docMk/>
          <pc:sldMasterMk cId="433478266" sldId="2147483708"/>
        </pc:sldMasterMkLst>
        <pc:sldLayoutChg chg="add del mod replId">
          <pc:chgData name="Floris Videler" userId="S::floris.videler@student.hu.nl::518bdc6e-4ed2-49f4-ad63-01cb73cd0b7a" providerId="AD" clId="Web-{E2376AB8-CBED-4282-B480-771EB9D21914}" dt="2021-01-20T12:27:12.313" v="107"/>
          <pc:sldLayoutMkLst>
            <pc:docMk/>
            <pc:sldMasterMk cId="433478266" sldId="2147483708"/>
            <pc:sldLayoutMk cId="3172939674" sldId="2147483709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12.313" v="107"/>
          <pc:sldLayoutMkLst>
            <pc:docMk/>
            <pc:sldMasterMk cId="433478266" sldId="2147483708"/>
            <pc:sldLayoutMk cId="4244494880" sldId="2147483710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12.313" v="107"/>
          <pc:sldLayoutMkLst>
            <pc:docMk/>
            <pc:sldMasterMk cId="433478266" sldId="2147483708"/>
            <pc:sldLayoutMk cId="4179696052" sldId="2147483711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12.313" v="107"/>
          <pc:sldLayoutMkLst>
            <pc:docMk/>
            <pc:sldMasterMk cId="433478266" sldId="2147483708"/>
            <pc:sldLayoutMk cId="2285045277" sldId="2147483712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12.313" v="107"/>
          <pc:sldLayoutMkLst>
            <pc:docMk/>
            <pc:sldMasterMk cId="433478266" sldId="2147483708"/>
            <pc:sldLayoutMk cId="517154408" sldId="2147483713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12.313" v="107"/>
          <pc:sldLayoutMkLst>
            <pc:docMk/>
            <pc:sldMasterMk cId="433478266" sldId="2147483708"/>
            <pc:sldLayoutMk cId="724752472" sldId="2147483714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12.313" v="107"/>
          <pc:sldLayoutMkLst>
            <pc:docMk/>
            <pc:sldMasterMk cId="433478266" sldId="2147483708"/>
            <pc:sldLayoutMk cId="2746566057" sldId="2147483715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12.313" v="107"/>
          <pc:sldLayoutMkLst>
            <pc:docMk/>
            <pc:sldMasterMk cId="433478266" sldId="2147483708"/>
            <pc:sldLayoutMk cId="287660919" sldId="2147483716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12.313" v="107"/>
          <pc:sldLayoutMkLst>
            <pc:docMk/>
            <pc:sldMasterMk cId="433478266" sldId="2147483708"/>
            <pc:sldLayoutMk cId="2916703226" sldId="2147483717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12.313" v="107"/>
          <pc:sldLayoutMkLst>
            <pc:docMk/>
            <pc:sldMasterMk cId="433478266" sldId="2147483708"/>
            <pc:sldLayoutMk cId="3343565733" sldId="2147483718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12.313" v="107"/>
          <pc:sldLayoutMkLst>
            <pc:docMk/>
            <pc:sldMasterMk cId="433478266" sldId="2147483708"/>
            <pc:sldLayoutMk cId="776459560" sldId="2147483719"/>
          </pc:sldLayoutMkLst>
        </pc:sldLayoutChg>
      </pc:sldMasterChg>
      <pc:sldMasterChg chg="add del addSldLayout delSldLayout modSldLayout">
        <pc:chgData name="Floris Videler" userId="S::floris.videler@student.hu.nl::518bdc6e-4ed2-49f4-ad63-01cb73cd0b7a" providerId="AD" clId="Web-{E2376AB8-CBED-4282-B480-771EB9D21914}" dt="2021-01-20T12:27:20.923" v="108"/>
        <pc:sldMasterMkLst>
          <pc:docMk/>
          <pc:sldMasterMk cId="2870864003" sldId="2147483720"/>
        </pc:sldMasterMkLst>
        <pc:sldLayoutChg chg="add del mod replId">
          <pc:chgData name="Floris Videler" userId="S::floris.videler@student.hu.nl::518bdc6e-4ed2-49f4-ad63-01cb73cd0b7a" providerId="AD" clId="Web-{E2376AB8-CBED-4282-B480-771EB9D21914}" dt="2021-01-20T12:27:20.923" v="108"/>
          <pc:sldLayoutMkLst>
            <pc:docMk/>
            <pc:sldMasterMk cId="2870864003" sldId="2147483720"/>
            <pc:sldLayoutMk cId="2330048542" sldId="2147483721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20.923" v="108"/>
          <pc:sldLayoutMkLst>
            <pc:docMk/>
            <pc:sldMasterMk cId="2870864003" sldId="2147483720"/>
            <pc:sldLayoutMk cId="268744793" sldId="2147483722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20.923" v="108"/>
          <pc:sldLayoutMkLst>
            <pc:docMk/>
            <pc:sldMasterMk cId="2870864003" sldId="2147483720"/>
            <pc:sldLayoutMk cId="1479586179" sldId="2147483723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20.923" v="108"/>
          <pc:sldLayoutMkLst>
            <pc:docMk/>
            <pc:sldMasterMk cId="2870864003" sldId="2147483720"/>
            <pc:sldLayoutMk cId="154415436" sldId="2147483724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20.923" v="108"/>
          <pc:sldLayoutMkLst>
            <pc:docMk/>
            <pc:sldMasterMk cId="2870864003" sldId="2147483720"/>
            <pc:sldLayoutMk cId="3035362969" sldId="2147483725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20.923" v="108"/>
          <pc:sldLayoutMkLst>
            <pc:docMk/>
            <pc:sldMasterMk cId="2870864003" sldId="2147483720"/>
            <pc:sldLayoutMk cId="2189284039" sldId="2147483726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20.923" v="108"/>
          <pc:sldLayoutMkLst>
            <pc:docMk/>
            <pc:sldMasterMk cId="2870864003" sldId="2147483720"/>
            <pc:sldLayoutMk cId="2068471267" sldId="2147483727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20.923" v="108"/>
          <pc:sldLayoutMkLst>
            <pc:docMk/>
            <pc:sldMasterMk cId="2870864003" sldId="2147483720"/>
            <pc:sldLayoutMk cId="185713605" sldId="2147483728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20.923" v="108"/>
          <pc:sldLayoutMkLst>
            <pc:docMk/>
            <pc:sldMasterMk cId="2870864003" sldId="2147483720"/>
            <pc:sldLayoutMk cId="2426897165" sldId="2147483729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20.923" v="108"/>
          <pc:sldLayoutMkLst>
            <pc:docMk/>
            <pc:sldMasterMk cId="2870864003" sldId="2147483720"/>
            <pc:sldLayoutMk cId="3189624909" sldId="2147483730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7:20.923" v="108"/>
          <pc:sldLayoutMkLst>
            <pc:docMk/>
            <pc:sldMasterMk cId="2870864003" sldId="2147483720"/>
            <pc:sldLayoutMk cId="2019490600" sldId="2147483731"/>
          </pc:sldLayoutMkLst>
        </pc:sldLayoutChg>
      </pc:sldMasterChg>
      <pc:sldMasterChg chg="add del addSldLayout delSldLayout modSldLayout">
        <pc:chgData name="Floris Videler" userId="S::floris.videler@student.hu.nl::518bdc6e-4ed2-49f4-ad63-01cb73cd0b7a" providerId="AD" clId="Web-{E2376AB8-CBED-4282-B480-771EB9D21914}" dt="2021-01-20T12:28:51.581" v="114"/>
        <pc:sldMasterMkLst>
          <pc:docMk/>
          <pc:sldMasterMk cId="2548831663" sldId="2147483732"/>
        </pc:sldMasterMkLst>
        <pc:sldLayoutChg chg="add del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548831663" sldId="2147483732"/>
            <pc:sldLayoutMk cId="192446440" sldId="2147483733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548831663" sldId="2147483732"/>
            <pc:sldLayoutMk cId="3023705042" sldId="2147483734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548831663" sldId="2147483732"/>
            <pc:sldLayoutMk cId="2927209725" sldId="2147483735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548831663" sldId="2147483732"/>
            <pc:sldLayoutMk cId="860091580" sldId="2147483736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548831663" sldId="2147483732"/>
            <pc:sldLayoutMk cId="439448297" sldId="2147483737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548831663" sldId="2147483732"/>
            <pc:sldLayoutMk cId="2222535297" sldId="2147483738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548831663" sldId="2147483732"/>
            <pc:sldLayoutMk cId="3259545413" sldId="2147483739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548831663" sldId="2147483732"/>
            <pc:sldLayoutMk cId="23892" sldId="2147483740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548831663" sldId="2147483732"/>
            <pc:sldLayoutMk cId="702010078" sldId="2147483741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548831663" sldId="2147483732"/>
            <pc:sldLayoutMk cId="424322233" sldId="2147483742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548831663" sldId="2147483732"/>
            <pc:sldLayoutMk cId="1928962140" sldId="2147483743"/>
          </pc:sldLayoutMkLst>
        </pc:sldLayoutChg>
      </pc:sldMasterChg>
      <pc:sldMasterChg chg="add addSldLayout modSldLayout">
        <pc:chgData name="Floris Videler" userId="S::floris.videler@student.hu.nl::518bdc6e-4ed2-49f4-ad63-01cb73cd0b7a" providerId="AD" clId="Web-{E2376AB8-CBED-4282-B480-771EB9D21914}" dt="2021-01-20T12:28:51.581" v="114"/>
        <pc:sldMasterMkLst>
          <pc:docMk/>
          <pc:sldMasterMk cId="2246188236" sldId="2147483744"/>
        </pc:sldMasterMkLst>
        <pc:sldLayoutChg chg="add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246188236" sldId="2147483744"/>
            <pc:sldLayoutMk cId="145358848" sldId="2147483745"/>
          </pc:sldLayoutMkLst>
        </pc:sldLayoutChg>
        <pc:sldLayoutChg chg="add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246188236" sldId="2147483744"/>
            <pc:sldLayoutMk cId="3195188684" sldId="2147483746"/>
          </pc:sldLayoutMkLst>
        </pc:sldLayoutChg>
        <pc:sldLayoutChg chg="add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246188236" sldId="2147483744"/>
            <pc:sldLayoutMk cId="2187404371" sldId="2147483747"/>
          </pc:sldLayoutMkLst>
        </pc:sldLayoutChg>
        <pc:sldLayoutChg chg="add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246188236" sldId="2147483744"/>
            <pc:sldLayoutMk cId="101704399" sldId="2147483748"/>
          </pc:sldLayoutMkLst>
        </pc:sldLayoutChg>
        <pc:sldLayoutChg chg="add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246188236" sldId="2147483744"/>
            <pc:sldLayoutMk cId="1888325606" sldId="2147483749"/>
          </pc:sldLayoutMkLst>
        </pc:sldLayoutChg>
        <pc:sldLayoutChg chg="add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246188236" sldId="2147483744"/>
            <pc:sldLayoutMk cId="1174109050" sldId="2147483750"/>
          </pc:sldLayoutMkLst>
        </pc:sldLayoutChg>
        <pc:sldLayoutChg chg="add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246188236" sldId="2147483744"/>
            <pc:sldLayoutMk cId="1746708445" sldId="2147483751"/>
          </pc:sldLayoutMkLst>
        </pc:sldLayoutChg>
        <pc:sldLayoutChg chg="add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246188236" sldId="2147483744"/>
            <pc:sldLayoutMk cId="202408227" sldId="2147483752"/>
          </pc:sldLayoutMkLst>
        </pc:sldLayoutChg>
        <pc:sldLayoutChg chg="add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246188236" sldId="2147483744"/>
            <pc:sldLayoutMk cId="880539606" sldId="2147483753"/>
          </pc:sldLayoutMkLst>
        </pc:sldLayoutChg>
        <pc:sldLayoutChg chg="add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246188236" sldId="2147483744"/>
            <pc:sldLayoutMk cId="3214428541" sldId="2147483754"/>
          </pc:sldLayoutMkLst>
        </pc:sldLayoutChg>
        <pc:sldLayoutChg chg="add mod replId">
          <pc:chgData name="Floris Videler" userId="S::floris.videler@student.hu.nl::518bdc6e-4ed2-49f4-ad63-01cb73cd0b7a" providerId="AD" clId="Web-{E2376AB8-CBED-4282-B480-771EB9D21914}" dt="2021-01-20T12:28:51.581" v="114"/>
          <pc:sldLayoutMkLst>
            <pc:docMk/>
            <pc:sldMasterMk cId="2246188236" sldId="2147483744"/>
            <pc:sldLayoutMk cId="2486111205" sldId="2147483755"/>
          </pc:sldLayoutMkLst>
        </pc:sldLayoutChg>
      </pc:sldMasterChg>
      <pc:sldMasterChg chg="add del addSldLayout delSldLayout modSldLayout">
        <pc:chgData name="Floris Videler" userId="S::floris.videler@student.hu.nl::518bdc6e-4ed2-49f4-ad63-01cb73cd0b7a" providerId="AD" clId="Web-{E2376AB8-CBED-4282-B480-771EB9D21914}" dt="2021-01-20T12:28:12.502" v="111"/>
        <pc:sldMasterMkLst>
          <pc:docMk/>
          <pc:sldMasterMk cId="3922788734" sldId="2147483744"/>
        </pc:sldMasterMkLst>
        <pc:sldLayoutChg chg="add del mod replId">
          <pc:chgData name="Floris Videler" userId="S::floris.videler@student.hu.nl::518bdc6e-4ed2-49f4-ad63-01cb73cd0b7a" providerId="AD" clId="Web-{E2376AB8-CBED-4282-B480-771EB9D21914}" dt="2021-01-20T12:28:12.502" v="111"/>
          <pc:sldLayoutMkLst>
            <pc:docMk/>
            <pc:sldMasterMk cId="3922788734" sldId="2147483744"/>
            <pc:sldLayoutMk cId="1234193173" sldId="2147483745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12.502" v="111"/>
          <pc:sldLayoutMkLst>
            <pc:docMk/>
            <pc:sldMasterMk cId="3922788734" sldId="2147483744"/>
            <pc:sldLayoutMk cId="3585309283" sldId="2147483746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12.502" v="111"/>
          <pc:sldLayoutMkLst>
            <pc:docMk/>
            <pc:sldMasterMk cId="3922788734" sldId="2147483744"/>
            <pc:sldLayoutMk cId="2980561785" sldId="2147483747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12.502" v="111"/>
          <pc:sldLayoutMkLst>
            <pc:docMk/>
            <pc:sldMasterMk cId="3922788734" sldId="2147483744"/>
            <pc:sldLayoutMk cId="1716153452" sldId="2147483748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12.502" v="111"/>
          <pc:sldLayoutMkLst>
            <pc:docMk/>
            <pc:sldMasterMk cId="3922788734" sldId="2147483744"/>
            <pc:sldLayoutMk cId="1896042969" sldId="2147483749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12.502" v="111"/>
          <pc:sldLayoutMkLst>
            <pc:docMk/>
            <pc:sldMasterMk cId="3922788734" sldId="2147483744"/>
            <pc:sldLayoutMk cId="2922750319" sldId="2147483750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12.502" v="111"/>
          <pc:sldLayoutMkLst>
            <pc:docMk/>
            <pc:sldMasterMk cId="3922788734" sldId="2147483744"/>
            <pc:sldLayoutMk cId="3731008304" sldId="2147483751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12.502" v="111"/>
          <pc:sldLayoutMkLst>
            <pc:docMk/>
            <pc:sldMasterMk cId="3922788734" sldId="2147483744"/>
            <pc:sldLayoutMk cId="3592408286" sldId="2147483752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12.502" v="111"/>
          <pc:sldLayoutMkLst>
            <pc:docMk/>
            <pc:sldMasterMk cId="3922788734" sldId="2147483744"/>
            <pc:sldLayoutMk cId="332594741" sldId="2147483753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12.502" v="111"/>
          <pc:sldLayoutMkLst>
            <pc:docMk/>
            <pc:sldMasterMk cId="3922788734" sldId="2147483744"/>
            <pc:sldLayoutMk cId="3485277514" sldId="2147483754"/>
          </pc:sldLayoutMkLst>
        </pc:sldLayoutChg>
        <pc:sldLayoutChg chg="add del mod replId">
          <pc:chgData name="Floris Videler" userId="S::floris.videler@student.hu.nl::518bdc6e-4ed2-49f4-ad63-01cb73cd0b7a" providerId="AD" clId="Web-{E2376AB8-CBED-4282-B480-771EB9D21914}" dt="2021-01-20T12:28:12.502" v="111"/>
          <pc:sldLayoutMkLst>
            <pc:docMk/>
            <pc:sldMasterMk cId="3922788734" sldId="2147483744"/>
            <pc:sldLayoutMk cId="1052405557" sldId="2147483755"/>
          </pc:sldLayoutMkLst>
        </pc:sldLayoutChg>
      </pc:sldMasterChg>
    </pc:docChg>
  </pc:docChgLst>
  <pc:docChgLst>
    <pc:chgData name="Niels Bijl" userId="S::niels.n.bijl@student.hu.nl::f1125ea1-069b-4d2d-83c1-ad5635ecd35e" providerId="AD" clId="Web-{F5917BD2-DD72-D37E-BA45-DBCB40214197}"/>
    <pc:docChg chg="modSld">
      <pc:chgData name="Niels Bijl" userId="S::niels.n.bijl@student.hu.nl::f1125ea1-069b-4d2d-83c1-ad5635ecd35e" providerId="AD" clId="Web-{F5917BD2-DD72-D37E-BA45-DBCB40214197}" dt="2021-01-21T15:30:55.993" v="146"/>
      <pc:docMkLst>
        <pc:docMk/>
      </pc:docMkLst>
      <pc:sldChg chg="modNotes">
        <pc:chgData name="Niels Bijl" userId="S::niels.n.bijl@student.hu.nl::f1125ea1-069b-4d2d-83c1-ad5635ecd35e" providerId="AD" clId="Web-{F5917BD2-DD72-D37E-BA45-DBCB40214197}" dt="2021-01-21T15:22:48.982" v="26"/>
        <pc:sldMkLst>
          <pc:docMk/>
          <pc:sldMk cId="3626611498" sldId="258"/>
        </pc:sldMkLst>
      </pc:sldChg>
      <pc:sldChg chg="addSp modSp modNotes">
        <pc:chgData name="Niels Bijl" userId="S::niels.n.bijl@student.hu.nl::f1125ea1-069b-4d2d-83c1-ad5635ecd35e" providerId="AD" clId="Web-{F5917BD2-DD72-D37E-BA45-DBCB40214197}" dt="2021-01-21T15:26:41.081" v="73"/>
        <pc:sldMkLst>
          <pc:docMk/>
          <pc:sldMk cId="485191171" sldId="266"/>
        </pc:sldMkLst>
        <pc:spChg chg="add mod">
          <ac:chgData name="Niels Bijl" userId="S::niels.n.bijl@student.hu.nl::f1125ea1-069b-4d2d-83c1-ad5635ecd35e" providerId="AD" clId="Web-{F5917BD2-DD72-D37E-BA45-DBCB40214197}" dt="2021-01-21T10:18:58.562" v="18" actId="20577"/>
          <ac:spMkLst>
            <pc:docMk/>
            <pc:sldMk cId="485191171" sldId="266"/>
            <ac:spMk id="3" creationId="{04DAA21F-5DEF-4180-8C70-CA9E74EA805B}"/>
          </ac:spMkLst>
        </pc:spChg>
      </pc:sldChg>
      <pc:sldChg chg="modSp modNotes">
        <pc:chgData name="Niels Bijl" userId="S::niels.n.bijl@student.hu.nl::f1125ea1-069b-4d2d-83c1-ad5635ecd35e" providerId="AD" clId="Web-{F5917BD2-DD72-D37E-BA45-DBCB40214197}" dt="2021-01-21T15:30:55.993" v="146"/>
        <pc:sldMkLst>
          <pc:docMk/>
          <pc:sldMk cId="2588353677" sldId="269"/>
        </pc:sldMkLst>
        <pc:spChg chg="mod">
          <ac:chgData name="Niels Bijl" userId="S::niels.n.bijl@student.hu.nl::f1125ea1-069b-4d2d-83c1-ad5635ecd35e" providerId="AD" clId="Web-{F5917BD2-DD72-D37E-BA45-DBCB40214197}" dt="2021-01-21T10:19:11.203" v="20" actId="20577"/>
          <ac:spMkLst>
            <pc:docMk/>
            <pc:sldMk cId="2588353677" sldId="269"/>
            <ac:spMk id="3" creationId="{6EB75DED-03AD-45DF-8537-6493946601C4}"/>
          </ac:spMkLst>
        </pc:spChg>
      </pc:sldChg>
      <pc:sldChg chg="addSp delSp modSp">
        <pc:chgData name="Niels Bijl" userId="S::niels.n.bijl@student.hu.nl::f1125ea1-069b-4d2d-83c1-ad5635ecd35e" providerId="AD" clId="Web-{F5917BD2-DD72-D37E-BA45-DBCB40214197}" dt="2021-01-21T10:17:44.138" v="6" actId="14100"/>
        <pc:sldMkLst>
          <pc:docMk/>
          <pc:sldMk cId="814214268" sldId="270"/>
        </pc:sldMkLst>
        <pc:spChg chg="del">
          <ac:chgData name="Niels Bijl" userId="S::niels.n.bijl@student.hu.nl::f1125ea1-069b-4d2d-83c1-ad5635ecd35e" providerId="AD" clId="Web-{F5917BD2-DD72-D37E-BA45-DBCB40214197}" dt="2021-01-21T10:17:29.966" v="3"/>
          <ac:spMkLst>
            <pc:docMk/>
            <pc:sldMk cId="814214268" sldId="270"/>
            <ac:spMk id="3" creationId="{6EB75DED-03AD-45DF-8537-6493946601C4}"/>
          </ac:spMkLst>
        </pc:spChg>
        <pc:picChg chg="add mod ord">
          <ac:chgData name="Niels Bijl" userId="S::niels.n.bijl@student.hu.nl::f1125ea1-069b-4d2d-83c1-ad5635ecd35e" providerId="AD" clId="Web-{F5917BD2-DD72-D37E-BA45-DBCB40214197}" dt="2021-01-21T10:17:44.138" v="6" actId="14100"/>
          <ac:picMkLst>
            <pc:docMk/>
            <pc:sldMk cId="814214268" sldId="270"/>
            <ac:picMk id="4" creationId="{101F4FED-D840-41E5-AA7F-E78F339C152A}"/>
          </ac:picMkLst>
        </pc:picChg>
      </pc:sldChg>
    </pc:docChg>
  </pc:docChgLst>
  <pc:docChgLst>
    <pc:chgData name="Floris Videler" userId="S::floris.videler@student.hu.nl::518bdc6e-4ed2-49f4-ad63-01cb73cd0b7a" providerId="AD" clId="Web-{FCF33A87-B9CC-7681-FE3E-4347522FA896}"/>
    <pc:docChg chg="addSld delSld modSld sldOrd">
      <pc:chgData name="Floris Videler" userId="S::floris.videler@student.hu.nl::518bdc6e-4ed2-49f4-ad63-01cb73cd0b7a" providerId="AD" clId="Web-{FCF33A87-B9CC-7681-FE3E-4347522FA896}" dt="2021-01-21T09:43:58.900" v="352" actId="20577"/>
      <pc:docMkLst>
        <pc:docMk/>
      </pc:docMkLst>
      <pc:sldChg chg="modSp">
        <pc:chgData name="Floris Videler" userId="S::floris.videler@student.hu.nl::518bdc6e-4ed2-49f4-ad63-01cb73cd0b7a" providerId="AD" clId="Web-{FCF33A87-B9CC-7681-FE3E-4347522FA896}" dt="2021-01-21T08:18:50.109" v="127" actId="20577"/>
        <pc:sldMkLst>
          <pc:docMk/>
          <pc:sldMk cId="3351439039" sldId="256"/>
        </pc:sldMkLst>
        <pc:spChg chg="mod">
          <ac:chgData name="Floris Videler" userId="S::floris.videler@student.hu.nl::518bdc6e-4ed2-49f4-ad63-01cb73cd0b7a" providerId="AD" clId="Web-{FCF33A87-B9CC-7681-FE3E-4347522FA896}" dt="2021-01-21T08:18:50.109" v="127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 modNotes">
        <pc:chgData name="Floris Videler" userId="S::floris.videler@student.hu.nl::518bdc6e-4ed2-49f4-ad63-01cb73cd0b7a" providerId="AD" clId="Web-{FCF33A87-B9CC-7681-FE3E-4347522FA896}" dt="2021-01-21T08:22:51.223" v="160"/>
        <pc:sldMkLst>
          <pc:docMk/>
          <pc:sldMk cId="2838859781" sldId="257"/>
        </pc:sldMkLst>
        <pc:spChg chg="mod">
          <ac:chgData name="Floris Videler" userId="S::floris.videler@student.hu.nl::518bdc6e-4ed2-49f4-ad63-01cb73cd0b7a" providerId="AD" clId="Web-{FCF33A87-B9CC-7681-FE3E-4347522FA896}" dt="2021-01-21T08:08:32.864" v="3" actId="20577"/>
          <ac:spMkLst>
            <pc:docMk/>
            <pc:sldMk cId="2838859781" sldId="257"/>
            <ac:spMk id="3" creationId="{321346CA-CCE3-43F6-B7B3-FE2E9665140D}"/>
          </ac:spMkLst>
        </pc:spChg>
      </pc:sldChg>
      <pc:sldChg chg="modSp ord">
        <pc:chgData name="Floris Videler" userId="S::floris.videler@student.hu.nl::518bdc6e-4ed2-49f4-ad63-01cb73cd0b7a" providerId="AD" clId="Web-{FCF33A87-B9CC-7681-FE3E-4347522FA896}" dt="2021-01-21T08:10:00.491" v="17" actId="20577"/>
        <pc:sldMkLst>
          <pc:docMk/>
          <pc:sldMk cId="3626611498" sldId="258"/>
        </pc:sldMkLst>
        <pc:spChg chg="mod">
          <ac:chgData name="Floris Videler" userId="S::floris.videler@student.hu.nl::518bdc6e-4ed2-49f4-ad63-01cb73cd0b7a" providerId="AD" clId="Web-{FCF33A87-B9CC-7681-FE3E-4347522FA896}" dt="2021-01-21T08:10:00.491" v="17" actId="20577"/>
          <ac:spMkLst>
            <pc:docMk/>
            <pc:sldMk cId="3626611498" sldId="258"/>
            <ac:spMk id="3" creationId="{0F4F4616-7693-40C8-8A49-61BAD55EBBD0}"/>
          </ac:spMkLst>
        </pc:spChg>
      </pc:sldChg>
      <pc:sldChg chg="modSp modNotes">
        <pc:chgData name="Floris Videler" userId="S::floris.videler@student.hu.nl::518bdc6e-4ed2-49f4-ad63-01cb73cd0b7a" providerId="AD" clId="Web-{FCF33A87-B9CC-7681-FE3E-4347522FA896}" dt="2021-01-21T09:04:51.256" v="289"/>
        <pc:sldMkLst>
          <pc:docMk/>
          <pc:sldMk cId="1340904064" sldId="259"/>
        </pc:sldMkLst>
        <pc:spChg chg="mod">
          <ac:chgData name="Floris Videler" userId="S::floris.videler@student.hu.nl::518bdc6e-4ed2-49f4-ad63-01cb73cd0b7a" providerId="AD" clId="Web-{FCF33A87-B9CC-7681-FE3E-4347522FA896}" dt="2021-01-21T08:13:06.010" v="44" actId="20577"/>
          <ac:spMkLst>
            <pc:docMk/>
            <pc:sldMk cId="1340904064" sldId="259"/>
            <ac:spMk id="3" creationId="{2AF54FA3-841C-45FA-B297-E11892BEA010}"/>
          </ac:spMkLst>
        </pc:spChg>
      </pc:sldChg>
      <pc:sldChg chg="modSp">
        <pc:chgData name="Floris Videler" userId="S::floris.videler@student.hu.nl::518bdc6e-4ed2-49f4-ad63-01cb73cd0b7a" providerId="AD" clId="Web-{FCF33A87-B9CC-7681-FE3E-4347522FA896}" dt="2021-01-21T08:13:29.088" v="53" actId="20577"/>
        <pc:sldMkLst>
          <pc:docMk/>
          <pc:sldMk cId="3700938192" sldId="260"/>
        </pc:sldMkLst>
        <pc:spChg chg="mod">
          <ac:chgData name="Floris Videler" userId="S::floris.videler@student.hu.nl::518bdc6e-4ed2-49f4-ad63-01cb73cd0b7a" providerId="AD" clId="Web-{FCF33A87-B9CC-7681-FE3E-4347522FA896}" dt="2021-01-21T08:13:29.088" v="53" actId="20577"/>
          <ac:spMkLst>
            <pc:docMk/>
            <pc:sldMk cId="3700938192" sldId="260"/>
            <ac:spMk id="3" creationId="{6EB75DED-03AD-45DF-8537-6493946601C4}"/>
          </ac:spMkLst>
        </pc:spChg>
      </pc:sldChg>
      <pc:sldChg chg="modSp">
        <pc:chgData name="Floris Videler" userId="S::floris.videler@student.hu.nl::518bdc6e-4ed2-49f4-ad63-01cb73cd0b7a" providerId="AD" clId="Web-{FCF33A87-B9CC-7681-FE3E-4347522FA896}" dt="2021-01-21T08:18:15.874" v="112" actId="20577"/>
        <pc:sldMkLst>
          <pc:docMk/>
          <pc:sldMk cId="2932868362" sldId="261"/>
        </pc:sldMkLst>
        <pc:spChg chg="mod">
          <ac:chgData name="Floris Videler" userId="S::floris.videler@student.hu.nl::518bdc6e-4ed2-49f4-ad63-01cb73cd0b7a" providerId="AD" clId="Web-{FCF33A87-B9CC-7681-FE3E-4347522FA896}" dt="2021-01-21T08:18:15.874" v="112" actId="20577"/>
          <ac:spMkLst>
            <pc:docMk/>
            <pc:sldMk cId="2932868362" sldId="261"/>
            <ac:spMk id="3" creationId="{A6E35E67-015B-4102-89F3-004997D21E9E}"/>
          </ac:spMkLst>
        </pc:spChg>
      </pc:sldChg>
      <pc:sldChg chg="modSp">
        <pc:chgData name="Floris Videler" userId="S::floris.videler@student.hu.nl::518bdc6e-4ed2-49f4-ad63-01cb73cd0b7a" providerId="AD" clId="Web-{FCF33A87-B9CC-7681-FE3E-4347522FA896}" dt="2021-01-21T08:18:31.187" v="122" actId="20577"/>
        <pc:sldMkLst>
          <pc:docMk/>
          <pc:sldMk cId="3827211058" sldId="262"/>
        </pc:sldMkLst>
        <pc:spChg chg="mod">
          <ac:chgData name="Floris Videler" userId="S::floris.videler@student.hu.nl::518bdc6e-4ed2-49f4-ad63-01cb73cd0b7a" providerId="AD" clId="Web-{FCF33A87-B9CC-7681-FE3E-4347522FA896}" dt="2021-01-21T08:18:31.187" v="122" actId="20577"/>
          <ac:spMkLst>
            <pc:docMk/>
            <pc:sldMk cId="3827211058" sldId="262"/>
            <ac:spMk id="3" creationId="{BD056205-F131-4305-8039-EE0BFAC5EAE4}"/>
          </ac:spMkLst>
        </pc:spChg>
      </pc:sldChg>
      <pc:sldChg chg="modSp add replId">
        <pc:chgData name="Floris Videler" userId="S::floris.videler@student.hu.nl::518bdc6e-4ed2-49f4-ad63-01cb73cd0b7a" providerId="AD" clId="Web-{FCF33A87-B9CC-7681-FE3E-4347522FA896}" dt="2021-01-21T08:11:37.930" v="33" actId="20577"/>
        <pc:sldMkLst>
          <pc:docMk/>
          <pc:sldMk cId="2853476115" sldId="263"/>
        </pc:sldMkLst>
        <pc:spChg chg="mod">
          <ac:chgData name="Floris Videler" userId="S::floris.videler@student.hu.nl::518bdc6e-4ed2-49f4-ad63-01cb73cd0b7a" providerId="AD" clId="Web-{FCF33A87-B9CC-7681-FE3E-4347522FA896}" dt="2021-01-21T08:08:39.208" v="7" actId="20577"/>
          <ac:spMkLst>
            <pc:docMk/>
            <pc:sldMk cId="2853476115" sldId="263"/>
            <ac:spMk id="2" creationId="{62839C6A-29E6-4AC0-A3E3-2116E3D5E199}"/>
          </ac:spMkLst>
        </pc:spChg>
        <pc:spChg chg="mod">
          <ac:chgData name="Floris Videler" userId="S::floris.videler@student.hu.nl::518bdc6e-4ed2-49f4-ad63-01cb73cd0b7a" providerId="AD" clId="Web-{FCF33A87-B9CC-7681-FE3E-4347522FA896}" dt="2021-01-21T08:11:37.930" v="33" actId="20577"/>
          <ac:spMkLst>
            <pc:docMk/>
            <pc:sldMk cId="2853476115" sldId="263"/>
            <ac:spMk id="3" creationId="{0F4F4616-7693-40C8-8A49-61BAD55EBBD0}"/>
          </ac:spMkLst>
        </pc:spChg>
      </pc:sldChg>
      <pc:sldChg chg="new del">
        <pc:chgData name="Floris Videler" userId="S::floris.videler@student.hu.nl::518bdc6e-4ed2-49f4-ad63-01cb73cd0b7a" providerId="AD" clId="Web-{FCF33A87-B9CC-7681-FE3E-4347522FA896}" dt="2021-01-21T08:16:34.982" v="89"/>
        <pc:sldMkLst>
          <pc:docMk/>
          <pc:sldMk cId="1128083168" sldId="264"/>
        </pc:sldMkLst>
      </pc:sldChg>
      <pc:sldChg chg="addSp delSp modSp add ord replId">
        <pc:chgData name="Floris Videler" userId="S::floris.videler@student.hu.nl::518bdc6e-4ed2-49f4-ad63-01cb73cd0b7a" providerId="AD" clId="Web-{FCF33A87-B9CC-7681-FE3E-4347522FA896}" dt="2021-01-21T08:14:57.574" v="75" actId="14100"/>
        <pc:sldMkLst>
          <pc:docMk/>
          <pc:sldMk cId="2356694659" sldId="265"/>
        </pc:sldMkLst>
        <pc:spChg chg="mod">
          <ac:chgData name="Floris Videler" userId="S::floris.videler@student.hu.nl::518bdc6e-4ed2-49f4-ad63-01cb73cd0b7a" providerId="AD" clId="Web-{FCF33A87-B9CC-7681-FE3E-4347522FA896}" dt="2021-01-21T08:14:13.683" v="69" actId="20577"/>
          <ac:spMkLst>
            <pc:docMk/>
            <pc:sldMk cId="2356694659" sldId="265"/>
            <ac:spMk id="2" creationId="{3D9396AF-02A9-4537-A9F4-686A74686430}"/>
          </ac:spMkLst>
        </pc:spChg>
        <pc:spChg chg="del mod">
          <ac:chgData name="Floris Videler" userId="S::floris.videler@student.hu.nl::518bdc6e-4ed2-49f4-ad63-01cb73cd0b7a" providerId="AD" clId="Web-{FCF33A87-B9CC-7681-FE3E-4347522FA896}" dt="2021-01-21T08:14:20.855" v="71"/>
          <ac:spMkLst>
            <pc:docMk/>
            <pc:sldMk cId="2356694659" sldId="265"/>
            <ac:spMk id="3" creationId="{6EB75DED-03AD-45DF-8537-6493946601C4}"/>
          </ac:spMkLst>
        </pc:spChg>
        <pc:picChg chg="add mod ord">
          <ac:chgData name="Floris Videler" userId="S::floris.videler@student.hu.nl::518bdc6e-4ed2-49f4-ad63-01cb73cd0b7a" providerId="AD" clId="Web-{FCF33A87-B9CC-7681-FE3E-4347522FA896}" dt="2021-01-21T08:14:57.574" v="75" actId="14100"/>
          <ac:picMkLst>
            <pc:docMk/>
            <pc:sldMk cId="2356694659" sldId="265"/>
            <ac:picMk id="4" creationId="{5FC05DCE-48C7-43EC-B223-E989D066FD74}"/>
          </ac:picMkLst>
        </pc:picChg>
      </pc:sldChg>
      <pc:sldChg chg="addSp delSp modSp add ord replId">
        <pc:chgData name="Floris Videler" userId="S::floris.videler@student.hu.nl::518bdc6e-4ed2-49f4-ad63-01cb73cd0b7a" providerId="AD" clId="Web-{FCF33A87-B9CC-7681-FE3E-4347522FA896}" dt="2021-01-21T09:43:58.900" v="352" actId="20577"/>
        <pc:sldMkLst>
          <pc:docMk/>
          <pc:sldMk cId="485191171" sldId="266"/>
        </pc:sldMkLst>
        <pc:spChg chg="mod">
          <ac:chgData name="Floris Videler" userId="S::floris.videler@student.hu.nl::518bdc6e-4ed2-49f4-ad63-01cb73cd0b7a" providerId="AD" clId="Web-{FCF33A87-B9CC-7681-FE3E-4347522FA896}" dt="2021-01-21T09:43:58.900" v="352" actId="20577"/>
          <ac:spMkLst>
            <pc:docMk/>
            <pc:sldMk cId="485191171" sldId="266"/>
            <ac:spMk id="2" creationId="{3D9396AF-02A9-4537-A9F4-686A74686430}"/>
          </ac:spMkLst>
        </pc:spChg>
        <pc:spChg chg="add del mod">
          <ac:chgData name="Floris Videler" userId="S::floris.videler@student.hu.nl::518bdc6e-4ed2-49f4-ad63-01cb73cd0b7a" providerId="AD" clId="Web-{FCF33A87-B9CC-7681-FE3E-4347522FA896}" dt="2021-01-21T08:15:23.106" v="81"/>
          <ac:spMkLst>
            <pc:docMk/>
            <pc:sldMk cId="485191171" sldId="266"/>
            <ac:spMk id="5" creationId="{ED9E43C3-2AEA-46BD-A9E5-37F8D8A3001E}"/>
          </ac:spMkLst>
        </pc:spChg>
        <pc:spChg chg="add del mod">
          <ac:chgData name="Floris Videler" userId="S::floris.videler@student.hu.nl::518bdc6e-4ed2-49f4-ad63-01cb73cd0b7a" providerId="AD" clId="Web-{FCF33A87-B9CC-7681-FE3E-4347522FA896}" dt="2021-01-21T08:16:08.310" v="86"/>
          <ac:spMkLst>
            <pc:docMk/>
            <pc:sldMk cId="485191171" sldId="266"/>
            <ac:spMk id="9" creationId="{7F32EAB7-5DB3-4571-B764-5B7CA1FC4A5F}"/>
          </ac:spMkLst>
        </pc:spChg>
        <pc:picChg chg="del">
          <ac:chgData name="Floris Videler" userId="S::floris.videler@student.hu.nl::518bdc6e-4ed2-49f4-ad63-01cb73cd0b7a" providerId="AD" clId="Web-{FCF33A87-B9CC-7681-FE3E-4347522FA896}" dt="2021-01-21T08:15:18.356" v="80"/>
          <ac:picMkLst>
            <pc:docMk/>
            <pc:sldMk cId="485191171" sldId="266"/>
            <ac:picMk id="4" creationId="{5FC05DCE-48C7-43EC-B223-E989D066FD74}"/>
          </ac:picMkLst>
        </pc:picChg>
        <pc:picChg chg="add del mod ord">
          <ac:chgData name="Floris Videler" userId="S::floris.videler@student.hu.nl::518bdc6e-4ed2-49f4-ad63-01cb73cd0b7a" providerId="AD" clId="Web-{FCF33A87-B9CC-7681-FE3E-4347522FA896}" dt="2021-01-21T08:16:07.216" v="85"/>
          <ac:picMkLst>
            <pc:docMk/>
            <pc:sldMk cId="485191171" sldId="266"/>
            <ac:picMk id="6" creationId="{61C4719E-5682-4682-9E5A-B7C10DC8A5A7}"/>
          </ac:picMkLst>
        </pc:picChg>
        <pc:picChg chg="add mod ord">
          <ac:chgData name="Floris Videler" userId="S::floris.videler@student.hu.nl::518bdc6e-4ed2-49f4-ad63-01cb73cd0b7a" providerId="AD" clId="Web-{FCF33A87-B9CC-7681-FE3E-4347522FA896}" dt="2021-01-21T08:16:19.685" v="88" actId="14100"/>
          <ac:picMkLst>
            <pc:docMk/>
            <pc:sldMk cId="485191171" sldId="266"/>
            <ac:picMk id="14" creationId="{6AB46EAF-B2BC-4E55-8275-FC1C068AE872}"/>
          </ac:picMkLst>
        </pc:picChg>
      </pc:sldChg>
      <pc:sldChg chg="modSp add replId">
        <pc:chgData name="Floris Videler" userId="S::floris.videler@student.hu.nl::518bdc6e-4ed2-49f4-ad63-01cb73cd0b7a" providerId="AD" clId="Web-{FCF33A87-B9CC-7681-FE3E-4347522FA896}" dt="2021-01-21T08:19:55.157" v="133" actId="20577"/>
        <pc:sldMkLst>
          <pc:docMk/>
          <pc:sldMk cId="3905508231" sldId="267"/>
        </pc:sldMkLst>
        <pc:spChg chg="mod">
          <ac:chgData name="Floris Videler" userId="S::floris.videler@student.hu.nl::518bdc6e-4ed2-49f4-ad63-01cb73cd0b7a" providerId="AD" clId="Web-{FCF33A87-B9CC-7681-FE3E-4347522FA896}" dt="2021-01-21T08:19:55.157" v="133" actId="20577"/>
          <ac:spMkLst>
            <pc:docMk/>
            <pc:sldMk cId="3905508231" sldId="267"/>
            <ac:spMk id="3" creationId="{00000000-0000-0000-0000-000000000000}"/>
          </ac:spMkLst>
        </pc:spChg>
      </pc:sldChg>
      <pc:sldChg chg="addSp delSp modSp add del replId">
        <pc:chgData name="Floris Videler" userId="S::floris.videler@student.hu.nl::518bdc6e-4ed2-49f4-ad63-01cb73cd0b7a" providerId="AD" clId="Web-{FCF33A87-B9CC-7681-FE3E-4347522FA896}" dt="2021-01-21T09:42:20.960" v="303"/>
        <pc:sldMkLst>
          <pc:docMk/>
          <pc:sldMk cId="994508116" sldId="268"/>
        </pc:sldMkLst>
        <pc:spChg chg="mod">
          <ac:chgData name="Floris Videler" userId="S::floris.videler@student.hu.nl::518bdc6e-4ed2-49f4-ad63-01cb73cd0b7a" providerId="AD" clId="Web-{FCF33A87-B9CC-7681-FE3E-4347522FA896}" dt="2021-01-21T09:41:59.725" v="299" actId="20577"/>
          <ac:spMkLst>
            <pc:docMk/>
            <pc:sldMk cId="994508116" sldId="268"/>
            <ac:spMk id="2" creationId="{3D9396AF-02A9-4537-A9F4-686A74686430}"/>
          </ac:spMkLst>
        </pc:spChg>
        <pc:spChg chg="add del mod">
          <ac:chgData name="Floris Videler" userId="S::floris.videler@student.hu.nl::518bdc6e-4ed2-49f4-ad63-01cb73cd0b7a" providerId="AD" clId="Web-{FCF33A87-B9CC-7681-FE3E-4347522FA896}" dt="2021-01-21T09:42:13.116" v="301"/>
          <ac:spMkLst>
            <pc:docMk/>
            <pc:sldMk cId="994508116" sldId="268"/>
            <ac:spMk id="5" creationId="{2033B7B2-47AE-4EDB-8548-91761944E457}"/>
          </ac:spMkLst>
        </pc:spChg>
        <pc:picChg chg="add del">
          <ac:chgData name="Floris Videler" userId="S::floris.videler@student.hu.nl::518bdc6e-4ed2-49f4-ad63-01cb73cd0b7a" providerId="AD" clId="Web-{FCF33A87-B9CC-7681-FE3E-4347522FA896}" dt="2021-01-21T09:42:13.116" v="301"/>
          <ac:picMkLst>
            <pc:docMk/>
            <pc:sldMk cId="994508116" sldId="268"/>
            <ac:picMk id="4" creationId="{5FC05DCE-48C7-43EC-B223-E989D066FD74}"/>
          </ac:picMkLst>
        </pc:picChg>
      </pc:sldChg>
      <pc:sldChg chg="modSp add replId">
        <pc:chgData name="Floris Videler" userId="S::floris.videler@student.hu.nl::518bdc6e-4ed2-49f4-ad63-01cb73cd0b7a" providerId="AD" clId="Web-{FCF33A87-B9CC-7681-FE3E-4347522FA896}" dt="2021-01-21T09:42:55.164" v="334" actId="20577"/>
        <pc:sldMkLst>
          <pc:docMk/>
          <pc:sldMk cId="2588353677" sldId="269"/>
        </pc:sldMkLst>
        <pc:spChg chg="mod">
          <ac:chgData name="Floris Videler" userId="S::floris.videler@student.hu.nl::518bdc6e-4ed2-49f4-ad63-01cb73cd0b7a" providerId="AD" clId="Web-{FCF33A87-B9CC-7681-FE3E-4347522FA896}" dt="2021-01-21T09:42:52.086" v="332" actId="20577"/>
          <ac:spMkLst>
            <pc:docMk/>
            <pc:sldMk cId="2588353677" sldId="269"/>
            <ac:spMk id="2" creationId="{3D9396AF-02A9-4537-A9F4-686A74686430}"/>
          </ac:spMkLst>
        </pc:spChg>
        <pc:spChg chg="mod">
          <ac:chgData name="Floris Videler" userId="S::floris.videler@student.hu.nl::518bdc6e-4ed2-49f4-ad63-01cb73cd0b7a" providerId="AD" clId="Web-{FCF33A87-B9CC-7681-FE3E-4347522FA896}" dt="2021-01-21T09:42:55.164" v="334" actId="20577"/>
          <ac:spMkLst>
            <pc:docMk/>
            <pc:sldMk cId="2588353677" sldId="269"/>
            <ac:spMk id="3" creationId="{6EB75DED-03AD-45DF-8537-6493946601C4}"/>
          </ac:spMkLst>
        </pc:spChg>
      </pc:sldChg>
      <pc:sldChg chg="add del replId">
        <pc:chgData name="Floris Videler" userId="S::floris.videler@student.hu.nl::518bdc6e-4ed2-49f4-ad63-01cb73cd0b7a" providerId="AD" clId="Web-{FCF33A87-B9CC-7681-FE3E-4347522FA896}" dt="2021-01-21T09:43:06.258" v="338"/>
        <pc:sldMkLst>
          <pc:docMk/>
          <pc:sldMk cId="9295070" sldId="270"/>
        </pc:sldMkLst>
      </pc:sldChg>
      <pc:sldChg chg="modSp add replId">
        <pc:chgData name="Floris Videler" userId="S::floris.videler@student.hu.nl::518bdc6e-4ed2-49f4-ad63-01cb73cd0b7a" providerId="AD" clId="Web-{FCF33A87-B9CC-7681-FE3E-4347522FA896}" dt="2021-01-21T09:43:25.290" v="342" actId="20577"/>
        <pc:sldMkLst>
          <pc:docMk/>
          <pc:sldMk cId="814214268" sldId="270"/>
        </pc:sldMkLst>
        <pc:spChg chg="mod">
          <ac:chgData name="Floris Videler" userId="S::floris.videler@student.hu.nl::518bdc6e-4ed2-49f4-ad63-01cb73cd0b7a" providerId="AD" clId="Web-{FCF33A87-B9CC-7681-FE3E-4347522FA896}" dt="2021-01-21T09:43:25.290" v="342" actId="20577"/>
          <ac:spMkLst>
            <pc:docMk/>
            <pc:sldMk cId="814214268" sldId="270"/>
            <ac:spMk id="2" creationId="{3D9396AF-02A9-4537-A9F4-686A74686430}"/>
          </ac:spMkLst>
        </pc:spChg>
      </pc:sldChg>
      <pc:sldChg chg="modSp add del replId">
        <pc:chgData name="Floris Videler" userId="S::floris.videler@student.hu.nl::518bdc6e-4ed2-49f4-ad63-01cb73cd0b7a" providerId="AD" clId="Web-{FCF33A87-B9CC-7681-FE3E-4347522FA896}" dt="2021-01-21T09:43:42.618" v="344"/>
        <pc:sldMkLst>
          <pc:docMk/>
          <pc:sldMk cId="597460896" sldId="271"/>
        </pc:sldMkLst>
        <pc:spChg chg="mod">
          <ac:chgData name="Floris Videler" userId="S::floris.videler@student.hu.nl::518bdc6e-4ed2-49f4-ad63-01cb73cd0b7a" providerId="AD" clId="Web-{FCF33A87-B9CC-7681-FE3E-4347522FA896}" dt="2021-01-21T09:43:39.978" v="343" actId="20577"/>
          <ac:spMkLst>
            <pc:docMk/>
            <pc:sldMk cId="597460896" sldId="271"/>
            <ac:spMk id="2" creationId="{3D9396AF-02A9-4537-A9F4-686A74686430}"/>
          </ac:spMkLst>
        </pc:spChg>
      </pc:sldChg>
      <pc:sldChg chg="add del replId">
        <pc:chgData name="Floris Videler" userId="S::floris.videler@student.hu.nl::518bdc6e-4ed2-49f4-ad63-01cb73cd0b7a" providerId="AD" clId="Web-{FCF33A87-B9CC-7681-FE3E-4347522FA896}" dt="2021-01-21T09:43:02.305" v="337"/>
        <pc:sldMkLst>
          <pc:docMk/>
          <pc:sldMk cId="402459645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41ED-CD78-463E-AC5C-928E4F4ED7C9}" type="datetimeFigureOut">
              <a:rPr lang="nl-NL"/>
              <a:t>21-1-2021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B7ABB-8D43-46BC-A804-A03E8D0D2AD0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903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Intro: Kai</a:t>
            </a:r>
          </a:p>
          <a:p>
            <a:r>
              <a:rPr lang="en-US" err="1">
                <a:cs typeface="Calibri"/>
              </a:rPr>
              <a:t>Inhoud</a:t>
            </a:r>
            <a:r>
              <a:rPr lang="en-US">
                <a:cs typeface="Calibri"/>
              </a:rPr>
              <a:t>: Kai</a:t>
            </a:r>
          </a:p>
          <a:p>
            <a:r>
              <a:rPr lang="en-US">
                <a:cs typeface="Calibri"/>
              </a:rPr>
              <a:t>Context: Niels</a:t>
            </a:r>
            <a:endParaRPr lang="en-US"/>
          </a:p>
          <a:p>
            <a:r>
              <a:rPr lang="en-US" err="1">
                <a:cs typeface="Calibri"/>
              </a:rPr>
              <a:t>Aanpak</a:t>
            </a:r>
            <a:r>
              <a:rPr lang="en-US">
                <a:cs typeface="Calibri"/>
              </a:rPr>
              <a:t>: Floris</a:t>
            </a:r>
          </a:p>
          <a:p>
            <a:r>
              <a:rPr lang="en-US">
                <a:cs typeface="Calibri"/>
              </a:rPr>
              <a:t>Scenario's: Kai</a:t>
            </a:r>
          </a:p>
          <a:p>
            <a:r>
              <a:rPr lang="en-US" err="1">
                <a:cs typeface="Calibri"/>
              </a:rPr>
              <a:t>Resultaten</a:t>
            </a:r>
            <a:r>
              <a:rPr lang="en-US">
                <a:cs typeface="Calibri"/>
              </a:rPr>
              <a:t>:  Niels</a:t>
            </a:r>
          </a:p>
          <a:p>
            <a:r>
              <a:rPr lang="en-US">
                <a:cs typeface="Calibri"/>
              </a:rPr>
              <a:t>Advies: Floris</a:t>
            </a:r>
          </a:p>
          <a:p>
            <a:r>
              <a:rPr lang="en-US">
                <a:cs typeface="Calibri"/>
              </a:rPr>
              <a:t>Demo: Floris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B7ABB-8D43-46BC-A804-A03E8D0D2AD0}" type="slidenum">
              <a:rPr lang="nl-NL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09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"/>
              <a:t>Deelvragen: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nl"/>
              <a:t>Kunnen wij de verkregen data van Vialis plotten (XML hoe het kruispunt eruitziet) en de data van de lussen/ verkeerslichten visualiseren wanneer ze aan en uit gaan (CSV wanneer welke lus/verkeerslicht geactiveerd wordt)?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nl"/>
              <a:t>Kunnen wij een simulatie maken waarin een gegeven kruispunt wordt gesimuleerd, met de verkeerslichten en de sensoren, waar willekeurige auto’s kunnen rijden?</a:t>
            </a:r>
            <a:endParaRPr lang="en-US" dirty="0"/>
          </a:p>
          <a:p>
            <a:endParaRPr lang="en-US" dirty="0"/>
          </a:p>
          <a:p>
            <a:endParaRPr lang="nl" dirty="0">
              <a:cs typeface="Calibri"/>
            </a:endParaRPr>
          </a:p>
          <a:p>
            <a:r>
              <a:rPr lang="nl"/>
              <a:t>Hoofdvraag: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nl"/>
              <a:t>Is het mogelijk om de doorstroom op de twee gegeven kruispunten te verbeteren, doormiddel van het aanpassen van de logica van het verkeerslicht?</a:t>
            </a:r>
            <a:endParaRPr lang="en-US"/>
          </a:p>
          <a:p>
            <a:endParaRPr lang="nl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B7ABB-8D43-46BC-A804-A03E8D0D2AD0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261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Vertel over de verschillende instellingen:</a:t>
            </a:r>
          </a:p>
          <a:p>
            <a:r>
              <a:rPr lang="en-US">
                <a:cs typeface="Calibri"/>
              </a:rPr>
              <a:t>- tijd:</a:t>
            </a:r>
          </a:p>
          <a:p>
            <a:r>
              <a:rPr lang="en-US">
                <a:cs typeface="Calibri"/>
              </a:rPr>
              <a:t>   - 07:00 – 09:00</a:t>
            </a:r>
          </a:p>
          <a:p>
            <a:r>
              <a:rPr lang="en-US">
                <a:cs typeface="Calibri"/>
              </a:rPr>
              <a:t>   - 13:00 – 15:00</a:t>
            </a:r>
          </a:p>
          <a:p>
            <a:r>
              <a:rPr lang="en-US">
                <a:cs typeface="Calibri"/>
              </a:rPr>
              <a:t>   - 16:00 – 18:00</a:t>
            </a:r>
          </a:p>
          <a:p>
            <a:r>
              <a:rPr lang="en-US">
                <a:cs typeface="Calibri"/>
              </a:rPr>
              <a:t>- Timingen voor drukste stoplicht:</a:t>
            </a:r>
          </a:p>
          <a:p>
            <a:r>
              <a:rPr lang="en-US">
                <a:cs typeface="Calibri"/>
              </a:rPr>
              <a:t>   - +0%: baseline</a:t>
            </a:r>
          </a:p>
          <a:p>
            <a:r>
              <a:rPr lang="en-US">
                <a:cs typeface="Calibri"/>
              </a:rPr>
              <a:t>   - +10%</a:t>
            </a:r>
          </a:p>
          <a:p>
            <a:r>
              <a:rPr lang="en-US">
                <a:cs typeface="Calibri"/>
              </a:rPr>
              <a:t>   - +20%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Vertel over de batch runner:</a:t>
            </a:r>
          </a:p>
          <a:p>
            <a:r>
              <a:rPr lang="en-US">
                <a:cs typeface="Calibri"/>
              </a:rPr>
              <a:t>- Mesa heeft er zelf 1</a:t>
            </a:r>
          </a:p>
          <a:p>
            <a:r>
              <a:rPr lang="en-US">
                <a:cs typeface="Calibri"/>
              </a:rPr>
              <a:t>- Deze hebben we niet gebruikt</a:t>
            </a:r>
          </a:p>
          <a:p>
            <a:r>
              <a:rPr lang="en-US">
                <a:cs typeface="Calibri"/>
              </a:rPr>
              <a:t>- We hebben er zelf 1 gemaakt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B7ABB-8D43-46BC-A804-A03E8D0D2AD0}" type="slidenum">
              <a:rPr lang="nl-NL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834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Waarom is het geen 100%?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Bij het plaatsen van de auto's is het ook mogelijk dat het er eigenlijk 2 zijn.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Lussen kunnen in het echt al worden geactiveerd als er een auto net iets voor staat. Wij kijken alleen als een auto er precies op staat.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B7ABB-8D43-46BC-A804-A03E8D0D2AD0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942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Verklaarbaar omdat: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Het is maar data over 1 dag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De dag viel tijdens een corona lockdown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De simulatie komt maar 47% overheen met de werkelijkheid</a:t>
            </a:r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B7ABB-8D43-46BC-A804-A03E8D0D2AD0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738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2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2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0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3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45028" y="1372905"/>
            <a:ext cx="3892732" cy="430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BEHAVIOUR-BASED SIMULATION / Vialis 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096000" y="1372905"/>
            <a:ext cx="5224272" cy="430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/>
              <a:t>Niels Bijl</a:t>
            </a:r>
            <a:endParaRPr lang="nl-NL"/>
          </a:p>
          <a:p>
            <a:pPr algn="l"/>
            <a:r>
              <a:rPr lang="en-US" sz="2000"/>
              <a:t>Kai </a:t>
            </a:r>
            <a:r>
              <a:rPr lang="en-US" sz="2000" err="1"/>
              <a:t>ter</a:t>
            </a:r>
            <a:r>
              <a:rPr lang="en-US" sz="2000"/>
              <a:t> Horst</a:t>
            </a:r>
            <a:endParaRPr lang="en-US" sz="2000">
              <a:cs typeface="Calibri" panose="020F0502020204030204"/>
            </a:endParaRPr>
          </a:p>
          <a:p>
            <a:pPr algn="l"/>
            <a:r>
              <a:rPr lang="en-US" sz="2000"/>
              <a:t>Jasper van Loon</a:t>
            </a:r>
            <a:endParaRPr lang="en-US" sz="2000">
              <a:cs typeface="Calibri" panose="020F0502020204030204"/>
            </a:endParaRPr>
          </a:p>
          <a:p>
            <a:pPr algn="l"/>
            <a:r>
              <a:rPr lang="en-US" sz="2000"/>
              <a:t>Floris </a:t>
            </a:r>
            <a:r>
              <a:rPr lang="en-US" sz="2000" err="1"/>
              <a:t>Videler</a:t>
            </a:r>
            <a:endParaRPr lang="en-US" sz="2000" err="1">
              <a:cs typeface="Calibri" panose="020F0502020204030204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9396AF-02A9-4537-A9F4-686A7468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pPr algn="ctr"/>
            <a:r>
              <a:rPr lang="nl-NL" sz="5400">
                <a:latin typeface="Calibri"/>
                <a:cs typeface="Calibri"/>
              </a:rPr>
              <a:t>Eindresultaat</a:t>
            </a:r>
            <a:br>
              <a:rPr lang="nl-NL" sz="5400">
                <a:latin typeface="Calibri"/>
                <a:cs typeface="Calibri"/>
              </a:rPr>
            </a:br>
            <a:r>
              <a:rPr lang="nl-NL" sz="3500">
                <a:latin typeface="Calibri"/>
                <a:cs typeface="Calibri"/>
              </a:rPr>
              <a:t>Simulatie</a:t>
            </a:r>
            <a:br>
              <a:rPr lang="nl-NL" sz="3500">
                <a:latin typeface="Calibri"/>
                <a:cs typeface="Calibri"/>
              </a:rPr>
            </a:br>
            <a:r>
              <a:rPr lang="nl-NL" sz="1800">
                <a:latin typeface="Calibri"/>
                <a:cs typeface="Calibri"/>
              </a:rPr>
              <a:t>Doorstroom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Afbeelding 15">
            <a:extLst>
              <a:ext uri="{FF2B5EF4-FFF2-40B4-BE49-F238E27FC236}">
                <a16:creationId xmlns:a16="http://schemas.microsoft.com/office/drawing/2014/main" id="{6AB46EAF-B2BC-4E55-8275-FC1C068AE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0505" y="2219272"/>
            <a:ext cx="6496746" cy="3884806"/>
          </a:xfr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04DAA21F-5DEF-4180-8C70-CA9E74EA805B}"/>
              </a:ext>
            </a:extLst>
          </p:cNvPr>
          <p:cNvSpPr txBox="1"/>
          <p:nvPr/>
        </p:nvSpPr>
        <p:spPr>
          <a:xfrm>
            <a:off x="5793059" y="1657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34% verbetering</a:t>
            </a: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519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70A504-9D23-4768-BFB4-B961011E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nl-NL" sz="5400">
                <a:latin typeface="Calibri"/>
                <a:cs typeface="Calibri"/>
              </a:rPr>
              <a:t>Advies</a:t>
            </a:r>
            <a:endParaRPr lang="nl-NL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E35E67-015B-4102-89F3-004997D2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anchor="ctr">
            <a:normAutofit/>
          </a:bodyPr>
          <a:lstStyle/>
          <a:p>
            <a:r>
              <a:rPr lang="nl-NL" sz="2000">
                <a:cs typeface="Calibri"/>
              </a:rPr>
              <a:t>Goede basis</a:t>
            </a:r>
          </a:p>
          <a:p>
            <a:r>
              <a:rPr lang="nl-NL" sz="2000">
                <a:cs typeface="Calibri"/>
              </a:rPr>
              <a:t>Vervolg onderzoek</a:t>
            </a:r>
          </a:p>
          <a:p>
            <a:r>
              <a:rPr lang="nl-NL" sz="2000">
                <a:cs typeface="Calibri"/>
              </a:rPr>
              <a:t>Complexere algoritmes</a:t>
            </a:r>
          </a:p>
          <a:p>
            <a:r>
              <a:rPr lang="nl-NL" sz="2000">
                <a:cs typeface="Calibri"/>
              </a:rPr>
              <a:t>Meer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F67E2-49EE-4AD6-8B9B-9D694BFB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nl-NL" sz="5000">
                <a:latin typeface="Calibri"/>
                <a:cs typeface="Calibri"/>
              </a:rPr>
              <a:t>Demonstratie</a:t>
            </a:r>
            <a:endParaRPr lang="nl-NL" sz="5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056205-F131-4305-8039-EE0BFAC5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anchor="ctr">
            <a:normAutofit/>
          </a:bodyPr>
          <a:lstStyle/>
          <a:p>
            <a:r>
              <a:rPr lang="nl-NL" sz="2000">
                <a:cs typeface="Calibri"/>
              </a:rPr>
              <a:t>Visualisatie</a:t>
            </a:r>
          </a:p>
          <a:p>
            <a:r>
              <a:rPr lang="nl-NL" sz="2000">
                <a:cs typeface="Calibri"/>
              </a:rPr>
              <a:t>Simulatie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45028" y="1372905"/>
            <a:ext cx="3892732" cy="430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BEHAVIOUR-BASED SIMULATION / Vialis 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096000" y="1372905"/>
            <a:ext cx="5224272" cy="430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/>
              <a:t>Niels Bijl</a:t>
            </a:r>
            <a:endParaRPr lang="nl-NL"/>
          </a:p>
          <a:p>
            <a:pPr algn="l"/>
            <a:r>
              <a:rPr lang="en-US" sz="2000"/>
              <a:t>Kai </a:t>
            </a:r>
            <a:r>
              <a:rPr lang="en-US" sz="2000" err="1"/>
              <a:t>ter</a:t>
            </a:r>
            <a:r>
              <a:rPr lang="en-US" sz="2000"/>
              <a:t> Horst</a:t>
            </a:r>
            <a:endParaRPr lang="en-US" sz="2000">
              <a:cs typeface="Calibri" panose="020F0502020204030204"/>
            </a:endParaRPr>
          </a:p>
          <a:p>
            <a:pPr algn="l"/>
            <a:r>
              <a:rPr lang="en-US" sz="2000"/>
              <a:t>Jasper van Loon</a:t>
            </a:r>
            <a:endParaRPr lang="en-US" sz="2000">
              <a:cs typeface="Calibri"/>
            </a:endParaRPr>
          </a:p>
          <a:p>
            <a:pPr algn="l"/>
            <a:r>
              <a:rPr lang="en-US" sz="2000"/>
              <a:t>Floris </a:t>
            </a:r>
            <a:r>
              <a:rPr lang="en-US" sz="2000" err="1"/>
              <a:t>Videler</a:t>
            </a:r>
            <a:endParaRPr lang="en-US" sz="2000" err="1">
              <a:cs typeface="Calibri" panose="020F0502020204030204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0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96880E-2FDB-4679-AC0D-B37C3830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nl-NL" sz="5400">
                <a:cs typeface="Calibri Light"/>
              </a:rPr>
              <a:t>Inhoud</a:t>
            </a:r>
            <a:endParaRPr lang="nl-NL" sz="5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1346CA-CCE3-43F6-B7B3-FE2E9665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000">
                <a:cs typeface="Calibri"/>
              </a:rPr>
              <a:t>Context</a:t>
            </a:r>
          </a:p>
          <a:p>
            <a:r>
              <a:rPr lang="nl-NL" sz="2000">
                <a:ea typeface="+mn-lt"/>
                <a:cs typeface="+mn-lt"/>
              </a:rPr>
              <a:t>Aanpak</a:t>
            </a:r>
          </a:p>
          <a:p>
            <a:r>
              <a:rPr lang="nl-NL" sz="2000">
                <a:ea typeface="+mn-lt"/>
                <a:cs typeface="+mn-lt"/>
              </a:rPr>
              <a:t>Scenario's</a:t>
            </a:r>
          </a:p>
          <a:p>
            <a:r>
              <a:rPr lang="nl-NL" sz="2000">
                <a:ea typeface="+mn-lt"/>
                <a:cs typeface="+mn-lt"/>
              </a:rPr>
              <a:t>Resultaten</a:t>
            </a:r>
          </a:p>
          <a:p>
            <a:r>
              <a:rPr lang="nl-NL" sz="2000">
                <a:ea typeface="+mn-lt"/>
                <a:cs typeface="+mn-lt"/>
              </a:rPr>
              <a:t>Advies</a:t>
            </a:r>
          </a:p>
          <a:p>
            <a:r>
              <a:rPr lang="nl-NL" sz="2000">
                <a:ea typeface="+mn-lt"/>
                <a:cs typeface="+mn-lt"/>
              </a:rPr>
              <a:t>Demonstratie</a:t>
            </a:r>
          </a:p>
          <a:p>
            <a:endParaRPr lang="nl-NL" sz="2000">
              <a:ea typeface="+mn-lt"/>
              <a:cs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839C6A-29E6-4AC0-A3E3-2116E3D5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nl-NL" sz="5400">
                <a:cs typeface="Calibri Light"/>
              </a:rPr>
              <a:t>Context</a:t>
            </a:r>
            <a:endParaRPr lang="nl-NL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4F4616-7693-40C8-8A49-61BAD55EB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anchor="ctr">
            <a:normAutofit/>
          </a:bodyPr>
          <a:lstStyle/>
          <a:p>
            <a:r>
              <a:rPr lang="nl-NL" sz="2000">
                <a:cs typeface="Calibri"/>
              </a:rPr>
              <a:t>Stakeholders</a:t>
            </a:r>
          </a:p>
          <a:p>
            <a:r>
              <a:rPr lang="nl-NL" sz="2000">
                <a:cs typeface="Calibri"/>
              </a:rPr>
              <a:t>Vraagstelling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1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839C6A-29E6-4AC0-A3E3-2116E3D5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nl-NL" sz="5400">
                <a:cs typeface="Calibri Light"/>
              </a:rPr>
              <a:t>Aanpak</a:t>
            </a:r>
            <a:endParaRPr lang="nl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4F4616-7693-40C8-8A49-61BAD55EB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anchor="ctr">
            <a:normAutofit/>
          </a:bodyPr>
          <a:lstStyle/>
          <a:p>
            <a:r>
              <a:rPr lang="nl-NL" sz="2000">
                <a:cs typeface="Calibri"/>
              </a:rPr>
              <a:t>Mesa</a:t>
            </a:r>
          </a:p>
          <a:p>
            <a:r>
              <a:rPr lang="nl-NL" sz="2000">
                <a:cs typeface="Calibri"/>
              </a:rPr>
              <a:t>Eigen tools</a:t>
            </a:r>
          </a:p>
          <a:p>
            <a:r>
              <a:rPr lang="nl-NL" sz="2000">
                <a:cs typeface="Calibri"/>
              </a:rPr>
              <a:t>Dynamisch</a:t>
            </a:r>
          </a:p>
          <a:p>
            <a:r>
              <a:rPr lang="nl-NL" sz="2000">
                <a:cs typeface="Calibri"/>
              </a:rPr>
              <a:t>GPS-data</a:t>
            </a:r>
          </a:p>
          <a:p>
            <a:endParaRPr lang="nl-NL" sz="2000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C2F1F9-E883-4644-9B1C-FBF5303B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nl-NL" sz="5400">
                <a:latin typeface="Calibri"/>
                <a:cs typeface="Calibri"/>
              </a:rPr>
              <a:t>Scenario's</a:t>
            </a:r>
            <a:endParaRPr lang="nl-NL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F54FA3-841C-45FA-B297-E11892BE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anchor="ctr">
            <a:normAutofit/>
          </a:bodyPr>
          <a:lstStyle/>
          <a:p>
            <a:r>
              <a:rPr lang="nl-NL" sz="2000">
                <a:cs typeface="Calibri"/>
              </a:rPr>
              <a:t>Instellingen</a:t>
            </a:r>
          </a:p>
          <a:p>
            <a:r>
              <a:rPr lang="nl-NL" sz="2000">
                <a:cs typeface="Calibri"/>
              </a:rPr>
              <a:t>Batch runner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0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9396AF-02A9-4537-A9F4-686A7468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nl-NL" sz="5400">
                <a:latin typeface="Calibri"/>
                <a:cs typeface="Calibri"/>
              </a:rPr>
              <a:t>Eindresultaat</a:t>
            </a:r>
            <a:endParaRPr lang="nl-NL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B75DED-03AD-45DF-8537-649394660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anchor="ctr">
            <a:normAutofit/>
          </a:bodyPr>
          <a:lstStyle/>
          <a:p>
            <a:r>
              <a:rPr lang="nl-NL" sz="2000">
                <a:cs typeface="Calibri"/>
              </a:rPr>
              <a:t>Visualisatie</a:t>
            </a:r>
          </a:p>
          <a:p>
            <a:r>
              <a:rPr lang="nl-NL" sz="2000">
                <a:cs typeface="Calibri"/>
              </a:rPr>
              <a:t>Simulatie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3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9396AF-02A9-4537-A9F4-686A7468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pPr algn="ctr"/>
            <a:r>
              <a:rPr lang="nl-NL" sz="5400">
                <a:latin typeface="Calibri"/>
                <a:cs typeface="Calibri"/>
              </a:rPr>
              <a:t>Eindresultaat</a:t>
            </a:r>
            <a:br>
              <a:rPr lang="nl-NL" sz="5400">
                <a:latin typeface="Calibri"/>
                <a:cs typeface="Calibri"/>
              </a:rPr>
            </a:br>
            <a:r>
              <a:rPr lang="nl-NL" sz="3500">
                <a:latin typeface="Calibri"/>
                <a:cs typeface="Calibri"/>
              </a:rPr>
              <a:t>Visualisatie</a:t>
            </a:r>
            <a:endParaRPr lang="nl-NL" sz="5400">
              <a:latin typeface="Calibri Light"/>
              <a:cs typeface="Calibri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5FC05DCE-48C7-43EC-B223-E989D066F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968" y="422647"/>
            <a:ext cx="5680334" cy="5686082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9396AF-02A9-4537-A9F4-686A7468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pPr algn="ctr"/>
            <a:r>
              <a:rPr lang="nl-NL" sz="5400">
                <a:latin typeface="Calibri"/>
                <a:cs typeface="Calibri"/>
              </a:rPr>
              <a:t>Eindresultaat</a:t>
            </a:r>
            <a:br>
              <a:rPr lang="nl-NL" sz="5400">
                <a:latin typeface="Calibri"/>
                <a:cs typeface="Calibri"/>
              </a:rPr>
            </a:br>
            <a:r>
              <a:rPr lang="nl-NL" sz="3500">
                <a:latin typeface="Calibri"/>
                <a:cs typeface="Calibri"/>
              </a:rPr>
              <a:t>Simulatie</a:t>
            </a:r>
            <a:br>
              <a:rPr lang="nl-NL" sz="3500">
                <a:latin typeface="Calibri"/>
                <a:cs typeface="Calibri"/>
              </a:rPr>
            </a:br>
            <a:r>
              <a:rPr lang="nl-NL" sz="1800">
                <a:latin typeface="Calibri"/>
                <a:cs typeface="Calibri"/>
              </a:rPr>
              <a:t>Validatie</a:t>
            </a:r>
            <a:endParaRPr lang="nl-NL" sz="1800">
              <a:cs typeface="Calibri Light" panose="020F03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B75DED-03AD-45DF-8537-649394660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>
                <a:cs typeface="Calibri"/>
              </a:rPr>
              <a:t>47% overeenkomst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9396AF-02A9-4537-A9F4-686A7468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pPr algn="ctr"/>
            <a:r>
              <a:rPr lang="nl-NL" sz="5400">
                <a:latin typeface="Calibri"/>
                <a:cs typeface="Calibri"/>
              </a:rPr>
              <a:t>Eindresultaat</a:t>
            </a:r>
            <a:br>
              <a:rPr lang="nl-NL" sz="5400">
                <a:latin typeface="Calibri"/>
                <a:cs typeface="Calibri"/>
              </a:rPr>
            </a:br>
            <a:r>
              <a:rPr lang="nl-NL" sz="3500">
                <a:latin typeface="Calibri"/>
                <a:cs typeface="Calibri"/>
              </a:rPr>
              <a:t>Simulatie</a:t>
            </a:r>
            <a:br>
              <a:rPr lang="nl-NL" sz="3500">
                <a:latin typeface="Calibri"/>
                <a:cs typeface="Calibri"/>
              </a:rPr>
            </a:br>
            <a:r>
              <a:rPr lang="nl-NL" sz="1800">
                <a:latin typeface="Calibri"/>
                <a:cs typeface="Calibri"/>
              </a:rPr>
              <a:t>Wacht tijd verkeerslicht</a:t>
            </a:r>
            <a:endParaRPr lang="nl-NL" sz="1800">
              <a:cs typeface="Calibri Light" panose="020F03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101F4FED-D840-41E5-AA7F-E78F339C1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877" y="2265693"/>
            <a:ext cx="6018638" cy="3839504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13</Slides>
  <Notes>5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Office Theme</vt:lpstr>
      <vt:lpstr>BEHAVIOUR-BASED SIMULATION / Vialis </vt:lpstr>
      <vt:lpstr>Inhoud</vt:lpstr>
      <vt:lpstr>Context</vt:lpstr>
      <vt:lpstr>Aanpak</vt:lpstr>
      <vt:lpstr>Scenario's</vt:lpstr>
      <vt:lpstr>Eindresultaat</vt:lpstr>
      <vt:lpstr>Eindresultaat Visualisatie</vt:lpstr>
      <vt:lpstr>Eindresultaat Simulatie Validatie</vt:lpstr>
      <vt:lpstr>Eindresultaat Simulatie Wacht tijd verkeerslicht</vt:lpstr>
      <vt:lpstr>Eindresultaat Simulatie Doorstroom</vt:lpstr>
      <vt:lpstr>Advies</vt:lpstr>
      <vt:lpstr>Demonstratie</vt:lpstr>
      <vt:lpstr>BEHAVIOUR-BASED SIMULATION / Vialis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20</cp:revision>
  <dcterms:created xsi:type="dcterms:W3CDTF">2021-01-20T12:11:56Z</dcterms:created>
  <dcterms:modified xsi:type="dcterms:W3CDTF">2021-01-21T15:31:07Z</dcterms:modified>
</cp:coreProperties>
</file>