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2" r:id="rId7"/>
    <p:sldId id="268" r:id="rId8"/>
    <p:sldId id="269" r:id="rId9"/>
    <p:sldId id="267" r:id="rId10"/>
    <p:sldId id="264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D056A-2118-40E1-BF1A-4A4F2183677E}" v="109" dt="2020-11-17T11:07:36.919"/>
    <p1510:client id="{68DA8B31-6281-4B0F-B2F4-985BA3E42802}" v="63" dt="2020-11-17T10:30:20.286"/>
    <p1510:client id="{8E3108BF-63C0-4E92-9EA5-78CB5AEAE5DD}" v="320" dt="2020-11-17T10:21:01.572"/>
    <p1510:client id="{AA390A6C-E603-4C9C-B60D-9C2177DFA90C}" v="2" dt="2020-11-17T11:07:18.794"/>
    <p1510:client id="{C5156019-DD82-4B4E-BD97-4EABAC5F3CC2}" v="12" dt="2020-11-17T12:26:44.794"/>
    <p1510:client id="{E0550AAB-A13E-4E6A-B0B5-949B5EF9381F}" v="16" dt="2020-11-17T10:31:35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8" autoAdjust="0"/>
    <p:restoredTop sz="79730" autoAdjust="0"/>
  </p:normalViewPr>
  <p:slideViewPr>
    <p:cSldViewPr snapToGrid="0">
      <p:cViewPr varScale="1">
        <p:scale>
          <a:sx n="91" d="100"/>
          <a:sy n="91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82468A-F8DF-4E9A-98A9-7A4A4C22BA0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01C9C1-8869-4164-9103-760A82EA1CDD}" type="datetime1">
              <a:rPr lang="nl-NL" smtClean="0"/>
              <a:t>17-11-2020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A062C-438B-435B-AC72-11EE0553D348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E0F8E-8C2A-4EA9-82B4-D806D34B557D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4D6BC-2A99-4B5A-A80A-D2F51008085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746DE-BCB6-4742-BAD3-23D789492DEA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7331-9111-4CF7-BB53-7967C82BE85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 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AAB0-CA0B-4B50-BAF5-64285225E6D3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E9EEA-93A4-4AC0-82A3-AAE045D2626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10036-C9F6-4A25-952D-E980D1218E5A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EC0246C-263D-46C0-97C2-33055410F436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5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828DE5-5E25-48F8-9D08-0AAF94E065B7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BBDB2E9-45E4-446B-B384-7A1A43730A2E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sz="8000" dirty="0"/>
              <a:t>Momo Medical</a:t>
            </a:r>
            <a:br>
              <a:rPr lang="en-US" dirty="0"/>
            </a:br>
            <a:r>
              <a:rPr lang="en-US" sz="2000" dirty="0"/>
              <a:t>Week 11</a:t>
            </a:r>
            <a:endParaRPr lang="nl" sz="20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46835"/>
          </a:xfrm>
        </p:spPr>
        <p:txBody>
          <a:bodyPr rtlCol="0">
            <a:normAutofit fontScale="92500" lnSpcReduction="20000"/>
          </a:bodyPr>
          <a:lstStyle/>
          <a:p>
            <a:r>
              <a:rPr lang="nl-NL" dirty="0" err="1"/>
              <a:t>Salah</a:t>
            </a:r>
            <a:r>
              <a:rPr lang="nl-NL" dirty="0"/>
              <a:t> Abdulkader, </a:t>
            </a:r>
            <a:br>
              <a:rPr lang="nl-NL" dirty="0"/>
            </a:br>
            <a:r>
              <a:rPr lang="nl-NL" dirty="0"/>
              <a:t>Theo van den Berg, </a:t>
            </a:r>
            <a:br>
              <a:rPr lang="nl-NL" dirty="0"/>
            </a:br>
            <a:r>
              <a:rPr lang="nl-NL" dirty="0"/>
              <a:t>Roy Duivenvoorden, </a:t>
            </a:r>
            <a:br>
              <a:rPr lang="nl-NL" dirty="0"/>
            </a:br>
            <a:r>
              <a:rPr lang="nl-NL" dirty="0"/>
              <a:t>Nick </a:t>
            </a:r>
            <a:r>
              <a:rPr lang="nl-NL" dirty="0" err="1"/>
              <a:t>Keereweer</a:t>
            </a:r>
            <a:r>
              <a:rPr lang="nl-NL" dirty="0"/>
              <a:t>, </a:t>
            </a:r>
            <a:br>
              <a:rPr lang="nl-NL" dirty="0"/>
            </a:br>
            <a:r>
              <a:rPr lang="nl-NL" dirty="0"/>
              <a:t>Floris van Lingen, </a:t>
            </a:r>
            <a:br>
              <a:rPr lang="nl-NL" dirty="0"/>
            </a:br>
            <a:r>
              <a:rPr lang="nl-NL" dirty="0"/>
              <a:t>Jeanine </a:t>
            </a:r>
            <a:r>
              <a:rPr lang="nl-NL" dirty="0" err="1"/>
              <a:t>Nagy</a:t>
            </a:r>
            <a:endParaRPr lang="n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Afbeelding 4" descr="Een afbeelding met gebouw, zitting, bank, zijkant&#10;&#10;Beschrijving automatisch gegenereer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099855-908D-46A2-9A91-9A171A93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AFB3D-75FB-407A-BDC8-07FD07B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9F7E6-92DF-46DE-AB48-E5393CF1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 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Dataframes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models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/>
              <a:t> </a:t>
            </a:r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multi</a:t>
            </a:r>
            <a:r>
              <a:rPr lang="nl-NL" dirty="0"/>
              <a:t> class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we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endParaRPr lang="en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064383-2DD3-4521-A3B9-FABE247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3F1629-15FA-4793-9ECA-D8277B5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6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C2A9-733D-4A00-83FB-8854D626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45DDC-4BEF-44D0-BE84-698A54BA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 </a:t>
            </a:r>
            <a:r>
              <a:rPr lang="nl-NL" dirty="0" err="1"/>
              <a:t>Worked</a:t>
            </a:r>
            <a:r>
              <a:rPr lang="nl-NL" dirty="0"/>
              <a:t> on </a:t>
            </a:r>
            <a:r>
              <a:rPr lang="nl-NL" dirty="0" err="1"/>
              <a:t>our</a:t>
            </a:r>
            <a:r>
              <a:rPr lang="nl-NL"/>
              <a:t>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nl-NL" dirty="0"/>
              <a:t>model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nl-NL" dirty="0"/>
              <a:t>code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nl-NL" dirty="0"/>
              <a:t>(</a:t>
            </a:r>
            <a:r>
              <a:rPr lang="nl-NL" dirty="0" err="1"/>
              <a:t>potential</a:t>
            </a:r>
            <a:r>
              <a:rPr lang="nl-NL" dirty="0"/>
              <a:t>) features</a:t>
            </a:r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nl-NL" dirty="0"/>
              <a:t>Read up on </a:t>
            </a:r>
            <a:r>
              <a:rPr lang="nl-NL" dirty="0" err="1"/>
              <a:t>models</a:t>
            </a:r>
            <a:endParaRPr lang="nl-NL" dirty="0"/>
          </a:p>
          <a:p>
            <a:pPr marL="383540" lvl="1">
              <a:buFont typeface="Arial,Sans-Serif" panose="020B0604020202020204" pitchFamily="34" charset="0"/>
              <a:buChar char="•"/>
            </a:pPr>
            <a:r>
              <a:rPr lang="nl-NL" dirty="0" err="1">
                <a:ea typeface="+mn-lt"/>
                <a:cs typeface="+mn-lt"/>
              </a:rPr>
              <a:t>polynomial</a:t>
            </a:r>
            <a:endParaRPr lang="nl-NL">
              <a:ea typeface="+mn-lt"/>
              <a:cs typeface="+mn-lt"/>
            </a:endParaRPr>
          </a:p>
          <a:p>
            <a:pPr marL="383540" lvl="1">
              <a:buFont typeface="Arial,Sans-Serif" panose="020B0604020202020204" pitchFamily="34" charset="0"/>
              <a:buChar char="•"/>
            </a:pPr>
            <a:r>
              <a:rPr lang="nl-NL" dirty="0" err="1">
                <a:ea typeface="+mn-lt"/>
                <a:cs typeface="+mn-lt"/>
              </a:rPr>
              <a:t>one</a:t>
            </a:r>
            <a:r>
              <a:rPr lang="nl-NL" dirty="0">
                <a:ea typeface="+mn-lt"/>
                <a:cs typeface="+mn-lt"/>
              </a:rPr>
              <a:t> class SVM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nl-NL" dirty="0"/>
          </a:p>
          <a:p>
            <a:pPr marL="383540" lvl="1"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endParaRPr lang="nl-NL" dirty="0"/>
          </a:p>
          <a:p>
            <a:pPr marL="383540" lvl="1"/>
            <a:endParaRPr lang="nl-NL" dirty="0"/>
          </a:p>
          <a:p>
            <a:pPr marL="383540" lvl="1"/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3997F1-A6AF-4F5C-8537-EB4533AA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D22A4F1-917E-4343-82CA-BB858E46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nl-NL"/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3D95B063-5FB2-4829-92CC-07F6DC04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39" y="1947674"/>
            <a:ext cx="4677508" cy="3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3D49-0982-497B-B5F0-E9BE4525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Dataframes</a:t>
            </a:r>
            <a:r>
              <a:rPr lang="en-GB" dirty="0"/>
              <a:t> and models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8B9C-A22B-4641-A12D-2295C814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73EF2-E9C1-4A2B-8EDA-96A4AF8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E1C4C99-02EB-4CCA-AD9E-EBDB68725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87" y="2510205"/>
            <a:ext cx="3729556" cy="2812625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A2A176A-98A2-4AB3-B948-76E55B4D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988732"/>
            <a:ext cx="7459134" cy="3828800"/>
          </a:xfrm>
          <a:prstGeom prst="rect">
            <a:avLst/>
          </a:prstGeom>
        </p:spPr>
      </p:pic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15CC2650-207E-4A12-B1CB-4520C759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957" y="1947957"/>
            <a:ext cx="8077199" cy="4017163"/>
          </a:xfrm>
          <a:prstGeom prst="rect">
            <a:avLst/>
          </a:prstGeom>
        </p:spPr>
      </p:pic>
      <p:pic>
        <p:nvPicPr>
          <p:cNvPr id="7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44AA368-4CDA-4957-9AAD-9267B94F4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20" y="2512336"/>
            <a:ext cx="3732335" cy="27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F634-CB6C-46DC-8E58-3AC0272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multi</a:t>
            </a:r>
            <a:r>
              <a:rPr lang="nl-NL" dirty="0"/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33B7-23ED-4AEB-A08E-5314C758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A3BF-A23F-45EA-B6B9-B9138CE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Afbeelding 12">
            <a:extLst>
              <a:ext uri="{FF2B5EF4-FFF2-40B4-BE49-F238E27FC236}">
                <a16:creationId xmlns:a16="http://schemas.microsoft.com/office/drawing/2014/main" id="{DD65C967-98AA-4E53-BB15-0C7C2E971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" y="2084389"/>
            <a:ext cx="5995394" cy="4245078"/>
          </a:xfrm>
        </p:spPr>
      </p:pic>
      <p:pic>
        <p:nvPicPr>
          <p:cNvPr id="13" name="Afbeelding 13" descr="Afbeelding met tekst&#10;&#10;Automatisch gegenereerde beschrijving">
            <a:extLst>
              <a:ext uri="{FF2B5EF4-FFF2-40B4-BE49-F238E27FC236}">
                <a16:creationId xmlns:a16="http://schemas.microsoft.com/office/drawing/2014/main" id="{C57A4984-A38B-45EB-85DA-694322FB2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" b="3941"/>
          <a:stretch/>
        </p:blipFill>
        <p:spPr>
          <a:xfrm>
            <a:off x="4070350" y="4502150"/>
            <a:ext cx="2027254" cy="1298389"/>
          </a:xfrm>
          <a:prstGeom prst="rect">
            <a:avLst/>
          </a:prstGeom>
        </p:spPr>
      </p:pic>
      <p:pic>
        <p:nvPicPr>
          <p:cNvPr id="14" name="Afbeelding 14">
            <a:extLst>
              <a:ext uri="{FF2B5EF4-FFF2-40B4-BE49-F238E27FC236}">
                <a16:creationId xmlns:a16="http://schemas.microsoft.com/office/drawing/2014/main" id="{363BCE5A-073A-4D10-B415-4FF9650310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03"/>
          <a:stretch/>
        </p:blipFill>
        <p:spPr>
          <a:xfrm>
            <a:off x="6097588" y="2084456"/>
            <a:ext cx="6053137" cy="2287847"/>
          </a:xfrm>
          <a:prstGeom prst="rect">
            <a:avLst/>
          </a:prstGeom>
        </p:spPr>
      </p:pic>
      <p:pic>
        <p:nvPicPr>
          <p:cNvPr id="15" name="Afbeelding 15" descr="Afbeelding met tekst&#10;&#10;Automatisch gegenereerde beschrijving">
            <a:extLst>
              <a:ext uri="{FF2B5EF4-FFF2-40B4-BE49-F238E27FC236}">
                <a16:creationId xmlns:a16="http://schemas.microsoft.com/office/drawing/2014/main" id="{DBA14DA0-BB47-43A0-96E1-FFD1F07D6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525" y="4503237"/>
            <a:ext cx="2012950" cy="12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2A170-5FD3-450A-BD02-B113453E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we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0C3BA3-0337-4275-9073-DF079051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2183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Further tuning of our current models</a:t>
            </a:r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en-GB"/>
              <a:t>Physical</a:t>
            </a:r>
            <a:r>
              <a:rPr lang="en-GB" dirty="0"/>
              <a:t> meeting with Momo</a:t>
            </a:r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en-GB" dirty="0"/>
              <a:t> Expending our features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GB" dirty="0"/>
              <a:t>Looking for new features</a:t>
            </a:r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en-GB"/>
              <a:t>Looking into other models</a:t>
            </a:r>
            <a:endParaRPr lang="en-GB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GB"/>
              <a:t>Polynomial</a:t>
            </a:r>
            <a:endParaRPr lang="en-GB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GB"/>
              <a:t>One class SVM</a:t>
            </a:r>
            <a:endParaRPr lang="en-GB" dirty="0"/>
          </a:p>
          <a:p>
            <a:pPr marL="200660" lvl="1" indent="0">
              <a:buNone/>
            </a:pPr>
            <a:endParaRPr lang="en-GB" dirty="0"/>
          </a:p>
          <a:p>
            <a:pPr>
              <a:buClr>
                <a:srgbClr val="9BA8B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Clr>
                <a:srgbClr val="9BA8B7"/>
              </a:buClr>
              <a:buNone/>
            </a:pPr>
            <a:endParaRPr lang="en-GB" dirty="0"/>
          </a:p>
          <a:p>
            <a:pPr>
              <a:buClr>
                <a:srgbClr val="9BA8B7"/>
              </a:buClr>
            </a:pPr>
            <a:endParaRPr lang="en-GB" dirty="0"/>
          </a:p>
          <a:p>
            <a:pPr>
              <a:buClr>
                <a:srgbClr val="9BA8B7"/>
              </a:buClr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8C8B87-7A4E-402C-A9F4-68156593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F39E6F-C4D3-4233-838E-9ABAB79681C5}" type="datetime1">
              <a:rPr lang="nl-NL" smtClean="0"/>
              <a:t>17-11-2020</a:t>
            </a:fld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360EC-54B1-4DD9-9448-809FCF3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A76D9-94DE-4C49-AC9B-5AEFB3B7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CEE2B5-7B4B-44DD-99D2-2F0EC48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8F39E6F-C4D3-4233-838E-9ABAB79681C5}" type="datetime1">
              <a:rPr lang="nl-NL" smtClean="0"/>
              <a:pPr rtl="0">
                <a:spcAft>
                  <a:spcPts val="600"/>
                </a:spcAft>
              </a:pPr>
              <a:t>17-11-2020</a:t>
            </a:fld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FC1314-8645-42E9-82E2-976FB276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0761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5_TF56160789" id="{09347C12-031C-413E-A748-FF4F71BF118C}" vid="{3DEA83A5-CB99-49DA-AF92-88A659250F5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5AA06431E4E489EB8EB262F875C42" ma:contentTypeVersion="9" ma:contentTypeDescription="Een nieuw document maken." ma:contentTypeScope="" ma:versionID="98d2e8c902c277c84a337fe88213dfb5">
  <xsd:schema xmlns:xsd="http://www.w3.org/2001/XMLSchema" xmlns:xs="http://www.w3.org/2001/XMLSchema" xmlns:p="http://schemas.microsoft.com/office/2006/metadata/properties" xmlns:ns2="c558563c-f490-4d15-9592-4d59e4d9620d" targetNamespace="http://schemas.microsoft.com/office/2006/metadata/properties" ma:root="true" ma:fieldsID="ae5e223256bf88ffe760363a035dca56" ns2:_="">
    <xsd:import namespace="c558563c-f490-4d15-9592-4d59e4d96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8563c-f490-4d15-9592-4d59e4d96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37932B-B9EB-40BB-A38E-B0911A3E7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8563c-f490-4d15-9592-4d59e4d962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06010-3DB3-49F5-887F-4C9B50AFDA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983B9-DF97-4F5A-BA0F-AC7DFEB3E3D9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c558563c-f490-4d15-9592-4d59e4d9620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Breedbeeld</PresentationFormat>
  <Paragraphs>56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Bookman Old Style</vt:lpstr>
      <vt:lpstr>Calibri</vt:lpstr>
      <vt:lpstr>Franklin Gothic Book</vt:lpstr>
      <vt:lpstr>1_RetrospectVTI</vt:lpstr>
      <vt:lpstr>Momo Medical Week 11</vt:lpstr>
      <vt:lpstr>Table of contents</vt:lpstr>
      <vt:lpstr>What did we do?</vt:lpstr>
      <vt:lpstr>Dataframes and models</vt:lpstr>
      <vt:lpstr>Binary vs multi class</vt:lpstr>
      <vt:lpstr>What are we going to do?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Momo Medical</dc:title>
  <dc:creator/>
  <cp:lastModifiedBy/>
  <cp:revision>269</cp:revision>
  <dcterms:created xsi:type="dcterms:W3CDTF">2020-10-25T21:29:06Z</dcterms:created>
  <dcterms:modified xsi:type="dcterms:W3CDTF">2020-11-17T13:00:22Z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0x010100B965AA06431E4E489EB8EB262F875C42</vt:lpwstr>
  </property>
</Properties>
</file>