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9"/>
  </p:notesMasterIdLst>
  <p:sldIdLst>
    <p:sldId id="257" r:id="rId5"/>
    <p:sldId id="259" r:id="rId6"/>
    <p:sldId id="267" r:id="rId7"/>
    <p:sldId id="269" r:id="rId8"/>
    <p:sldId id="274" r:id="rId9"/>
    <p:sldId id="268" r:id="rId10"/>
    <p:sldId id="276" r:id="rId11"/>
    <p:sldId id="270" r:id="rId12"/>
    <p:sldId id="271" r:id="rId13"/>
    <p:sldId id="272" r:id="rId14"/>
    <p:sldId id="273" r:id="rId15"/>
    <p:sldId id="275" r:id="rId16"/>
    <p:sldId id="263" r:id="rId17"/>
    <p:sldId id="266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52B86-4F5F-4E3E-9EF2-D520221BF939}" v="43" dt="2020-12-17T15:04:45.596"/>
    <p1510:client id="{3DEBD799-7D02-4BC0-B3DE-B7F5EE6A13F7}" v="5" dt="2021-01-04T02:59:27.907"/>
    <p1510:client id="{61045DCD-CB5F-4B65-8CE6-EBA08520058C}" v="13" dt="2020-12-17T12:48:14.739"/>
    <p1510:client id="{8821AB22-4AA8-FE4B-81B3-CF1D1B851754}" v="3015" dt="2020-12-17T15:03:42.840"/>
    <p1510:client id="{9FAFF67E-008E-4677-9560-DBDF442B099B}" v="22" dt="2020-12-18T09:29:46.801"/>
    <p1510:client id="{B54C1695-0674-4F3C-97B5-576B4B20436D}" v="4" dt="2020-12-18T07:44:02.418"/>
    <p1510:client id="{B5FAE36F-EEF7-488B-AAFA-6C2FFB579B62}" v="441" dt="2020-12-17T13:40:42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o Berg" userId="87687bbc-cabc-430d-afe6-6a1c50e3a7cd" providerId="ADAL" clId="{967525A2-5868-4D7E-8625-25DB1BA9B30C}"/>
    <pc:docChg chg="modSld">
      <pc:chgData name="Theo Berg" userId="87687bbc-cabc-430d-afe6-6a1c50e3a7cd" providerId="ADAL" clId="{967525A2-5868-4D7E-8625-25DB1BA9B30C}" dt="2020-10-30T10:15:36.293" v="6" actId="20577"/>
      <pc:docMkLst>
        <pc:docMk/>
      </pc:docMkLst>
      <pc:sldChg chg="modSp">
        <pc:chgData name="Theo Berg" userId="87687bbc-cabc-430d-afe6-6a1c50e3a7cd" providerId="ADAL" clId="{967525A2-5868-4D7E-8625-25DB1BA9B30C}" dt="2020-10-30T10:15:36.293" v="6" actId="20577"/>
        <pc:sldMkLst>
          <pc:docMk/>
          <pc:sldMk cId="2269961794" sldId="263"/>
        </pc:sldMkLst>
        <pc:spChg chg="mod">
          <ac:chgData name="Theo Berg" userId="87687bbc-cabc-430d-afe6-6a1c50e3a7cd" providerId="ADAL" clId="{967525A2-5868-4D7E-8625-25DB1BA9B30C}" dt="2020-10-30T10:15:36.293" v="6" actId="20577"/>
          <ac:spMkLst>
            <pc:docMk/>
            <pc:sldMk cId="2269961794" sldId="263"/>
            <ac:spMk id="3" creationId="{DB5B6AEE-3212-44B4-8F0E-32C50300BF33}"/>
          </ac:spMkLst>
        </pc:spChg>
      </pc:sldChg>
      <pc:sldChg chg="modAnim">
        <pc:chgData name="Theo Berg" userId="87687bbc-cabc-430d-afe6-6a1c50e3a7cd" providerId="ADAL" clId="{967525A2-5868-4D7E-8625-25DB1BA9B30C}" dt="2020-10-30T10:15:16.678" v="3"/>
        <pc:sldMkLst>
          <pc:docMk/>
          <pc:sldMk cId="3829669869" sldId="270"/>
        </pc:sldMkLst>
      </pc:sldChg>
    </pc:docChg>
  </pc:docChgLst>
  <pc:docChgLst>
    <pc:chgData name="Theo Berg" userId="87687bbc-cabc-430d-afe6-6a1c50e3a7cd" providerId="ADAL" clId="{4C81194F-2B85-48CC-ABE9-8F05C962D246}"/>
    <pc:docChg chg="undo custSel mod addSld delSld modSld sldOrd">
      <pc:chgData name="Theo Berg" userId="87687bbc-cabc-430d-afe6-6a1c50e3a7cd" providerId="ADAL" clId="{4C81194F-2B85-48CC-ABE9-8F05C962D246}" dt="2020-09-25T12:35:37.070" v="3522" actId="20577"/>
      <pc:docMkLst>
        <pc:docMk/>
      </pc:docMkLst>
      <pc:sldChg chg="modSp">
        <pc:chgData name="Theo Berg" userId="87687bbc-cabc-430d-afe6-6a1c50e3a7cd" providerId="ADAL" clId="{4C81194F-2B85-48CC-ABE9-8F05C962D246}" dt="2020-09-25T10:29:51.456" v="700" actId="20577"/>
        <pc:sldMkLst>
          <pc:docMk/>
          <pc:sldMk cId="4043737824" sldId="257"/>
        </pc:sldMkLst>
        <pc:spChg chg="mod">
          <ac:chgData name="Theo Berg" userId="87687bbc-cabc-430d-afe6-6a1c50e3a7cd" providerId="ADAL" clId="{4C81194F-2B85-48CC-ABE9-8F05C962D246}" dt="2020-09-25T10:29:51.456" v="700" actId="20577"/>
          <ac:spMkLst>
            <pc:docMk/>
            <pc:sldMk cId="4043737824" sldId="257"/>
            <ac:spMk id="2" creationId="{78FD68DA-43BA-4508-8DE2-BA9BB7B2FA5B}"/>
          </ac:spMkLst>
        </pc:spChg>
      </pc:sldChg>
      <pc:sldChg chg="addSp delSp modSp modAnim">
        <pc:chgData name="Theo Berg" userId="87687bbc-cabc-430d-afe6-6a1c50e3a7cd" providerId="ADAL" clId="{4C81194F-2B85-48CC-ABE9-8F05C962D246}" dt="2020-09-25T12:35:37.070" v="3522" actId="20577"/>
        <pc:sldMkLst>
          <pc:docMk/>
          <pc:sldMk cId="1181611389" sldId="259"/>
        </pc:sldMkLst>
        <pc:spChg chg="mod">
          <ac:chgData name="Theo Berg" userId="87687bbc-cabc-430d-afe6-6a1c50e3a7cd" providerId="ADAL" clId="{4C81194F-2B85-48CC-ABE9-8F05C962D246}" dt="2020-09-25T12:35:37.070" v="3522" actId="20577"/>
          <ac:spMkLst>
            <pc:docMk/>
            <pc:sldMk cId="1181611389" sldId="259"/>
            <ac:spMk id="3" creationId="{7579F7E6-92DF-46DE-AB48-E5393CF1BE28}"/>
          </ac:spMkLst>
        </pc:spChg>
        <pc:spChg chg="add del">
          <ac:chgData name="Theo Berg" userId="87687bbc-cabc-430d-afe6-6a1c50e3a7cd" providerId="ADAL" clId="{4C81194F-2B85-48CC-ABE9-8F05C962D246}" dt="2020-09-25T08:52:39.101" v="352"/>
          <ac:spMkLst>
            <pc:docMk/>
            <pc:sldMk cId="1181611389" sldId="259"/>
            <ac:spMk id="4" creationId="{ADF87F62-91A4-4786-A7DF-B378BC9703AA}"/>
          </ac:spMkLst>
        </pc:spChg>
      </pc:sldChg>
      <pc:sldChg chg="modSp modAnim">
        <pc:chgData name="Theo Berg" userId="87687bbc-cabc-430d-afe6-6a1c50e3a7cd" providerId="ADAL" clId="{4C81194F-2B85-48CC-ABE9-8F05C962D246}" dt="2020-09-25T08:59:46.604" v="397"/>
        <pc:sldMkLst>
          <pc:docMk/>
          <pc:sldMk cId="918202141" sldId="260"/>
        </pc:sldMkLst>
        <pc:spChg chg="mod">
          <ac:chgData name="Theo Berg" userId="87687bbc-cabc-430d-afe6-6a1c50e3a7cd" providerId="ADAL" clId="{4C81194F-2B85-48CC-ABE9-8F05C962D246}" dt="2020-09-25T08:58:23.769" v="376" actId="6549"/>
          <ac:spMkLst>
            <pc:docMk/>
            <pc:sldMk cId="918202141" sldId="260"/>
            <ac:spMk id="3" creationId="{7579F7E6-92DF-46DE-AB48-E5393CF1BE28}"/>
          </ac:spMkLst>
        </pc:spChg>
      </pc:sldChg>
      <pc:sldChg chg="addSp delSp modSp modAnim modNotesTx">
        <pc:chgData name="Theo Berg" userId="87687bbc-cabc-430d-afe6-6a1c50e3a7cd" providerId="ADAL" clId="{4C81194F-2B85-48CC-ABE9-8F05C962D246}" dt="2020-09-25T11:41:47.850" v="2546"/>
        <pc:sldMkLst>
          <pc:docMk/>
          <pc:sldMk cId="3924504387" sldId="261"/>
        </pc:sldMkLst>
        <pc:spChg chg="mod">
          <ac:chgData name="Theo Berg" userId="87687bbc-cabc-430d-afe6-6a1c50e3a7cd" providerId="ADAL" clId="{4C81194F-2B85-48CC-ABE9-8F05C962D246}" dt="2020-09-25T10:08:16.386" v="524" actId="20577"/>
          <ac:spMkLst>
            <pc:docMk/>
            <pc:sldMk cId="3924504387" sldId="261"/>
            <ac:spMk id="2" creationId="{B6F0058D-7710-4EB8-8652-6E7DCD63463D}"/>
          </ac:spMkLst>
        </pc:spChg>
        <pc:spChg chg="mod">
          <ac:chgData name="Theo Berg" userId="87687bbc-cabc-430d-afe6-6a1c50e3a7cd" providerId="ADAL" clId="{4C81194F-2B85-48CC-ABE9-8F05C962D246}" dt="2020-09-25T10:19:24.308" v="585" actId="20577"/>
          <ac:spMkLst>
            <pc:docMk/>
            <pc:sldMk cId="3924504387" sldId="261"/>
            <ac:spMk id="3" creationId="{DB5B6AEE-3212-44B4-8F0E-32C50300BF33}"/>
          </ac:spMkLst>
        </pc:spChg>
        <pc:picChg chg="add mod">
          <ac:chgData name="Theo Berg" userId="87687bbc-cabc-430d-afe6-6a1c50e3a7cd" providerId="ADAL" clId="{4C81194F-2B85-48CC-ABE9-8F05C962D246}" dt="2020-09-25T11:22:05.408" v="1845" actId="1076"/>
          <ac:picMkLst>
            <pc:docMk/>
            <pc:sldMk cId="3924504387" sldId="261"/>
            <ac:picMk id="8" creationId="{C72ED4CA-0488-4298-9B4A-24E679D80D44}"/>
          </ac:picMkLst>
        </pc:picChg>
        <pc:picChg chg="add del mod">
          <ac:chgData name="Theo Berg" userId="87687bbc-cabc-430d-afe6-6a1c50e3a7cd" providerId="ADAL" clId="{4C81194F-2B85-48CC-ABE9-8F05C962D246}" dt="2020-09-25T11:37:54.157" v="2211" actId="478"/>
          <ac:picMkLst>
            <pc:docMk/>
            <pc:sldMk cId="3924504387" sldId="261"/>
            <ac:picMk id="9" creationId="{EEACBC63-2DB6-4724-8049-D9D850AE7BAA}"/>
          </ac:picMkLst>
        </pc:picChg>
        <pc:picChg chg="add mod">
          <ac:chgData name="Theo Berg" userId="87687bbc-cabc-430d-afe6-6a1c50e3a7cd" providerId="ADAL" clId="{4C81194F-2B85-48CC-ABE9-8F05C962D246}" dt="2020-09-25T11:37:57.797" v="2212" actId="1076"/>
          <ac:picMkLst>
            <pc:docMk/>
            <pc:sldMk cId="3924504387" sldId="261"/>
            <ac:picMk id="10" creationId="{06D83712-2A55-4C7C-8B38-1F8251B88EDC}"/>
          </ac:picMkLst>
        </pc:picChg>
      </pc:sldChg>
      <pc:sldChg chg="addSp delSp modSp modAnim modNotesTx">
        <pc:chgData name="Theo Berg" userId="87687bbc-cabc-430d-afe6-6a1c50e3a7cd" providerId="ADAL" clId="{4C81194F-2B85-48CC-ABE9-8F05C962D246}" dt="2020-09-25T11:49:06.266" v="3455" actId="20577"/>
        <pc:sldMkLst>
          <pc:docMk/>
          <pc:sldMk cId="2581349776" sldId="262"/>
        </pc:sldMkLst>
        <pc:spChg chg="mod">
          <ac:chgData name="Theo Berg" userId="87687bbc-cabc-430d-afe6-6a1c50e3a7cd" providerId="ADAL" clId="{4C81194F-2B85-48CC-ABE9-8F05C962D246}" dt="2020-09-25T08:41:46.673" v="130" actId="20577"/>
          <ac:spMkLst>
            <pc:docMk/>
            <pc:sldMk cId="2581349776" sldId="262"/>
            <ac:spMk id="2" creationId="{1F856F5C-9CEE-4E37-8ACF-AEF774CC96AC}"/>
          </ac:spMkLst>
        </pc:spChg>
        <pc:spChg chg="mod">
          <ac:chgData name="Theo Berg" userId="87687bbc-cabc-430d-afe6-6a1c50e3a7cd" providerId="ADAL" clId="{4C81194F-2B85-48CC-ABE9-8F05C962D246}" dt="2020-09-25T11:44:17.516" v="2816" actId="20577"/>
          <ac:spMkLst>
            <pc:docMk/>
            <pc:sldMk cId="2581349776" sldId="262"/>
            <ac:spMk id="3" creationId="{5022BDF7-1010-4D06-B462-8F3C87A87EC0}"/>
          </ac:spMkLst>
        </pc:spChg>
        <pc:spChg chg="add del">
          <ac:chgData name="Theo Berg" userId="87687bbc-cabc-430d-afe6-6a1c50e3a7cd" providerId="ADAL" clId="{4C81194F-2B85-48CC-ABE9-8F05C962D246}" dt="2020-09-25T08:43:33.842" v="136"/>
          <ac:spMkLst>
            <pc:docMk/>
            <pc:sldMk cId="2581349776" sldId="262"/>
            <ac:spMk id="8" creationId="{A54A414F-445B-4F95-8755-E510803A0006}"/>
          </ac:spMkLst>
        </pc:spChg>
        <pc:spChg chg="add del">
          <ac:chgData name="Theo Berg" userId="87687bbc-cabc-430d-afe6-6a1c50e3a7cd" providerId="ADAL" clId="{4C81194F-2B85-48CC-ABE9-8F05C962D246}" dt="2020-09-25T08:44:30.906" v="138"/>
          <ac:spMkLst>
            <pc:docMk/>
            <pc:sldMk cId="2581349776" sldId="262"/>
            <ac:spMk id="9" creationId="{31FDB50C-98EE-4AD8-991C-4236BD3C5ACA}"/>
          </ac:spMkLst>
        </pc:spChg>
      </pc:sldChg>
      <pc:sldChg chg="addSp modSp modAnim">
        <pc:chgData name="Theo Berg" userId="87687bbc-cabc-430d-afe6-6a1c50e3a7cd" providerId="ADAL" clId="{4C81194F-2B85-48CC-ABE9-8F05C962D246}" dt="2020-09-25T10:28:14.061" v="656"/>
        <pc:sldMkLst>
          <pc:docMk/>
          <pc:sldMk cId="2269961794" sldId="263"/>
        </pc:sldMkLst>
        <pc:spChg chg="mod">
          <ac:chgData name="Theo Berg" userId="87687bbc-cabc-430d-afe6-6a1c50e3a7cd" providerId="ADAL" clId="{4C81194F-2B85-48CC-ABE9-8F05C962D246}" dt="2020-09-25T10:23:16.767" v="650" actId="20577"/>
          <ac:spMkLst>
            <pc:docMk/>
            <pc:sldMk cId="2269961794" sldId="263"/>
            <ac:spMk id="3" creationId="{DB5B6AEE-3212-44B4-8F0E-32C50300BF33}"/>
          </ac:spMkLst>
        </pc:spChg>
        <pc:picChg chg="add mod">
          <ac:chgData name="Theo Berg" userId="87687bbc-cabc-430d-afe6-6a1c50e3a7cd" providerId="ADAL" clId="{4C81194F-2B85-48CC-ABE9-8F05C962D246}" dt="2020-09-25T10:27:33.423" v="652" actId="1076"/>
          <ac:picMkLst>
            <pc:docMk/>
            <pc:sldMk cId="2269961794" sldId="263"/>
            <ac:picMk id="7" creationId="{8960C4BD-5A38-4A3A-9783-3ED6DA172AC4}"/>
          </ac:picMkLst>
        </pc:picChg>
      </pc:sldChg>
      <pc:sldChg chg="addSp delSp modSp add del mod modClrScheme chgLayout">
        <pc:chgData name="Theo Berg" userId="87687bbc-cabc-430d-afe6-6a1c50e3a7cd" providerId="ADAL" clId="{4C81194F-2B85-48CC-ABE9-8F05C962D246}" dt="2020-09-25T09:50:50.400" v="436" actId="2696"/>
        <pc:sldMkLst>
          <pc:docMk/>
          <pc:sldMk cId="2565179414" sldId="264"/>
        </pc:sldMkLst>
        <pc:spChg chg="mod">
          <ac:chgData name="Theo Berg" userId="87687bbc-cabc-430d-afe6-6a1c50e3a7cd" providerId="ADAL" clId="{4C81194F-2B85-48CC-ABE9-8F05C962D246}" dt="2020-09-25T09:07:30.523" v="435" actId="26606"/>
          <ac:spMkLst>
            <pc:docMk/>
            <pc:sldMk cId="2565179414" sldId="264"/>
            <ac:spMk id="2" creationId="{343BD1DD-1FCA-43C6-A6F9-69993B87663B}"/>
          </ac:spMkLst>
        </pc:spChg>
        <pc:spChg chg="del">
          <ac:chgData name="Theo Berg" userId="87687bbc-cabc-430d-afe6-6a1c50e3a7cd" providerId="ADAL" clId="{4C81194F-2B85-48CC-ABE9-8F05C962D246}" dt="2020-09-25T08:53:08.138" v="366"/>
          <ac:spMkLst>
            <pc:docMk/>
            <pc:sldMk cId="2565179414" sldId="264"/>
            <ac:spMk id="3" creationId="{299E2377-4236-4278-9A03-513951477EA4}"/>
          </ac:spMkLst>
        </pc:spChg>
        <pc:spChg chg="mod">
          <ac:chgData name="Theo Berg" userId="87687bbc-cabc-430d-afe6-6a1c50e3a7cd" providerId="ADAL" clId="{4C81194F-2B85-48CC-ABE9-8F05C962D246}" dt="2020-09-25T09:07:30.523" v="435" actId="26606"/>
          <ac:spMkLst>
            <pc:docMk/>
            <pc:sldMk cId="2565179414" sldId="264"/>
            <ac:spMk id="4" creationId="{5FFBC9A2-C4D6-4B18-AFD7-65C149A70489}"/>
          </ac:spMkLst>
        </pc:spChg>
        <pc:spChg chg="del">
          <ac:chgData name="Theo Berg" userId="87687bbc-cabc-430d-afe6-6a1c50e3a7cd" providerId="ADAL" clId="{4C81194F-2B85-48CC-ABE9-8F05C962D246}" dt="2020-09-25T08:53:26.899" v="370"/>
          <ac:spMkLst>
            <pc:docMk/>
            <pc:sldMk cId="2565179414" sldId="264"/>
            <ac:spMk id="7" creationId="{D46AC76A-FE34-4864-8C0D-B0FACFBECFB6}"/>
          </ac:spMkLst>
        </pc:spChg>
        <pc:spChg chg="del mod">
          <ac:chgData name="Theo Berg" userId="87687bbc-cabc-430d-afe6-6a1c50e3a7cd" providerId="ADAL" clId="{4C81194F-2B85-48CC-ABE9-8F05C962D246}" dt="2020-09-25T09:07:26.091" v="432"/>
          <ac:spMkLst>
            <pc:docMk/>
            <pc:sldMk cId="2565179414" sldId="264"/>
            <ac:spMk id="10" creationId="{D11740AF-1C61-43BD-80C1-DB5559CF2869}"/>
          </ac:spMkLst>
        </pc:spChg>
        <pc:spChg chg="add mod">
          <ac:chgData name="Theo Berg" userId="87687bbc-cabc-430d-afe6-6a1c50e3a7cd" providerId="ADAL" clId="{4C81194F-2B85-48CC-ABE9-8F05C962D246}" dt="2020-09-25T09:07:30.523" v="435" actId="26606"/>
          <ac:spMkLst>
            <pc:docMk/>
            <pc:sldMk cId="2565179414" sldId="264"/>
            <ac:spMk id="17" creationId="{DE334258-B490-491E-9A0A-C10C0B0BA2BE}"/>
          </ac:spMkLst>
        </pc:spChg>
        <pc:picChg chg="add mod">
          <ac:chgData name="Theo Berg" userId="87687bbc-cabc-430d-afe6-6a1c50e3a7cd" providerId="ADAL" clId="{4C81194F-2B85-48CC-ABE9-8F05C962D246}" dt="2020-09-25T08:53:13.776" v="369" actId="1076"/>
          <ac:picMkLst>
            <pc:docMk/>
            <pc:sldMk cId="2565179414" sldId="264"/>
            <ac:picMk id="6" creationId="{707C5A85-36B9-42C9-BFBD-9E40DA9ACAE9}"/>
          </ac:picMkLst>
        </pc:picChg>
        <pc:picChg chg="add mod">
          <ac:chgData name="Theo Berg" userId="87687bbc-cabc-430d-afe6-6a1c50e3a7cd" providerId="ADAL" clId="{4C81194F-2B85-48CC-ABE9-8F05C962D246}" dt="2020-09-25T08:53:28.657" v="372" actId="962"/>
          <ac:picMkLst>
            <pc:docMk/>
            <pc:sldMk cId="2565179414" sldId="264"/>
            <ac:picMk id="9" creationId="{408CFB62-06E4-430A-A3FD-A6DD710E728E}"/>
          </ac:picMkLst>
        </pc:picChg>
        <pc:picChg chg="add mod ord">
          <ac:chgData name="Theo Berg" userId="87687bbc-cabc-430d-afe6-6a1c50e3a7cd" providerId="ADAL" clId="{4C81194F-2B85-48CC-ABE9-8F05C962D246}" dt="2020-09-25T09:07:30.523" v="435" actId="26606"/>
          <ac:picMkLst>
            <pc:docMk/>
            <pc:sldMk cId="2565179414" sldId="264"/>
            <ac:picMk id="12" creationId="{5753922D-A887-40EA-8D52-FDF9DCE7FBA3}"/>
          </ac:picMkLst>
        </pc:picChg>
      </pc:sldChg>
      <pc:sldChg chg="modSp ord modAnim">
        <pc:chgData name="Theo Berg" userId="87687bbc-cabc-430d-afe6-6a1c50e3a7cd" providerId="ADAL" clId="{4C81194F-2B85-48CC-ABE9-8F05C962D246}" dt="2020-09-25T10:20:22.114" v="591"/>
        <pc:sldMkLst>
          <pc:docMk/>
          <pc:sldMk cId="2318564265" sldId="265"/>
        </pc:sldMkLst>
        <pc:spChg chg="mod">
          <ac:chgData name="Theo Berg" userId="87687bbc-cabc-430d-afe6-6a1c50e3a7cd" providerId="ADAL" clId="{4C81194F-2B85-48CC-ABE9-8F05C962D246}" dt="2020-09-25T10:18:09.380" v="573" actId="255"/>
          <ac:spMkLst>
            <pc:docMk/>
            <pc:sldMk cId="2318564265" sldId="265"/>
            <ac:spMk id="5" creationId="{E49E4829-F883-4016-92BD-6314E305C687}"/>
          </ac:spMkLst>
        </pc:spChg>
      </pc:sldChg>
      <pc:sldChg chg="add">
        <pc:chgData name="Theo Berg" userId="87687bbc-cabc-430d-afe6-6a1c50e3a7cd" providerId="ADAL" clId="{4C81194F-2B85-48CC-ABE9-8F05C962D246}" dt="2020-09-25T09:50:54.875" v="437"/>
        <pc:sldMkLst>
          <pc:docMk/>
          <pc:sldMk cId="3468822723" sldId="266"/>
        </pc:sldMkLst>
      </pc:sldChg>
      <pc:sldChg chg="modSp add modAnim">
        <pc:chgData name="Theo Berg" userId="87687bbc-cabc-430d-afe6-6a1c50e3a7cd" providerId="ADAL" clId="{4C81194F-2B85-48CC-ABE9-8F05C962D246}" dt="2020-09-25T11:41:42.022" v="2545"/>
        <pc:sldMkLst>
          <pc:docMk/>
          <pc:sldMk cId="4151922182" sldId="267"/>
        </pc:sldMkLst>
        <pc:spChg chg="mod">
          <ac:chgData name="Theo Berg" userId="87687bbc-cabc-430d-afe6-6a1c50e3a7cd" providerId="ADAL" clId="{4C81194F-2B85-48CC-ABE9-8F05C962D246}" dt="2020-09-25T11:11:27.389" v="1742" actId="688"/>
          <ac:spMkLst>
            <pc:docMk/>
            <pc:sldMk cId="4151922182" sldId="267"/>
            <ac:spMk id="2" creationId="{8C7133F1-3F68-420E-95E9-0F5FA0DCA025}"/>
          </ac:spMkLst>
        </pc:spChg>
        <pc:spChg chg="mod">
          <ac:chgData name="Theo Berg" userId="87687bbc-cabc-430d-afe6-6a1c50e3a7cd" providerId="ADAL" clId="{4C81194F-2B85-48CC-ABE9-8F05C962D246}" dt="2020-09-25T10:58:03.766" v="1105"/>
          <ac:spMkLst>
            <pc:docMk/>
            <pc:sldMk cId="4151922182" sldId="267"/>
            <ac:spMk id="3" creationId="{F6F6FEC6-ED9C-4AF8-9602-63A29B62DAD0}"/>
          </ac:spMkLst>
        </pc:spChg>
      </pc:sldChg>
    </pc:docChg>
  </pc:docChgLst>
  <pc:docChgLst>
    <pc:chgData name="Nagy, J. (18052673)" userId="S::18052673@student.hhs.nl::ab6f68a2-14a0-4840-b32a-6397ba460814" providerId="AD" clId="Web-{6D35C47C-ADB9-4879-BE5F-AFB88A899136}"/>
    <pc:docChg chg="modSld">
      <pc:chgData name="Nagy, J. (18052673)" userId="S::18052673@student.hhs.nl::ab6f68a2-14a0-4840-b32a-6397ba460814" providerId="AD" clId="Web-{6D35C47C-ADB9-4879-BE5F-AFB88A899136}" dt="2020-09-25T11:10:55.941" v="351" actId="20577"/>
      <pc:docMkLst>
        <pc:docMk/>
      </pc:docMkLst>
      <pc:sldChg chg="modSp">
        <pc:chgData name="Nagy, J. (18052673)" userId="S::18052673@student.hhs.nl::ab6f68a2-14a0-4840-b32a-6397ba460814" providerId="AD" clId="Web-{6D35C47C-ADB9-4879-BE5F-AFB88A899136}" dt="2020-09-25T11:06:40.782" v="344" actId="1076"/>
        <pc:sldMkLst>
          <pc:docMk/>
          <pc:sldMk cId="2269961794" sldId="263"/>
        </pc:sldMkLst>
        <pc:spChg chg="mod">
          <ac:chgData name="Nagy, J. (18052673)" userId="S::18052673@student.hhs.nl::ab6f68a2-14a0-4840-b32a-6397ba460814" providerId="AD" clId="Web-{6D35C47C-ADB9-4879-BE5F-AFB88A899136}" dt="2020-09-25T11:05:23.609" v="329" actId="20577"/>
          <ac:spMkLst>
            <pc:docMk/>
            <pc:sldMk cId="2269961794" sldId="263"/>
            <ac:spMk id="3" creationId="{DB5B6AEE-3212-44B4-8F0E-32C50300BF33}"/>
          </ac:spMkLst>
        </pc:spChg>
        <pc:picChg chg="mod">
          <ac:chgData name="Nagy, J. (18052673)" userId="S::18052673@student.hhs.nl::ab6f68a2-14a0-4840-b32a-6397ba460814" providerId="AD" clId="Web-{6D35C47C-ADB9-4879-BE5F-AFB88A899136}" dt="2020-09-25T11:06:40.782" v="344" actId="1076"/>
          <ac:picMkLst>
            <pc:docMk/>
            <pc:sldMk cId="2269961794" sldId="263"/>
            <ac:picMk id="6" creationId="{29FC6FAC-3F23-402E-8EDD-65B763CEE063}"/>
          </ac:picMkLst>
        </pc:picChg>
        <pc:picChg chg="mod">
          <ac:chgData name="Nagy, J. (18052673)" userId="S::18052673@student.hhs.nl::ab6f68a2-14a0-4840-b32a-6397ba460814" providerId="AD" clId="Web-{6D35C47C-ADB9-4879-BE5F-AFB88A899136}" dt="2020-09-25T11:06:34.141" v="342" actId="1076"/>
          <ac:picMkLst>
            <pc:docMk/>
            <pc:sldMk cId="2269961794" sldId="263"/>
            <ac:picMk id="7" creationId="{8960C4BD-5A38-4A3A-9783-3ED6DA172AC4}"/>
          </ac:picMkLst>
        </pc:picChg>
      </pc:sldChg>
      <pc:sldChg chg="addSp modSp">
        <pc:chgData name="Nagy, J. (18052673)" userId="S::18052673@student.hhs.nl::ab6f68a2-14a0-4840-b32a-6397ba460814" providerId="AD" clId="Web-{6D35C47C-ADB9-4879-BE5F-AFB88A899136}" dt="2020-09-25T11:09:01.971" v="347" actId="1076"/>
        <pc:sldMkLst>
          <pc:docMk/>
          <pc:sldMk cId="2318564265" sldId="265"/>
        </pc:sldMkLst>
        <pc:spChg chg="add mod">
          <ac:chgData name="Nagy, J. (18052673)" userId="S::18052673@student.hhs.nl::ab6f68a2-14a0-4840-b32a-6397ba460814" providerId="AD" clId="Web-{6D35C47C-ADB9-4879-BE5F-AFB88A899136}" dt="2020-09-25T09:53:11.874" v="317" actId="20577"/>
          <ac:spMkLst>
            <pc:docMk/>
            <pc:sldMk cId="2318564265" sldId="265"/>
            <ac:spMk id="5" creationId="{E49E4829-F883-4016-92BD-6314E305C687}"/>
          </ac:spMkLst>
        </pc:spChg>
        <pc:picChg chg="mod">
          <ac:chgData name="Nagy, J. (18052673)" userId="S::18052673@student.hhs.nl::ab6f68a2-14a0-4840-b32a-6397ba460814" providerId="AD" clId="Web-{6D35C47C-ADB9-4879-BE5F-AFB88A899136}" dt="2020-09-25T11:09:01.971" v="347" actId="1076"/>
          <ac:picMkLst>
            <pc:docMk/>
            <pc:sldMk cId="2318564265" sldId="265"/>
            <ac:picMk id="6" creationId="{4F77DB14-7A3E-4176-B600-05C355BF0B5B}"/>
          </ac:picMkLst>
        </pc:picChg>
      </pc:sldChg>
      <pc:sldChg chg="modSp">
        <pc:chgData name="Nagy, J. (18052673)" userId="S::18052673@student.hhs.nl::ab6f68a2-14a0-4840-b32a-6397ba460814" providerId="AD" clId="Web-{6D35C47C-ADB9-4879-BE5F-AFB88A899136}" dt="2020-09-25T11:10:55.941" v="350" actId="20577"/>
        <pc:sldMkLst>
          <pc:docMk/>
          <pc:sldMk cId="4151922182" sldId="267"/>
        </pc:sldMkLst>
        <pc:spChg chg="mod">
          <ac:chgData name="Nagy, J. (18052673)" userId="S::18052673@student.hhs.nl::ab6f68a2-14a0-4840-b32a-6397ba460814" providerId="AD" clId="Web-{6D35C47C-ADB9-4879-BE5F-AFB88A899136}" dt="2020-09-25T11:10:55.941" v="350" actId="20577"/>
          <ac:spMkLst>
            <pc:docMk/>
            <pc:sldMk cId="4151922182" sldId="267"/>
            <ac:spMk id="3" creationId="{F6F6FEC6-ED9C-4AF8-9602-63A29B62DAD0}"/>
          </ac:spMkLst>
        </pc:spChg>
      </pc:sldChg>
    </pc:docChg>
  </pc:docChgLst>
  <pc:docChgLst>
    <pc:chgData name="Berg, T. van den (13094130)" userId="S::13094130@student.hhs.nl::87687bbc-cabc-430d-afe6-6a1c50e3a7cd" providerId="AD" clId="Web-{61045DCD-CB5F-4B65-8CE6-EBA08520058C}"/>
    <pc:docChg chg="delSld modSld">
      <pc:chgData name="Berg, T. van den (13094130)" userId="S::13094130@student.hhs.nl::87687bbc-cabc-430d-afe6-6a1c50e3a7cd" providerId="AD" clId="Web-{61045DCD-CB5F-4B65-8CE6-EBA08520058C}" dt="2020-12-17T12:48:14.739" v="11"/>
      <pc:docMkLst>
        <pc:docMk/>
      </pc:docMkLst>
      <pc:sldChg chg="addSp delSp modSp">
        <pc:chgData name="Berg, T. van den (13094130)" userId="S::13094130@student.hhs.nl::87687bbc-cabc-430d-afe6-6a1c50e3a7cd" providerId="AD" clId="Web-{61045DCD-CB5F-4B65-8CE6-EBA08520058C}" dt="2020-12-17T12:48:14.739" v="11"/>
        <pc:sldMkLst>
          <pc:docMk/>
          <pc:sldMk cId="2269961794" sldId="263"/>
        </pc:sldMkLst>
        <pc:spChg chg="del">
          <ac:chgData name="Berg, T. van den (13094130)" userId="S::13094130@student.hhs.nl::87687bbc-cabc-430d-afe6-6a1c50e3a7cd" providerId="AD" clId="Web-{61045DCD-CB5F-4B65-8CE6-EBA08520058C}" dt="2020-12-17T12:48:13.879" v="10"/>
          <ac:spMkLst>
            <pc:docMk/>
            <pc:sldMk cId="2269961794" sldId="263"/>
            <ac:spMk id="4" creationId="{EFB3A263-DF45-4C43-93CD-1D145CBC0522}"/>
          </ac:spMkLst>
        </pc:spChg>
        <pc:spChg chg="add mod">
          <ac:chgData name="Berg, T. van den (13094130)" userId="S::13094130@student.hhs.nl::87687bbc-cabc-430d-afe6-6a1c50e3a7cd" providerId="AD" clId="Web-{61045DCD-CB5F-4B65-8CE6-EBA08520058C}" dt="2020-12-17T12:48:09.426" v="9"/>
          <ac:spMkLst>
            <pc:docMk/>
            <pc:sldMk cId="2269961794" sldId="263"/>
            <ac:spMk id="5" creationId="{CA55E312-0F0B-40FC-8D34-487FC7799505}"/>
          </ac:spMkLst>
        </pc:spChg>
        <pc:spChg chg="add mod">
          <ac:chgData name="Berg, T. van den (13094130)" userId="S::13094130@student.hhs.nl::87687bbc-cabc-430d-afe6-6a1c50e3a7cd" providerId="AD" clId="Web-{61045DCD-CB5F-4B65-8CE6-EBA08520058C}" dt="2020-12-17T12:48:14.739" v="11"/>
          <ac:spMkLst>
            <pc:docMk/>
            <pc:sldMk cId="2269961794" sldId="263"/>
            <ac:spMk id="6" creationId="{E862973D-1E46-4C80-993C-F5BF27749E3D}"/>
          </ac:spMkLst>
        </pc:spChg>
        <pc:spChg chg="del">
          <ac:chgData name="Berg, T. van den (13094130)" userId="S::13094130@student.hhs.nl::87687bbc-cabc-430d-afe6-6a1c50e3a7cd" providerId="AD" clId="Web-{61045DCD-CB5F-4B65-8CE6-EBA08520058C}" dt="2020-12-17T12:48:08.348" v="8"/>
          <ac:spMkLst>
            <pc:docMk/>
            <pc:sldMk cId="2269961794" sldId="263"/>
            <ac:spMk id="9" creationId="{FDE76010-32D1-443F-96FD-103939BE61F0}"/>
          </ac:spMkLst>
        </pc:spChg>
      </pc:sldChg>
      <pc:sldChg chg="modSp">
        <pc:chgData name="Berg, T. van den (13094130)" userId="S::13094130@student.hhs.nl::87687bbc-cabc-430d-afe6-6a1c50e3a7cd" providerId="AD" clId="Web-{61045DCD-CB5F-4B65-8CE6-EBA08520058C}" dt="2020-12-17T12:23:29.436" v="2" actId="20577"/>
        <pc:sldMkLst>
          <pc:docMk/>
          <pc:sldMk cId="3869215285" sldId="282"/>
        </pc:sldMkLst>
        <pc:spChg chg="mod">
          <ac:chgData name="Berg, T. van den (13094130)" userId="S::13094130@student.hhs.nl::87687bbc-cabc-430d-afe6-6a1c50e3a7cd" providerId="AD" clId="Web-{61045DCD-CB5F-4B65-8CE6-EBA08520058C}" dt="2020-12-17T12:23:29.436" v="2" actId="20577"/>
          <ac:spMkLst>
            <pc:docMk/>
            <pc:sldMk cId="3869215285" sldId="282"/>
            <ac:spMk id="3" creationId="{27D3552E-6475-4A1E-A467-104D028BF3AF}"/>
          </ac:spMkLst>
        </pc:spChg>
      </pc:sldChg>
      <pc:sldChg chg="modSp del">
        <pc:chgData name="Berg, T. van den (13094130)" userId="S::13094130@student.hhs.nl::87687bbc-cabc-430d-afe6-6a1c50e3a7cd" providerId="AD" clId="Web-{61045DCD-CB5F-4B65-8CE6-EBA08520058C}" dt="2020-12-17T12:30:16.239" v="7"/>
        <pc:sldMkLst>
          <pc:docMk/>
          <pc:sldMk cId="2071447118" sldId="283"/>
        </pc:sldMkLst>
        <pc:spChg chg="mod">
          <ac:chgData name="Berg, T. van den (13094130)" userId="S::13094130@student.hhs.nl::87687bbc-cabc-430d-afe6-6a1c50e3a7cd" providerId="AD" clId="Web-{61045DCD-CB5F-4B65-8CE6-EBA08520058C}" dt="2020-12-17T12:30:11.348" v="4" actId="20577"/>
          <ac:spMkLst>
            <pc:docMk/>
            <pc:sldMk cId="2071447118" sldId="283"/>
            <ac:spMk id="3" creationId="{79F74723-EDAB-4DC6-A7AA-7FD6A958BF1F}"/>
          </ac:spMkLst>
        </pc:spChg>
      </pc:sldChg>
    </pc:docChg>
  </pc:docChgLst>
  <pc:docChgLst>
    <pc:chgData name="Keereweer, N.D. (17020670)" userId="S::17020670@student.hhs.nl::3fca7a82-e811-4d55-abec-bfaf0b2d12b2" providerId="AD" clId="Web-{E324A868-ED11-40A2-8F2B-60805E927689}"/>
    <pc:docChg chg="modSld">
      <pc:chgData name="Keereweer, N.D. (17020670)" userId="S::17020670@student.hhs.nl::3fca7a82-e811-4d55-abec-bfaf0b2d12b2" providerId="AD" clId="Web-{E324A868-ED11-40A2-8F2B-60805E927689}" dt="2020-10-30T07:56:58.355" v="89" actId="20577"/>
      <pc:docMkLst>
        <pc:docMk/>
      </pc:docMkLst>
      <pc:sldChg chg="modSp">
        <pc:chgData name="Keereweer, N.D. (17020670)" userId="S::17020670@student.hhs.nl::3fca7a82-e811-4d55-abec-bfaf0b2d12b2" providerId="AD" clId="Web-{E324A868-ED11-40A2-8F2B-60805E927689}" dt="2020-10-30T07:56:55.043" v="87" actId="20577"/>
        <pc:sldMkLst>
          <pc:docMk/>
          <pc:sldMk cId="2269961794" sldId="263"/>
        </pc:sldMkLst>
        <pc:spChg chg="mod">
          <ac:chgData name="Keereweer, N.D. (17020670)" userId="S::17020670@student.hhs.nl::3fca7a82-e811-4d55-abec-bfaf0b2d12b2" providerId="AD" clId="Web-{E324A868-ED11-40A2-8F2B-60805E927689}" dt="2020-10-30T07:56:55.043" v="87" actId="20577"/>
          <ac:spMkLst>
            <pc:docMk/>
            <pc:sldMk cId="2269961794" sldId="263"/>
            <ac:spMk id="3" creationId="{DB5B6AEE-3212-44B4-8F0E-32C50300BF33}"/>
          </ac:spMkLst>
        </pc:spChg>
      </pc:sldChg>
      <pc:sldChg chg="modSp">
        <pc:chgData name="Keereweer, N.D. (17020670)" userId="S::17020670@student.hhs.nl::3fca7a82-e811-4d55-abec-bfaf0b2d12b2" providerId="AD" clId="Web-{E324A868-ED11-40A2-8F2B-60805E927689}" dt="2020-10-30T07:56:32.417" v="62" actId="20577"/>
        <pc:sldMkLst>
          <pc:docMk/>
          <pc:sldMk cId="4151922182" sldId="267"/>
        </pc:sldMkLst>
        <pc:spChg chg="mod">
          <ac:chgData name="Keereweer, N.D. (17020670)" userId="S::17020670@student.hhs.nl::3fca7a82-e811-4d55-abec-bfaf0b2d12b2" providerId="AD" clId="Web-{E324A868-ED11-40A2-8F2B-60805E927689}" dt="2020-10-30T07:56:32.417" v="62" actId="20577"/>
          <ac:spMkLst>
            <pc:docMk/>
            <pc:sldMk cId="4151922182" sldId="267"/>
            <ac:spMk id="3" creationId="{F6F6FEC6-ED9C-4AF8-9602-63A29B62DAD0}"/>
          </ac:spMkLst>
        </pc:spChg>
      </pc:sldChg>
    </pc:docChg>
  </pc:docChgLst>
  <pc:docChgLst>
    <pc:chgData name="Duivenvoorden, R.G.C. (17057469)" userId="363e60e8-fa41-4131-9de7-c56880614cc4" providerId="ADAL" clId="{9C634590-7DD2-492A-9500-7FD5D0E45A7E}"/>
    <pc:docChg chg="addSld delSld modSld">
      <pc:chgData name="Duivenvoorden, R.G.C. (17057469)" userId="363e60e8-fa41-4131-9de7-c56880614cc4" providerId="ADAL" clId="{9C634590-7DD2-492A-9500-7FD5D0E45A7E}" dt="2020-11-10T10:58:42.166" v="132" actId="20577"/>
      <pc:docMkLst>
        <pc:docMk/>
      </pc:docMkLst>
      <pc:sldChg chg="modSp modAnim">
        <pc:chgData name="Duivenvoorden, R.G.C. (17057469)" userId="363e60e8-fa41-4131-9de7-c56880614cc4" providerId="ADAL" clId="{9C634590-7DD2-492A-9500-7FD5D0E45A7E}" dt="2020-11-10T10:57:01.478" v="120" actId="20577"/>
        <pc:sldMkLst>
          <pc:docMk/>
          <pc:sldMk cId="1181611389" sldId="259"/>
        </pc:sldMkLst>
        <pc:spChg chg="mod">
          <ac:chgData name="Duivenvoorden, R.G.C. (17057469)" userId="363e60e8-fa41-4131-9de7-c56880614cc4" providerId="ADAL" clId="{9C634590-7DD2-492A-9500-7FD5D0E45A7E}" dt="2020-11-10T10:57:01.478" v="120" actId="20577"/>
          <ac:spMkLst>
            <pc:docMk/>
            <pc:sldMk cId="1181611389" sldId="259"/>
            <ac:spMk id="3" creationId="{7579F7E6-92DF-46DE-AB48-E5393CF1BE28}"/>
          </ac:spMkLst>
        </pc:spChg>
      </pc:sldChg>
      <pc:sldChg chg="modSp modAnim">
        <pc:chgData name="Duivenvoorden, R.G.C. (17057469)" userId="363e60e8-fa41-4131-9de7-c56880614cc4" providerId="ADAL" clId="{9C634590-7DD2-492A-9500-7FD5D0E45A7E}" dt="2020-11-10T10:58:42.166" v="132" actId="20577"/>
        <pc:sldMkLst>
          <pc:docMk/>
          <pc:sldMk cId="2269961794" sldId="263"/>
        </pc:sldMkLst>
        <pc:spChg chg="mod">
          <ac:chgData name="Duivenvoorden, R.G.C. (17057469)" userId="363e60e8-fa41-4131-9de7-c56880614cc4" providerId="ADAL" clId="{9C634590-7DD2-492A-9500-7FD5D0E45A7E}" dt="2020-11-10T10:58:42.166" v="132" actId="20577"/>
          <ac:spMkLst>
            <pc:docMk/>
            <pc:sldMk cId="2269961794" sldId="263"/>
            <ac:spMk id="3" creationId="{DB5B6AEE-3212-44B4-8F0E-32C50300BF33}"/>
          </ac:spMkLst>
        </pc:spChg>
      </pc:sldChg>
      <pc:sldChg chg="del">
        <pc:chgData name="Duivenvoorden, R.G.C. (17057469)" userId="363e60e8-fa41-4131-9de7-c56880614cc4" providerId="ADAL" clId="{9C634590-7DD2-492A-9500-7FD5D0E45A7E}" dt="2020-11-10T10:06:06.573" v="0" actId="47"/>
        <pc:sldMkLst>
          <pc:docMk/>
          <pc:sldMk cId="2146374157" sldId="271"/>
        </pc:sldMkLst>
      </pc:sldChg>
      <pc:sldChg chg="del">
        <pc:chgData name="Duivenvoorden, R.G.C. (17057469)" userId="363e60e8-fa41-4131-9de7-c56880614cc4" providerId="ADAL" clId="{9C634590-7DD2-492A-9500-7FD5D0E45A7E}" dt="2020-11-10T10:06:10.012" v="3" actId="47"/>
        <pc:sldMkLst>
          <pc:docMk/>
          <pc:sldMk cId="386266886" sldId="274"/>
        </pc:sldMkLst>
      </pc:sldChg>
      <pc:sldChg chg="del">
        <pc:chgData name="Duivenvoorden, R.G.C. (17057469)" userId="363e60e8-fa41-4131-9de7-c56880614cc4" providerId="ADAL" clId="{9C634590-7DD2-492A-9500-7FD5D0E45A7E}" dt="2020-11-10T10:06:08.835" v="2" actId="47"/>
        <pc:sldMkLst>
          <pc:docMk/>
          <pc:sldMk cId="3501591894" sldId="275"/>
        </pc:sldMkLst>
      </pc:sldChg>
      <pc:sldChg chg="del">
        <pc:chgData name="Duivenvoorden, R.G.C. (17057469)" userId="363e60e8-fa41-4131-9de7-c56880614cc4" providerId="ADAL" clId="{9C634590-7DD2-492A-9500-7FD5D0E45A7E}" dt="2020-11-10T10:06:07.635" v="1" actId="47"/>
        <pc:sldMkLst>
          <pc:docMk/>
          <pc:sldMk cId="465794318" sldId="276"/>
        </pc:sldMkLst>
      </pc:sldChg>
      <pc:sldChg chg="del">
        <pc:chgData name="Duivenvoorden, R.G.C. (17057469)" userId="363e60e8-fa41-4131-9de7-c56880614cc4" providerId="ADAL" clId="{9C634590-7DD2-492A-9500-7FD5D0E45A7E}" dt="2020-11-10T10:56:40.109" v="62" actId="47"/>
        <pc:sldMkLst>
          <pc:docMk/>
          <pc:sldMk cId="1528204895" sldId="277"/>
        </pc:sldMkLst>
      </pc:sldChg>
      <pc:sldChg chg="del">
        <pc:chgData name="Duivenvoorden, R.G.C. (17057469)" userId="363e60e8-fa41-4131-9de7-c56880614cc4" providerId="ADAL" clId="{9C634590-7DD2-492A-9500-7FD5D0E45A7E}" dt="2020-11-10T10:56:41.238" v="63" actId="47"/>
        <pc:sldMkLst>
          <pc:docMk/>
          <pc:sldMk cId="49131087" sldId="278"/>
        </pc:sldMkLst>
      </pc:sldChg>
      <pc:sldChg chg="addSp delSp modSp new mod">
        <pc:chgData name="Duivenvoorden, R.G.C. (17057469)" userId="363e60e8-fa41-4131-9de7-c56880614cc4" providerId="ADAL" clId="{9C634590-7DD2-492A-9500-7FD5D0E45A7E}" dt="2020-11-10T10:20:18.022" v="61" actId="20577"/>
        <pc:sldMkLst>
          <pc:docMk/>
          <pc:sldMk cId="3657960560" sldId="279"/>
        </pc:sldMkLst>
        <pc:spChg chg="mod">
          <ac:chgData name="Duivenvoorden, R.G.C. (17057469)" userId="363e60e8-fa41-4131-9de7-c56880614cc4" providerId="ADAL" clId="{9C634590-7DD2-492A-9500-7FD5D0E45A7E}" dt="2020-11-10T10:20:18.022" v="61" actId="20577"/>
          <ac:spMkLst>
            <pc:docMk/>
            <pc:sldMk cId="3657960560" sldId="279"/>
            <ac:spMk id="2" creationId="{C11C133F-FE52-405A-9363-CD2018F83402}"/>
          </ac:spMkLst>
        </pc:spChg>
        <pc:spChg chg="del">
          <ac:chgData name="Duivenvoorden, R.G.C. (17057469)" userId="363e60e8-fa41-4131-9de7-c56880614cc4" providerId="ADAL" clId="{9C634590-7DD2-492A-9500-7FD5D0E45A7E}" dt="2020-11-10T10:19:30.550" v="27"/>
          <ac:spMkLst>
            <pc:docMk/>
            <pc:sldMk cId="3657960560" sldId="279"/>
            <ac:spMk id="3" creationId="{616038FE-C2E8-4DC7-BBEF-0E7F4534C4A1}"/>
          </ac:spMkLst>
        </pc:spChg>
        <pc:picChg chg="add mod">
          <ac:chgData name="Duivenvoorden, R.G.C. (17057469)" userId="363e60e8-fa41-4131-9de7-c56880614cc4" providerId="ADAL" clId="{9C634590-7DD2-492A-9500-7FD5D0E45A7E}" dt="2020-11-10T10:19:34.601" v="28" actId="1076"/>
          <ac:picMkLst>
            <pc:docMk/>
            <pc:sldMk cId="3657960560" sldId="279"/>
            <ac:picMk id="7" creationId="{FEACEA88-400C-441E-AD9C-EF0DDD57E3D2}"/>
          </ac:picMkLst>
        </pc:picChg>
        <pc:picChg chg="add mod">
          <ac:chgData name="Duivenvoorden, R.G.C. (17057469)" userId="363e60e8-fa41-4131-9de7-c56880614cc4" providerId="ADAL" clId="{9C634590-7DD2-492A-9500-7FD5D0E45A7E}" dt="2020-11-10T10:20:00.138" v="32" actId="1076"/>
          <ac:picMkLst>
            <pc:docMk/>
            <pc:sldMk cId="3657960560" sldId="279"/>
            <ac:picMk id="8" creationId="{11080AC1-2975-47B0-9147-9965246E08A8}"/>
          </ac:picMkLst>
        </pc:picChg>
      </pc:sldChg>
    </pc:docChg>
  </pc:docChgLst>
  <pc:docChgLst>
    <pc:chgData name="Duivenvoorden, R.G.C. (17057469)" userId="S::17057469@student.hhs.nl::363e60e8-fa41-4131-9de7-c56880614cc4" providerId="AD" clId="Web-{FE1E63F0-EB39-43B6-A7C1-0485CB0ECF06}"/>
    <pc:docChg chg="modSld">
      <pc:chgData name="Duivenvoorden, R.G.C. (17057469)" userId="S::17057469@student.hhs.nl::363e60e8-fa41-4131-9de7-c56880614cc4" providerId="AD" clId="Web-{FE1E63F0-EB39-43B6-A7C1-0485CB0ECF06}" dt="2020-10-30T11:09:37.934" v="8" actId="1076"/>
      <pc:docMkLst>
        <pc:docMk/>
      </pc:docMkLst>
      <pc:sldChg chg="delSp modSp">
        <pc:chgData name="Duivenvoorden, R.G.C. (17057469)" userId="S::17057469@student.hhs.nl::363e60e8-fa41-4131-9de7-c56880614cc4" providerId="AD" clId="Web-{FE1E63F0-EB39-43B6-A7C1-0485CB0ECF06}" dt="2020-10-30T11:09:24.434" v="7"/>
        <pc:sldMkLst>
          <pc:docMk/>
          <pc:sldMk cId="3468822723" sldId="266"/>
        </pc:sldMkLst>
        <pc:picChg chg="del mod">
          <ac:chgData name="Duivenvoorden, R.G.C. (17057469)" userId="S::17057469@student.hhs.nl::363e60e8-fa41-4131-9de7-c56880614cc4" providerId="AD" clId="Web-{FE1E63F0-EB39-43B6-A7C1-0485CB0ECF06}" dt="2020-10-30T11:09:24.434" v="7"/>
          <ac:picMkLst>
            <pc:docMk/>
            <pc:sldMk cId="3468822723" sldId="266"/>
            <ac:picMk id="3" creationId="{B2C89350-492E-4F2A-9C8D-C36D811A3D4E}"/>
          </ac:picMkLst>
        </pc:picChg>
        <pc:picChg chg="del">
          <ac:chgData name="Duivenvoorden, R.G.C. (17057469)" userId="S::17057469@student.hhs.nl::363e60e8-fa41-4131-9de7-c56880614cc4" providerId="AD" clId="Web-{FE1E63F0-EB39-43B6-A7C1-0485CB0ECF06}" dt="2020-10-30T11:09:19.418" v="3"/>
          <ac:picMkLst>
            <pc:docMk/>
            <pc:sldMk cId="3468822723" sldId="266"/>
            <ac:picMk id="7" creationId="{9756BF5D-28A4-4274-99D9-86066EB81943}"/>
          </ac:picMkLst>
        </pc:picChg>
        <pc:picChg chg="del">
          <ac:chgData name="Duivenvoorden, R.G.C. (17057469)" userId="S::17057469@student.hhs.nl::363e60e8-fa41-4131-9de7-c56880614cc4" providerId="AD" clId="Web-{FE1E63F0-EB39-43B6-A7C1-0485CB0ECF06}" dt="2020-10-30T11:09:18.856" v="2"/>
          <ac:picMkLst>
            <pc:docMk/>
            <pc:sldMk cId="3468822723" sldId="266"/>
            <ac:picMk id="9" creationId="{ACBC2ADF-8884-4D45-BC71-E82A05495F36}"/>
          </ac:picMkLst>
        </pc:picChg>
        <pc:picChg chg="del">
          <ac:chgData name="Duivenvoorden, R.G.C. (17057469)" userId="S::17057469@student.hhs.nl::363e60e8-fa41-4131-9de7-c56880614cc4" providerId="AD" clId="Web-{FE1E63F0-EB39-43B6-A7C1-0485CB0ECF06}" dt="2020-10-30T11:09:21.418" v="5"/>
          <ac:picMkLst>
            <pc:docMk/>
            <pc:sldMk cId="3468822723" sldId="266"/>
            <ac:picMk id="11" creationId="{34C3EF7C-CB14-4350-BACD-B4ADAA75DF52}"/>
          </ac:picMkLst>
        </pc:picChg>
        <pc:picChg chg="del">
          <ac:chgData name="Duivenvoorden, R.G.C. (17057469)" userId="S::17057469@student.hhs.nl::363e60e8-fa41-4131-9de7-c56880614cc4" providerId="AD" clId="Web-{FE1E63F0-EB39-43B6-A7C1-0485CB0ECF06}" dt="2020-10-30T11:09:17.887" v="1"/>
          <ac:picMkLst>
            <pc:docMk/>
            <pc:sldMk cId="3468822723" sldId="266"/>
            <ac:picMk id="12" creationId="{1C0B69CE-28D6-4BD5-8611-804F3F9FDF76}"/>
          </ac:picMkLst>
        </pc:picChg>
        <pc:picChg chg="del">
          <ac:chgData name="Duivenvoorden, R.G.C. (17057469)" userId="S::17057469@student.hhs.nl::363e60e8-fa41-4131-9de7-c56880614cc4" providerId="AD" clId="Web-{FE1E63F0-EB39-43B6-A7C1-0485CB0ECF06}" dt="2020-10-30T11:09:20.403" v="4"/>
          <ac:picMkLst>
            <pc:docMk/>
            <pc:sldMk cId="3468822723" sldId="266"/>
            <ac:picMk id="13" creationId="{49D1142A-A873-4F63-87DD-7C7E13BBFBED}"/>
          </ac:picMkLst>
        </pc:picChg>
        <pc:picChg chg="del">
          <ac:chgData name="Duivenvoorden, R.G.C. (17057469)" userId="S::17057469@student.hhs.nl::363e60e8-fa41-4131-9de7-c56880614cc4" providerId="AD" clId="Web-{FE1E63F0-EB39-43B6-A7C1-0485CB0ECF06}" dt="2020-10-30T11:09:17.168" v="0"/>
          <ac:picMkLst>
            <pc:docMk/>
            <pc:sldMk cId="3468822723" sldId="266"/>
            <ac:picMk id="14" creationId="{3C49F104-F0C6-4F29-B9DB-8A00B5D11CE4}"/>
          </ac:picMkLst>
        </pc:picChg>
      </pc:sldChg>
      <pc:sldChg chg="modSp">
        <pc:chgData name="Duivenvoorden, R.G.C. (17057469)" userId="S::17057469@student.hhs.nl::363e60e8-fa41-4131-9de7-c56880614cc4" providerId="AD" clId="Web-{FE1E63F0-EB39-43B6-A7C1-0485CB0ECF06}" dt="2020-10-30T11:09:37.934" v="8" actId="1076"/>
        <pc:sldMkLst>
          <pc:docMk/>
          <pc:sldMk cId="1777970424" sldId="273"/>
        </pc:sldMkLst>
        <pc:picChg chg="mod">
          <ac:chgData name="Duivenvoorden, R.G.C. (17057469)" userId="S::17057469@student.hhs.nl::363e60e8-fa41-4131-9de7-c56880614cc4" providerId="AD" clId="Web-{FE1E63F0-EB39-43B6-A7C1-0485CB0ECF06}" dt="2020-10-30T11:09:37.934" v="8" actId="1076"/>
          <ac:picMkLst>
            <pc:docMk/>
            <pc:sldMk cId="1777970424" sldId="273"/>
            <ac:picMk id="10" creationId="{B174A6E4-AE94-4FE4-8D21-B0BD14905959}"/>
          </ac:picMkLst>
        </pc:picChg>
      </pc:sldChg>
    </pc:docChg>
  </pc:docChgLst>
  <pc:docChgLst>
    <pc:chgData name="Duivenvoorden, R.G.C. (17057469)" userId="363e60e8-fa41-4131-9de7-c56880614cc4" providerId="ADAL" clId="{339FDAE7-BE2B-4FB9-A842-6E51B081EB2F}"/>
    <pc:docChg chg="addSld delSld modSld delMainMaster">
      <pc:chgData name="Duivenvoorden, R.G.C. (17057469)" userId="363e60e8-fa41-4131-9de7-c56880614cc4" providerId="ADAL" clId="{339FDAE7-BE2B-4FB9-A842-6E51B081EB2F}" dt="2020-09-24T17:51:15.999" v="340" actId="1076"/>
      <pc:docMkLst>
        <pc:docMk/>
      </pc:docMkLst>
      <pc:sldChg chg="addSp delSp modSp del">
        <pc:chgData name="Duivenvoorden, R.G.C. (17057469)" userId="363e60e8-fa41-4131-9de7-c56880614cc4" providerId="ADAL" clId="{339FDAE7-BE2B-4FB9-A842-6E51B081EB2F}" dt="2020-09-24T16:58:38.938" v="4" actId="2696"/>
        <pc:sldMkLst>
          <pc:docMk/>
          <pc:sldMk cId="3285082427" sldId="256"/>
        </pc:sldMkLst>
        <pc:picChg chg="add del mod">
          <ac:chgData name="Duivenvoorden, R.G.C. (17057469)" userId="363e60e8-fa41-4131-9de7-c56880614cc4" providerId="ADAL" clId="{339FDAE7-BE2B-4FB9-A842-6E51B081EB2F}" dt="2020-09-24T16:58:23.314" v="3"/>
          <ac:picMkLst>
            <pc:docMk/>
            <pc:sldMk cId="3285082427" sldId="256"/>
            <ac:picMk id="1026" creationId="{2E230C3D-8DB3-43A9-A43C-ABBA223DB990}"/>
          </ac:picMkLst>
        </pc:picChg>
      </pc:sldChg>
      <pc:sldChg chg="modSp modAnim">
        <pc:chgData name="Duivenvoorden, R.G.C. (17057469)" userId="363e60e8-fa41-4131-9de7-c56880614cc4" providerId="ADAL" clId="{339FDAE7-BE2B-4FB9-A842-6E51B081EB2F}" dt="2020-09-24T17:18:37.493" v="85" actId="20577"/>
        <pc:sldMkLst>
          <pc:docMk/>
          <pc:sldMk cId="1181611389" sldId="259"/>
        </pc:sldMkLst>
        <pc:spChg chg="mod">
          <ac:chgData name="Duivenvoorden, R.G.C. (17057469)" userId="363e60e8-fa41-4131-9de7-c56880614cc4" providerId="ADAL" clId="{339FDAE7-BE2B-4FB9-A842-6E51B081EB2F}" dt="2020-09-24T17:18:37.493" v="85" actId="20577"/>
          <ac:spMkLst>
            <pc:docMk/>
            <pc:sldMk cId="1181611389" sldId="259"/>
            <ac:spMk id="3" creationId="{7579F7E6-92DF-46DE-AB48-E5393CF1BE28}"/>
          </ac:spMkLst>
        </pc:spChg>
      </pc:sldChg>
      <pc:sldChg chg="addSp delSp modSp modAnim">
        <pc:chgData name="Duivenvoorden, R.G.C. (17057469)" userId="363e60e8-fa41-4131-9de7-c56880614cc4" providerId="ADAL" clId="{339FDAE7-BE2B-4FB9-A842-6E51B081EB2F}" dt="2020-09-24T17:50:17.392" v="317" actId="5793"/>
        <pc:sldMkLst>
          <pc:docMk/>
          <pc:sldMk cId="918202141" sldId="260"/>
        </pc:sldMkLst>
        <pc:spChg chg="mod">
          <ac:chgData name="Duivenvoorden, R.G.C. (17057469)" userId="363e60e8-fa41-4131-9de7-c56880614cc4" providerId="ADAL" clId="{339FDAE7-BE2B-4FB9-A842-6E51B081EB2F}" dt="2020-09-24T17:24:28.606" v="115" actId="20577"/>
          <ac:spMkLst>
            <pc:docMk/>
            <pc:sldMk cId="918202141" sldId="260"/>
            <ac:spMk id="2" creationId="{7B0AFB3D-75FB-407A-BDC8-07FD07BEF05A}"/>
          </ac:spMkLst>
        </pc:spChg>
        <pc:spChg chg="mod">
          <ac:chgData name="Duivenvoorden, R.G.C. (17057469)" userId="363e60e8-fa41-4131-9de7-c56880614cc4" providerId="ADAL" clId="{339FDAE7-BE2B-4FB9-A842-6E51B081EB2F}" dt="2020-09-24T17:50:17.392" v="317" actId="5793"/>
          <ac:spMkLst>
            <pc:docMk/>
            <pc:sldMk cId="918202141" sldId="260"/>
            <ac:spMk id="3" creationId="{7579F7E6-92DF-46DE-AB48-E5393CF1BE28}"/>
          </ac:spMkLst>
        </pc:spChg>
        <pc:picChg chg="del">
          <ac:chgData name="Duivenvoorden, R.G.C. (17057469)" userId="363e60e8-fa41-4131-9de7-c56880614cc4" providerId="ADAL" clId="{339FDAE7-BE2B-4FB9-A842-6E51B081EB2F}" dt="2020-09-24T17:18:44.077" v="86"/>
          <ac:picMkLst>
            <pc:docMk/>
            <pc:sldMk cId="918202141" sldId="260"/>
            <ac:picMk id="5" creationId="{DFDFB36C-1118-4891-A942-087FB1F25F26}"/>
          </ac:picMkLst>
        </pc:picChg>
        <pc:picChg chg="del">
          <ac:chgData name="Duivenvoorden, R.G.C. (17057469)" userId="363e60e8-fa41-4131-9de7-c56880614cc4" providerId="ADAL" clId="{339FDAE7-BE2B-4FB9-A842-6E51B081EB2F}" dt="2020-09-24T17:18:52.461" v="88"/>
          <ac:picMkLst>
            <pc:docMk/>
            <pc:sldMk cId="918202141" sldId="260"/>
            <ac:picMk id="6" creationId="{4C4E9C9E-E75A-45D4-9136-D77640E62542}"/>
          </ac:picMkLst>
        </pc:picChg>
        <pc:picChg chg="add mod">
          <ac:chgData name="Duivenvoorden, R.G.C. (17057469)" userId="363e60e8-fa41-4131-9de7-c56880614cc4" providerId="ADAL" clId="{339FDAE7-BE2B-4FB9-A842-6E51B081EB2F}" dt="2020-09-24T17:24:10.405" v="98" actId="1076"/>
          <ac:picMkLst>
            <pc:docMk/>
            <pc:sldMk cId="918202141" sldId="260"/>
            <ac:picMk id="8" creationId="{A315BC2B-2963-486B-884D-FBF589D27783}"/>
          </ac:picMkLst>
        </pc:picChg>
      </pc:sldChg>
      <pc:sldChg chg="addSp delSp modSp add modAnim">
        <pc:chgData name="Duivenvoorden, R.G.C. (17057469)" userId="363e60e8-fa41-4131-9de7-c56880614cc4" providerId="ADAL" clId="{339FDAE7-BE2B-4FB9-A842-6E51B081EB2F}" dt="2020-09-24T17:51:04.408" v="337"/>
        <pc:sldMkLst>
          <pc:docMk/>
          <pc:sldMk cId="3924504387" sldId="261"/>
        </pc:sldMkLst>
        <pc:spChg chg="mod">
          <ac:chgData name="Duivenvoorden, R.G.C. (17057469)" userId="363e60e8-fa41-4131-9de7-c56880614cc4" providerId="ADAL" clId="{339FDAE7-BE2B-4FB9-A842-6E51B081EB2F}" dt="2020-09-24T17:18:12.977" v="44"/>
          <ac:spMkLst>
            <pc:docMk/>
            <pc:sldMk cId="3924504387" sldId="261"/>
            <ac:spMk id="3" creationId="{DB5B6AEE-3212-44B4-8F0E-32C50300BF33}"/>
          </ac:spMkLst>
        </pc:spChg>
        <pc:picChg chg="add del mod">
          <ac:chgData name="Duivenvoorden, R.G.C. (17057469)" userId="363e60e8-fa41-4131-9de7-c56880614cc4" providerId="ADAL" clId="{339FDAE7-BE2B-4FB9-A842-6E51B081EB2F}" dt="2020-09-24T17:50:41.369" v="329"/>
          <ac:picMkLst>
            <pc:docMk/>
            <pc:sldMk cId="3924504387" sldId="261"/>
            <ac:picMk id="5" creationId="{73473130-A825-4A40-98D6-79F748847473}"/>
          </ac:picMkLst>
        </pc:picChg>
        <pc:picChg chg="add del mod">
          <ac:chgData name="Duivenvoorden, R.G.C. (17057469)" userId="363e60e8-fa41-4131-9de7-c56880614cc4" providerId="ADAL" clId="{339FDAE7-BE2B-4FB9-A842-6E51B081EB2F}" dt="2020-09-24T17:51:04.408" v="337"/>
          <ac:picMkLst>
            <pc:docMk/>
            <pc:sldMk cId="3924504387" sldId="261"/>
            <ac:picMk id="6" creationId="{C1886BF5-8F0C-4D2E-B570-C87D021ACE80}"/>
          </ac:picMkLst>
        </pc:picChg>
      </pc:sldChg>
      <pc:sldChg chg="addSp modSp add modAnim">
        <pc:chgData name="Duivenvoorden, R.G.C. (17057469)" userId="363e60e8-fa41-4131-9de7-c56880614cc4" providerId="ADAL" clId="{339FDAE7-BE2B-4FB9-A842-6E51B081EB2F}" dt="2020-09-24T17:51:15.999" v="340" actId="1076"/>
        <pc:sldMkLst>
          <pc:docMk/>
          <pc:sldMk cId="2581349776" sldId="262"/>
        </pc:sldMkLst>
        <pc:spChg chg="mod">
          <ac:chgData name="Duivenvoorden, R.G.C. (17057469)" userId="363e60e8-fa41-4131-9de7-c56880614cc4" providerId="ADAL" clId="{339FDAE7-BE2B-4FB9-A842-6E51B081EB2F}" dt="2020-09-24T17:50:32.627" v="327" actId="20577"/>
          <ac:spMkLst>
            <pc:docMk/>
            <pc:sldMk cId="2581349776" sldId="262"/>
            <ac:spMk id="2" creationId="{1F856F5C-9CEE-4E37-8ACF-AEF774CC96AC}"/>
          </ac:spMkLst>
        </pc:spChg>
        <pc:spChg chg="mod">
          <ac:chgData name="Duivenvoorden, R.G.C. (17057469)" userId="363e60e8-fa41-4131-9de7-c56880614cc4" providerId="ADAL" clId="{339FDAE7-BE2B-4FB9-A842-6E51B081EB2F}" dt="2020-09-24T17:50:28.210" v="319"/>
          <ac:spMkLst>
            <pc:docMk/>
            <pc:sldMk cId="2581349776" sldId="262"/>
            <ac:spMk id="3" creationId="{5022BDF7-1010-4D06-B462-8F3C87A87EC0}"/>
          </ac:spMkLst>
        </pc:spChg>
        <pc:picChg chg="add mod">
          <ac:chgData name="Duivenvoorden, R.G.C. (17057469)" userId="363e60e8-fa41-4131-9de7-c56880614cc4" providerId="ADAL" clId="{339FDAE7-BE2B-4FB9-A842-6E51B081EB2F}" dt="2020-09-24T17:50:55.712" v="336" actId="1076"/>
          <ac:picMkLst>
            <pc:docMk/>
            <pc:sldMk cId="2581349776" sldId="262"/>
            <ac:picMk id="5" creationId="{92D57214-0BB1-4050-8F8C-0FB0A6CA5DF1}"/>
          </ac:picMkLst>
        </pc:picChg>
        <pc:picChg chg="add mod">
          <ac:chgData name="Duivenvoorden, R.G.C. (17057469)" userId="363e60e8-fa41-4131-9de7-c56880614cc4" providerId="ADAL" clId="{339FDAE7-BE2B-4FB9-A842-6E51B081EB2F}" dt="2020-09-24T17:51:15.999" v="340" actId="1076"/>
          <ac:picMkLst>
            <pc:docMk/>
            <pc:sldMk cId="2581349776" sldId="262"/>
            <ac:picMk id="6" creationId="{8FA04AE4-F458-4A9A-9849-1AF6CB139CEB}"/>
          </ac:picMkLst>
        </pc:picChg>
      </pc:sldChg>
      <pc:sldMasterChg chg="del delSldLayout">
        <pc:chgData name="Duivenvoorden, R.G.C. (17057469)" userId="363e60e8-fa41-4131-9de7-c56880614cc4" providerId="ADAL" clId="{339FDAE7-BE2B-4FB9-A842-6E51B081EB2F}" dt="2020-09-24T16:58:38.947" v="16" actId="2696"/>
        <pc:sldMasterMkLst>
          <pc:docMk/>
          <pc:sldMasterMk cId="1710546820" sldId="2147483648"/>
        </pc:sldMasterMkLst>
        <pc:sldLayoutChg chg="del">
          <pc:chgData name="Duivenvoorden, R.G.C. (17057469)" userId="363e60e8-fa41-4131-9de7-c56880614cc4" providerId="ADAL" clId="{339FDAE7-BE2B-4FB9-A842-6E51B081EB2F}" dt="2020-09-24T16:58:38.939" v="5" actId="2696"/>
          <pc:sldLayoutMkLst>
            <pc:docMk/>
            <pc:sldMasterMk cId="1710546820" sldId="2147483648"/>
            <pc:sldLayoutMk cId="4249299040" sldId="2147483649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0" v="6" actId="2696"/>
          <pc:sldLayoutMkLst>
            <pc:docMk/>
            <pc:sldMasterMk cId="1710546820" sldId="2147483648"/>
            <pc:sldLayoutMk cId="3885912252" sldId="2147483650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0" v="7" actId="2696"/>
          <pc:sldLayoutMkLst>
            <pc:docMk/>
            <pc:sldMasterMk cId="1710546820" sldId="2147483648"/>
            <pc:sldLayoutMk cId="1843495715" sldId="2147483651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1" v="8" actId="2696"/>
          <pc:sldLayoutMkLst>
            <pc:docMk/>
            <pc:sldMasterMk cId="1710546820" sldId="2147483648"/>
            <pc:sldLayoutMk cId="957811407" sldId="2147483652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2" v="9" actId="2696"/>
          <pc:sldLayoutMkLst>
            <pc:docMk/>
            <pc:sldMasterMk cId="1710546820" sldId="2147483648"/>
            <pc:sldLayoutMk cId="4148315968" sldId="2147483653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2" v="10" actId="2696"/>
          <pc:sldLayoutMkLst>
            <pc:docMk/>
            <pc:sldMasterMk cId="1710546820" sldId="2147483648"/>
            <pc:sldLayoutMk cId="1937782621" sldId="2147483654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3" v="11" actId="2696"/>
          <pc:sldLayoutMkLst>
            <pc:docMk/>
            <pc:sldMasterMk cId="1710546820" sldId="2147483648"/>
            <pc:sldLayoutMk cId="3349604172" sldId="2147483655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4" v="12" actId="2696"/>
          <pc:sldLayoutMkLst>
            <pc:docMk/>
            <pc:sldMasterMk cId="1710546820" sldId="2147483648"/>
            <pc:sldLayoutMk cId="2568389287" sldId="2147483656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4" v="13" actId="2696"/>
          <pc:sldLayoutMkLst>
            <pc:docMk/>
            <pc:sldMasterMk cId="1710546820" sldId="2147483648"/>
            <pc:sldLayoutMk cId="84292403" sldId="2147483657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5" v="14" actId="2696"/>
          <pc:sldLayoutMkLst>
            <pc:docMk/>
            <pc:sldMasterMk cId="1710546820" sldId="2147483648"/>
            <pc:sldLayoutMk cId="515967256" sldId="2147483658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5" v="15" actId="2696"/>
          <pc:sldLayoutMkLst>
            <pc:docMk/>
            <pc:sldMasterMk cId="1710546820" sldId="2147483648"/>
            <pc:sldLayoutMk cId="3231119585" sldId="2147483659"/>
          </pc:sldLayoutMkLst>
        </pc:sldLayoutChg>
      </pc:sldMasterChg>
    </pc:docChg>
  </pc:docChgLst>
  <pc:docChgLst>
    <pc:chgData name="Keereweer, N.D. (17020670)" userId="S::17020670@student.hhs.nl::3fca7a82-e811-4d55-abec-bfaf0b2d12b2" providerId="AD" clId="Web-{EE3467D4-0081-467E-85A8-F47C52A10A51}"/>
    <pc:docChg chg="modSld">
      <pc:chgData name="Keereweer, N.D. (17020670)" userId="S::17020670@student.hhs.nl::3fca7a82-e811-4d55-abec-bfaf0b2d12b2" providerId="AD" clId="Web-{EE3467D4-0081-467E-85A8-F47C52A10A51}" dt="2020-09-25T09:18:30.996" v="11" actId="1076"/>
      <pc:docMkLst>
        <pc:docMk/>
      </pc:docMkLst>
      <pc:sldChg chg="addSp modSp">
        <pc:chgData name="Keereweer, N.D. (17020670)" userId="S::17020670@student.hhs.nl::3fca7a82-e811-4d55-abec-bfaf0b2d12b2" providerId="AD" clId="Web-{EE3467D4-0081-467E-85A8-F47C52A10A51}" dt="2020-09-25T09:18:30.996" v="11" actId="1076"/>
        <pc:sldMkLst>
          <pc:docMk/>
          <pc:sldMk cId="2269961794" sldId="263"/>
        </pc:sldMkLst>
        <pc:spChg chg="mod">
          <ac:chgData name="Keereweer, N.D. (17020670)" userId="S::17020670@student.hhs.nl::3fca7a82-e811-4d55-abec-bfaf0b2d12b2" providerId="AD" clId="Web-{EE3467D4-0081-467E-85A8-F47C52A10A51}" dt="2020-09-25T09:17:50.040" v="0" actId="20577"/>
          <ac:spMkLst>
            <pc:docMk/>
            <pc:sldMk cId="2269961794" sldId="263"/>
            <ac:spMk id="3" creationId="{DB5B6AEE-3212-44B4-8F0E-32C50300BF33}"/>
          </ac:spMkLst>
        </pc:spChg>
        <pc:picChg chg="add mod modCrop">
          <ac:chgData name="Keereweer, N.D. (17020670)" userId="S::17020670@student.hhs.nl::3fca7a82-e811-4d55-abec-bfaf0b2d12b2" providerId="AD" clId="Web-{EE3467D4-0081-467E-85A8-F47C52A10A51}" dt="2020-09-25T09:18:30.996" v="11" actId="1076"/>
          <ac:picMkLst>
            <pc:docMk/>
            <pc:sldMk cId="2269961794" sldId="263"/>
            <ac:picMk id="6" creationId="{29FC6FAC-3F23-402E-8EDD-65B763CEE063}"/>
          </ac:picMkLst>
        </pc:picChg>
      </pc:sldChg>
    </pc:docChg>
  </pc:docChgLst>
  <pc:docChgLst>
    <pc:chgData name="Abdulkader, S. (20173059)" userId="S::20173059@student.hhs.nl::c5d10ffe-138e-4b4e-822f-249a54adf489" providerId="AD" clId="Web-{4170B5E3-A746-4FC4-A9D0-F70161596A3A}"/>
    <pc:docChg chg="modSld">
      <pc:chgData name="Abdulkader, S. (20173059)" userId="S::20173059@student.hhs.nl::c5d10ffe-138e-4b4e-822f-249a54adf489" providerId="AD" clId="Web-{4170B5E3-A746-4FC4-A9D0-F70161596A3A}" dt="2020-09-25T09:02:32.547" v="34" actId="20577"/>
      <pc:docMkLst>
        <pc:docMk/>
      </pc:docMkLst>
      <pc:sldChg chg="addSp delSp">
        <pc:chgData name="Abdulkader, S. (20173059)" userId="S::20173059@student.hhs.nl::c5d10ffe-138e-4b4e-822f-249a54adf489" providerId="AD" clId="Web-{4170B5E3-A746-4FC4-A9D0-F70161596A3A}" dt="2020-09-25T08:39:11.216" v="1"/>
        <pc:sldMkLst>
          <pc:docMk/>
          <pc:sldMk cId="2581349776" sldId="262"/>
        </pc:sldMkLst>
        <pc:spChg chg="add del">
          <ac:chgData name="Abdulkader, S. (20173059)" userId="S::20173059@student.hhs.nl::c5d10ffe-138e-4b4e-822f-249a54adf489" providerId="AD" clId="Web-{4170B5E3-A746-4FC4-A9D0-F70161596A3A}" dt="2020-09-25T08:39:11.216" v="1"/>
          <ac:spMkLst>
            <pc:docMk/>
            <pc:sldMk cId="2581349776" sldId="262"/>
            <ac:spMk id="7" creationId="{71797FA5-1719-4499-8F60-1621C4656326}"/>
          </ac:spMkLst>
        </pc:spChg>
      </pc:sldChg>
      <pc:sldChg chg="addSp delSp modSp">
        <pc:chgData name="Abdulkader, S. (20173059)" userId="S::20173059@student.hhs.nl::c5d10ffe-138e-4b4e-822f-249a54adf489" providerId="AD" clId="Web-{4170B5E3-A746-4FC4-A9D0-F70161596A3A}" dt="2020-09-25T09:02:31.094" v="32" actId="20577"/>
        <pc:sldMkLst>
          <pc:docMk/>
          <pc:sldMk cId="2269961794" sldId="263"/>
        </pc:sldMkLst>
        <pc:spChg chg="mod">
          <ac:chgData name="Abdulkader, S. (20173059)" userId="S::20173059@student.hhs.nl::c5d10ffe-138e-4b4e-822f-249a54adf489" providerId="AD" clId="Web-{4170B5E3-A746-4FC4-A9D0-F70161596A3A}" dt="2020-09-25T09:02:31.094" v="32" actId="20577"/>
          <ac:spMkLst>
            <pc:docMk/>
            <pc:sldMk cId="2269961794" sldId="263"/>
            <ac:spMk id="3" creationId="{DB5B6AEE-3212-44B4-8F0E-32C50300BF33}"/>
          </ac:spMkLst>
        </pc:spChg>
        <pc:spChg chg="add del">
          <ac:chgData name="Abdulkader, S. (20173059)" userId="S::20173059@student.hhs.nl::c5d10ffe-138e-4b4e-822f-249a54adf489" providerId="AD" clId="Web-{4170B5E3-A746-4FC4-A9D0-F70161596A3A}" dt="2020-09-25T09:02:03.373" v="3"/>
          <ac:spMkLst>
            <pc:docMk/>
            <pc:sldMk cId="2269961794" sldId="263"/>
            <ac:spMk id="5" creationId="{BCA71FB0-A8AA-4668-805D-61C0F8A5E9E8}"/>
          </ac:spMkLst>
        </pc:spChg>
      </pc:sldChg>
    </pc:docChg>
  </pc:docChgLst>
  <pc:docChgLst>
    <pc:chgData name="Duivenvoorden, R.G.C. (17057469)" userId="363e60e8-fa41-4131-9de7-c56880614cc4" providerId="ADAL" clId="{9FAFF67E-008E-4677-9560-DBDF442B099B}"/>
    <pc:docChg chg="addSld modSld">
      <pc:chgData name="Duivenvoorden, R.G.C. (17057469)" userId="363e60e8-fa41-4131-9de7-c56880614cc4" providerId="ADAL" clId="{9FAFF67E-008E-4677-9560-DBDF442B099B}" dt="2020-12-18T09:29:46.801" v="22" actId="1076"/>
      <pc:docMkLst>
        <pc:docMk/>
      </pc:docMkLst>
      <pc:sldChg chg="addSp delSp modSp new mod">
        <pc:chgData name="Duivenvoorden, R.G.C. (17057469)" userId="363e60e8-fa41-4131-9de7-c56880614cc4" providerId="ADAL" clId="{9FAFF67E-008E-4677-9560-DBDF442B099B}" dt="2020-12-18T09:29:46.801" v="22" actId="1076"/>
        <pc:sldMkLst>
          <pc:docMk/>
          <pc:sldMk cId="975866819" sldId="276"/>
        </pc:sldMkLst>
        <pc:spChg chg="mod">
          <ac:chgData name="Duivenvoorden, R.G.C. (17057469)" userId="363e60e8-fa41-4131-9de7-c56880614cc4" providerId="ADAL" clId="{9FAFF67E-008E-4677-9560-DBDF442B099B}" dt="2020-12-18T09:29:41.348" v="21" actId="20577"/>
          <ac:spMkLst>
            <pc:docMk/>
            <pc:sldMk cId="975866819" sldId="276"/>
            <ac:spMk id="2" creationId="{9E4171AA-739D-4ACB-ABC5-7CCFACB841DD}"/>
          </ac:spMkLst>
        </pc:spChg>
        <pc:spChg chg="del">
          <ac:chgData name="Duivenvoorden, R.G.C. (17057469)" userId="363e60e8-fa41-4131-9de7-c56880614cc4" providerId="ADAL" clId="{9FAFF67E-008E-4677-9560-DBDF442B099B}" dt="2020-12-18T09:29:21.199" v="1"/>
          <ac:spMkLst>
            <pc:docMk/>
            <pc:sldMk cId="975866819" sldId="276"/>
            <ac:spMk id="3" creationId="{4A642253-EDFA-4066-BAB9-064446497EF5}"/>
          </ac:spMkLst>
        </pc:spChg>
        <pc:picChg chg="add mod">
          <ac:chgData name="Duivenvoorden, R.G.C. (17057469)" userId="363e60e8-fa41-4131-9de7-c56880614cc4" providerId="ADAL" clId="{9FAFF67E-008E-4677-9560-DBDF442B099B}" dt="2020-12-18T09:29:46.801" v="22" actId="1076"/>
          <ac:picMkLst>
            <pc:docMk/>
            <pc:sldMk cId="975866819" sldId="276"/>
            <ac:picMk id="7" creationId="{67B3510B-443F-482C-B708-5DB6BB98FA4F}"/>
          </ac:picMkLst>
        </pc:picChg>
      </pc:sldChg>
    </pc:docChg>
  </pc:docChgLst>
  <pc:docChgLst>
    <pc:chgData name="Lingen, F. van (16065832)" userId="de37eaec-224c-44ef-8345-e5f28189558f" providerId="ADAL" clId="{86F0D0B2-B445-4D65-9795-941095B9EA3B}"/>
    <pc:docChg chg="undo custSel addSld modSld">
      <pc:chgData name="Lingen, F. van (16065832)" userId="de37eaec-224c-44ef-8345-e5f28189558f" providerId="ADAL" clId="{86F0D0B2-B445-4D65-9795-941095B9EA3B}" dt="2020-10-30T13:26:52.820" v="139" actId="20577"/>
      <pc:docMkLst>
        <pc:docMk/>
      </pc:docMkLst>
      <pc:sldChg chg="addSp delSp modSp">
        <pc:chgData name="Lingen, F. van (16065832)" userId="de37eaec-224c-44ef-8345-e5f28189558f" providerId="ADAL" clId="{86F0D0B2-B445-4D65-9795-941095B9EA3B}" dt="2020-10-30T13:26:38.404" v="131" actId="20577"/>
        <pc:sldMkLst>
          <pc:docMk/>
          <pc:sldMk cId="2146374157" sldId="271"/>
        </pc:sldMkLst>
        <pc:spChg chg="mod">
          <ac:chgData name="Lingen, F. van (16065832)" userId="de37eaec-224c-44ef-8345-e5f28189558f" providerId="ADAL" clId="{86F0D0B2-B445-4D65-9795-941095B9EA3B}" dt="2020-10-30T13:26:38.404" v="131" actId="20577"/>
          <ac:spMkLst>
            <pc:docMk/>
            <pc:sldMk cId="2146374157" sldId="271"/>
            <ac:spMk id="2" creationId="{D4AD0E98-5D31-4D09-9619-437541A6AF81}"/>
          </ac:spMkLst>
        </pc:spChg>
        <pc:spChg chg="del">
          <ac:chgData name="Lingen, F. van (16065832)" userId="de37eaec-224c-44ef-8345-e5f28189558f" providerId="ADAL" clId="{86F0D0B2-B445-4D65-9795-941095B9EA3B}" dt="2020-10-30T10:43:31.004" v="0"/>
          <ac:spMkLst>
            <pc:docMk/>
            <pc:sldMk cId="2146374157" sldId="271"/>
            <ac:spMk id="3" creationId="{75EB51D3-78A5-4F03-B3A8-C9725C7EEB32}"/>
          </ac:spMkLst>
        </pc:spChg>
        <pc:spChg chg="add del mod">
          <ac:chgData name="Lingen, F. van (16065832)" userId="de37eaec-224c-44ef-8345-e5f28189558f" providerId="ADAL" clId="{86F0D0B2-B445-4D65-9795-941095B9EA3B}" dt="2020-10-30T10:54:36.437" v="44"/>
          <ac:spMkLst>
            <pc:docMk/>
            <pc:sldMk cId="2146374157" sldId="271"/>
            <ac:spMk id="9" creationId="{42567E62-5251-4C2A-A6C1-73851A4FB6CD}"/>
          </ac:spMkLst>
        </pc:spChg>
        <pc:picChg chg="add del mod">
          <ac:chgData name="Lingen, F. van (16065832)" userId="de37eaec-224c-44ef-8345-e5f28189558f" providerId="ADAL" clId="{86F0D0B2-B445-4D65-9795-941095B9EA3B}" dt="2020-10-30T10:44:30.847" v="34" actId="478"/>
          <ac:picMkLst>
            <pc:docMk/>
            <pc:sldMk cId="2146374157" sldId="271"/>
            <ac:picMk id="7" creationId="{642A9A0A-9FE2-4AEC-9C40-3A4C93B4C573}"/>
          </ac:picMkLst>
        </pc:picChg>
        <pc:picChg chg="add mod">
          <ac:chgData name="Lingen, F. van (16065832)" userId="de37eaec-224c-44ef-8345-e5f28189558f" providerId="ADAL" clId="{86F0D0B2-B445-4D65-9795-941095B9EA3B}" dt="2020-10-30T11:10:08.227" v="124" actId="1076"/>
          <ac:picMkLst>
            <pc:docMk/>
            <pc:sldMk cId="2146374157" sldId="271"/>
            <ac:picMk id="10" creationId="{397281E5-16B8-4268-9FCB-B010F655570C}"/>
          </ac:picMkLst>
        </pc:picChg>
      </pc:sldChg>
      <pc:sldChg chg="addSp delSp modSp add">
        <pc:chgData name="Lingen, F. van (16065832)" userId="de37eaec-224c-44ef-8345-e5f28189558f" providerId="ADAL" clId="{86F0D0B2-B445-4D65-9795-941095B9EA3B}" dt="2020-10-30T10:58:28.115" v="100"/>
        <pc:sldMkLst>
          <pc:docMk/>
          <pc:sldMk cId="386266886" sldId="274"/>
        </pc:sldMkLst>
        <pc:spChg chg="mod">
          <ac:chgData name="Lingen, F. van (16065832)" userId="de37eaec-224c-44ef-8345-e5f28189558f" providerId="ADAL" clId="{86F0D0B2-B445-4D65-9795-941095B9EA3B}" dt="2020-10-30T10:58:28.115" v="100"/>
          <ac:spMkLst>
            <pc:docMk/>
            <pc:sldMk cId="386266886" sldId="274"/>
            <ac:spMk id="2" creationId="{D4AD0E98-5D31-4D09-9619-437541A6AF81}"/>
          </ac:spMkLst>
        </pc:spChg>
        <pc:spChg chg="add del mod">
          <ac:chgData name="Lingen, F. van (16065832)" userId="de37eaec-224c-44ef-8345-e5f28189558f" providerId="ADAL" clId="{86F0D0B2-B445-4D65-9795-941095B9EA3B}" dt="2020-10-30T10:44:22.326" v="31"/>
          <ac:spMkLst>
            <pc:docMk/>
            <pc:sldMk cId="386266886" sldId="274"/>
            <ac:spMk id="8" creationId="{FBEF75A6-3280-4437-AF2A-8B6FC0793D91}"/>
          </ac:spMkLst>
        </pc:spChg>
        <pc:picChg chg="del">
          <ac:chgData name="Lingen, F. van (16065832)" userId="de37eaec-224c-44ef-8345-e5f28189558f" providerId="ADAL" clId="{86F0D0B2-B445-4D65-9795-941095B9EA3B}" dt="2020-10-30T10:43:37.395" v="2" actId="478"/>
          <ac:picMkLst>
            <pc:docMk/>
            <pc:sldMk cId="386266886" sldId="274"/>
            <ac:picMk id="7" creationId="{642A9A0A-9FE2-4AEC-9C40-3A4C93B4C573}"/>
          </ac:picMkLst>
        </pc:picChg>
        <pc:picChg chg="add mod">
          <ac:chgData name="Lingen, F. van (16065832)" userId="de37eaec-224c-44ef-8345-e5f28189558f" providerId="ADAL" clId="{86F0D0B2-B445-4D65-9795-941095B9EA3B}" dt="2020-10-30T10:44:22.326" v="31"/>
          <ac:picMkLst>
            <pc:docMk/>
            <pc:sldMk cId="386266886" sldId="274"/>
            <ac:picMk id="9" creationId="{82787A71-50FD-4808-8F7A-8C569B994840}"/>
          </ac:picMkLst>
        </pc:picChg>
      </pc:sldChg>
      <pc:sldChg chg="modSp add">
        <pc:chgData name="Lingen, F. van (16065832)" userId="de37eaec-224c-44ef-8345-e5f28189558f" providerId="ADAL" clId="{86F0D0B2-B445-4D65-9795-941095B9EA3B}" dt="2020-10-30T13:26:52.820" v="139" actId="20577"/>
        <pc:sldMkLst>
          <pc:docMk/>
          <pc:sldMk cId="3501591894" sldId="275"/>
        </pc:sldMkLst>
        <pc:spChg chg="mod">
          <ac:chgData name="Lingen, F. van (16065832)" userId="de37eaec-224c-44ef-8345-e5f28189558f" providerId="ADAL" clId="{86F0D0B2-B445-4D65-9795-941095B9EA3B}" dt="2020-10-30T13:26:52.820" v="139" actId="20577"/>
          <ac:spMkLst>
            <pc:docMk/>
            <pc:sldMk cId="3501591894" sldId="275"/>
            <ac:spMk id="2" creationId="{D4AD0E98-5D31-4D09-9619-437541A6AF81}"/>
          </ac:spMkLst>
        </pc:spChg>
      </pc:sldChg>
      <pc:sldChg chg="addSp delSp modSp add">
        <pc:chgData name="Lingen, F. van (16065832)" userId="de37eaec-224c-44ef-8345-e5f28189558f" providerId="ADAL" clId="{86F0D0B2-B445-4D65-9795-941095B9EA3B}" dt="2020-10-30T13:26:47.316" v="135" actId="20577"/>
        <pc:sldMkLst>
          <pc:docMk/>
          <pc:sldMk cId="465794318" sldId="276"/>
        </pc:sldMkLst>
        <pc:spChg chg="mod">
          <ac:chgData name="Lingen, F. van (16065832)" userId="de37eaec-224c-44ef-8345-e5f28189558f" providerId="ADAL" clId="{86F0D0B2-B445-4D65-9795-941095B9EA3B}" dt="2020-10-30T13:26:47.316" v="135" actId="20577"/>
          <ac:spMkLst>
            <pc:docMk/>
            <pc:sldMk cId="465794318" sldId="276"/>
            <ac:spMk id="2" creationId="{D4AD0E98-5D31-4D09-9619-437541A6AF81}"/>
          </ac:spMkLst>
        </pc:spChg>
        <pc:spChg chg="add del mod">
          <ac:chgData name="Lingen, F. van (16065832)" userId="de37eaec-224c-44ef-8345-e5f28189558f" providerId="ADAL" clId="{86F0D0B2-B445-4D65-9795-941095B9EA3B}" dt="2020-10-30T10:55:01.266" v="57"/>
          <ac:spMkLst>
            <pc:docMk/>
            <pc:sldMk cId="465794318" sldId="276"/>
            <ac:spMk id="8" creationId="{1BFB152A-F369-4796-9139-8554F8A8ABBD}"/>
          </ac:spMkLst>
        </pc:spChg>
        <pc:spChg chg="add del mod">
          <ac:chgData name="Lingen, F. van (16065832)" userId="de37eaec-224c-44ef-8345-e5f28189558f" providerId="ADAL" clId="{86F0D0B2-B445-4D65-9795-941095B9EA3B}" dt="2020-10-30T10:55:48.776" v="59"/>
          <ac:spMkLst>
            <pc:docMk/>
            <pc:sldMk cId="465794318" sldId="276"/>
            <ac:spMk id="11" creationId="{01ECA881-268F-4BC6-B376-774119DA424A}"/>
          </ac:spMkLst>
        </pc:spChg>
        <pc:picChg chg="del">
          <ac:chgData name="Lingen, F. van (16065832)" userId="de37eaec-224c-44ef-8345-e5f28189558f" providerId="ADAL" clId="{86F0D0B2-B445-4D65-9795-941095B9EA3B}" dt="2020-10-30T10:44:32.524" v="35" actId="478"/>
          <ac:picMkLst>
            <pc:docMk/>
            <pc:sldMk cId="465794318" sldId="276"/>
            <ac:picMk id="7" creationId="{642A9A0A-9FE2-4AEC-9C40-3A4C93B4C573}"/>
          </ac:picMkLst>
        </pc:picChg>
        <pc:picChg chg="add del mod">
          <ac:chgData name="Lingen, F. van (16065832)" userId="de37eaec-224c-44ef-8345-e5f28189558f" providerId="ADAL" clId="{86F0D0B2-B445-4D65-9795-941095B9EA3B}" dt="2020-10-30T10:55:47.409" v="58" actId="478"/>
          <ac:picMkLst>
            <pc:docMk/>
            <pc:sldMk cId="465794318" sldId="276"/>
            <ac:picMk id="9" creationId="{4238AD82-8577-4EF0-8382-D47E37978A4A}"/>
          </ac:picMkLst>
        </pc:picChg>
        <pc:picChg chg="add mod">
          <ac:chgData name="Lingen, F. van (16065832)" userId="de37eaec-224c-44ef-8345-e5f28189558f" providerId="ADAL" clId="{86F0D0B2-B445-4D65-9795-941095B9EA3B}" dt="2020-10-30T10:55:48.776" v="59"/>
          <ac:picMkLst>
            <pc:docMk/>
            <pc:sldMk cId="465794318" sldId="276"/>
            <ac:picMk id="12" creationId="{3EE5454B-F581-4BD5-B52B-52F59D877D8D}"/>
          </ac:picMkLst>
        </pc:picChg>
      </pc:sldChg>
    </pc:docChg>
  </pc:docChgLst>
  <pc:docChgLst>
    <pc:chgData name="Nagy, J. (18052673)" userId="S::18052673@student.hhs.nl::ab6f68a2-14a0-4840-b32a-6397ba460814" providerId="AD" clId="Web-{451AB3C3-0C4B-41A8-B0C4-ACA115536E1F}"/>
    <pc:docChg chg="addSld modSld">
      <pc:chgData name="Nagy, J. (18052673)" userId="S::18052673@student.hhs.nl::ab6f68a2-14a0-4840-b32a-6397ba460814" providerId="AD" clId="Web-{451AB3C3-0C4B-41A8-B0C4-ACA115536E1F}" dt="2020-11-10T12:49:55.869" v="152" actId="20577"/>
      <pc:docMkLst>
        <pc:docMk/>
      </pc:docMkLst>
      <pc:sldChg chg="modSp">
        <pc:chgData name="Nagy, J. (18052673)" userId="S::18052673@student.hhs.nl::ab6f68a2-14a0-4840-b32a-6397ba460814" providerId="AD" clId="Web-{451AB3C3-0C4B-41A8-B0C4-ACA115536E1F}" dt="2020-11-10T12:49:55.869" v="151" actId="20577"/>
        <pc:sldMkLst>
          <pc:docMk/>
          <pc:sldMk cId="1181611389" sldId="259"/>
        </pc:sldMkLst>
        <pc:spChg chg="mod">
          <ac:chgData name="Nagy, J. (18052673)" userId="S::18052673@student.hhs.nl::ab6f68a2-14a0-4840-b32a-6397ba460814" providerId="AD" clId="Web-{451AB3C3-0C4B-41A8-B0C4-ACA115536E1F}" dt="2020-11-10T12:49:55.869" v="151" actId="20577"/>
          <ac:spMkLst>
            <pc:docMk/>
            <pc:sldMk cId="1181611389" sldId="259"/>
            <ac:spMk id="3" creationId="{7579F7E6-92DF-46DE-AB48-E5393CF1BE28}"/>
          </ac:spMkLst>
        </pc:spChg>
      </pc:sldChg>
      <pc:sldChg chg="addSp delSp modSp">
        <pc:chgData name="Nagy, J. (18052673)" userId="S::18052673@student.hhs.nl::ab6f68a2-14a0-4840-b32a-6397ba460814" providerId="AD" clId="Web-{451AB3C3-0C4B-41A8-B0C4-ACA115536E1F}" dt="2020-11-10T12:49:21.103" v="105" actId="20577"/>
        <pc:sldMkLst>
          <pc:docMk/>
          <pc:sldMk cId="3611908224" sldId="280"/>
        </pc:sldMkLst>
        <pc:spChg chg="mod">
          <ac:chgData name="Nagy, J. (18052673)" userId="S::18052673@student.hhs.nl::ab6f68a2-14a0-4840-b32a-6397ba460814" providerId="AD" clId="Web-{451AB3C3-0C4B-41A8-B0C4-ACA115536E1F}" dt="2020-11-10T12:49:21.103" v="105" actId="20577"/>
          <ac:spMkLst>
            <pc:docMk/>
            <pc:sldMk cId="3611908224" sldId="280"/>
            <ac:spMk id="2" creationId="{04E01B2B-8AEA-48C9-B3DB-5845A78374D8}"/>
          </ac:spMkLst>
        </pc:spChg>
        <pc:spChg chg="del">
          <ac:chgData name="Nagy, J. (18052673)" userId="S::18052673@student.hhs.nl::ab6f68a2-14a0-4840-b32a-6397ba460814" providerId="AD" clId="Web-{451AB3C3-0C4B-41A8-B0C4-ACA115536E1F}" dt="2020-11-10T12:40:28.219" v="0"/>
          <ac:spMkLst>
            <pc:docMk/>
            <pc:sldMk cId="3611908224" sldId="280"/>
            <ac:spMk id="3" creationId="{294BD38D-0974-46C2-BFCF-E2FA6ABD4303}"/>
          </ac:spMkLst>
        </pc:spChg>
        <pc:picChg chg="add mod ord">
          <ac:chgData name="Nagy, J. (18052673)" userId="S::18052673@student.hhs.nl::ab6f68a2-14a0-4840-b32a-6397ba460814" providerId="AD" clId="Web-{451AB3C3-0C4B-41A8-B0C4-ACA115536E1F}" dt="2020-11-10T12:44:50.708" v="18" actId="1076"/>
          <ac:picMkLst>
            <pc:docMk/>
            <pc:sldMk cId="3611908224" sldId="280"/>
            <ac:picMk id="7" creationId="{22241DC6-EF95-4B8B-A545-35EED704C0BC}"/>
          </ac:picMkLst>
        </pc:picChg>
        <pc:picChg chg="add mod">
          <ac:chgData name="Nagy, J. (18052673)" userId="S::18052673@student.hhs.nl::ab6f68a2-14a0-4840-b32a-6397ba460814" providerId="AD" clId="Web-{451AB3C3-0C4B-41A8-B0C4-ACA115536E1F}" dt="2020-11-10T12:44:56.849" v="20" actId="1076"/>
          <ac:picMkLst>
            <pc:docMk/>
            <pc:sldMk cId="3611908224" sldId="280"/>
            <ac:picMk id="8" creationId="{4F48C10C-7A68-4AD0-B69B-CA9EE10C2E4E}"/>
          </ac:picMkLst>
        </pc:picChg>
        <pc:picChg chg="add mod">
          <ac:chgData name="Nagy, J. (18052673)" userId="S::18052673@student.hhs.nl::ab6f68a2-14a0-4840-b32a-6397ba460814" providerId="AD" clId="Web-{451AB3C3-0C4B-41A8-B0C4-ACA115536E1F}" dt="2020-11-10T12:44:53.708" v="19" actId="1076"/>
          <ac:picMkLst>
            <pc:docMk/>
            <pc:sldMk cId="3611908224" sldId="280"/>
            <ac:picMk id="9" creationId="{580022AB-C9A8-4D4B-8D68-E89AA27169E8}"/>
          </ac:picMkLst>
        </pc:picChg>
      </pc:sldChg>
      <pc:sldChg chg="addSp delSp modSp new">
        <pc:chgData name="Nagy, J. (18052673)" userId="S::18052673@student.hhs.nl::ab6f68a2-14a0-4840-b32a-6397ba460814" providerId="AD" clId="Web-{451AB3C3-0C4B-41A8-B0C4-ACA115536E1F}" dt="2020-11-10T12:49:16.493" v="98" actId="20577"/>
        <pc:sldMkLst>
          <pc:docMk/>
          <pc:sldMk cId="2432610446" sldId="281"/>
        </pc:sldMkLst>
        <pc:spChg chg="mod">
          <ac:chgData name="Nagy, J. (18052673)" userId="S::18052673@student.hhs.nl::ab6f68a2-14a0-4840-b32a-6397ba460814" providerId="AD" clId="Web-{451AB3C3-0C4B-41A8-B0C4-ACA115536E1F}" dt="2020-11-10T12:49:16.493" v="98" actId="20577"/>
          <ac:spMkLst>
            <pc:docMk/>
            <pc:sldMk cId="2432610446" sldId="281"/>
            <ac:spMk id="2" creationId="{DE779874-627C-4129-934A-5FEB27682B26}"/>
          </ac:spMkLst>
        </pc:spChg>
        <pc:spChg chg="del">
          <ac:chgData name="Nagy, J. (18052673)" userId="S::18052673@student.hhs.nl::ab6f68a2-14a0-4840-b32a-6397ba460814" providerId="AD" clId="Web-{451AB3C3-0C4B-41A8-B0C4-ACA115536E1F}" dt="2020-11-10T12:46:05.053" v="41"/>
          <ac:spMkLst>
            <pc:docMk/>
            <pc:sldMk cId="2432610446" sldId="281"/>
            <ac:spMk id="3" creationId="{B4ACB5C7-705A-4764-A37D-DFDF470FB6C8}"/>
          </ac:spMkLst>
        </pc:spChg>
        <pc:picChg chg="add mod ord">
          <ac:chgData name="Nagy, J. (18052673)" userId="S::18052673@student.hhs.nl::ab6f68a2-14a0-4840-b32a-6397ba460814" providerId="AD" clId="Web-{451AB3C3-0C4B-41A8-B0C4-ACA115536E1F}" dt="2020-11-10T12:48:02.711" v="81" actId="1076"/>
          <ac:picMkLst>
            <pc:docMk/>
            <pc:sldMk cId="2432610446" sldId="281"/>
            <ac:picMk id="7" creationId="{14DCAF11-C8AF-47A8-AF77-79EDE67EB69F}"/>
          </ac:picMkLst>
        </pc:picChg>
        <pc:picChg chg="add">
          <ac:chgData name="Nagy, J. (18052673)" userId="S::18052673@student.hhs.nl::ab6f68a2-14a0-4840-b32a-6397ba460814" providerId="AD" clId="Web-{451AB3C3-0C4B-41A8-B0C4-ACA115536E1F}" dt="2020-11-10T12:46:30.647" v="72"/>
          <ac:picMkLst>
            <pc:docMk/>
            <pc:sldMk cId="2432610446" sldId="281"/>
            <ac:picMk id="9" creationId="{DD4B9666-04FF-4E16-972D-BD9F0C0D9EC3}"/>
          </ac:picMkLst>
        </pc:picChg>
        <pc:picChg chg="add mod">
          <ac:chgData name="Nagy, J. (18052673)" userId="S::18052673@student.hhs.nl::ab6f68a2-14a0-4840-b32a-6397ba460814" providerId="AD" clId="Web-{451AB3C3-0C4B-41A8-B0C4-ACA115536E1F}" dt="2020-11-10T12:47:55.523" v="78" actId="1076"/>
          <ac:picMkLst>
            <pc:docMk/>
            <pc:sldMk cId="2432610446" sldId="281"/>
            <ac:picMk id="10" creationId="{948AE59C-9553-4C13-B010-F2B214C0D3A2}"/>
          </ac:picMkLst>
        </pc:picChg>
        <pc:picChg chg="add mod">
          <ac:chgData name="Nagy, J. (18052673)" userId="S::18052673@student.hhs.nl::ab6f68a2-14a0-4840-b32a-6397ba460814" providerId="AD" clId="Web-{451AB3C3-0C4B-41A8-B0C4-ACA115536E1F}" dt="2020-11-10T12:47:53.586" v="77" actId="1076"/>
          <ac:picMkLst>
            <pc:docMk/>
            <pc:sldMk cId="2432610446" sldId="281"/>
            <ac:picMk id="11" creationId="{EF28C9B8-7DB8-4D77-A651-560AC38CEB02}"/>
          </ac:picMkLst>
        </pc:picChg>
      </pc:sldChg>
    </pc:docChg>
  </pc:docChgLst>
  <pc:docChgLst>
    <pc:chgData name="Berg, T. van den (13094130)" userId="S::13094130@student.hhs.nl::87687bbc-cabc-430d-afe6-6a1c50e3a7cd" providerId="AD" clId="Web-{4C4713CF-829C-4CA6-B60B-9C265961C46B}"/>
    <pc:docChg chg="modSld">
      <pc:chgData name="Berg, T. van den (13094130)" userId="S::13094130@student.hhs.nl::87687bbc-cabc-430d-afe6-6a1c50e3a7cd" providerId="AD" clId="Web-{4C4713CF-829C-4CA6-B60B-9C265961C46B}" dt="2020-10-30T08:39:59.356" v="14" actId="20577"/>
      <pc:docMkLst>
        <pc:docMk/>
      </pc:docMkLst>
      <pc:sldChg chg="modSp">
        <pc:chgData name="Berg, T. van den (13094130)" userId="S::13094130@student.hhs.nl::87687bbc-cabc-430d-afe6-6a1c50e3a7cd" providerId="AD" clId="Web-{4C4713CF-829C-4CA6-B60B-9C265961C46B}" dt="2020-10-30T08:39:59.153" v="12" actId="20577"/>
        <pc:sldMkLst>
          <pc:docMk/>
          <pc:sldMk cId="770703763" sldId="268"/>
        </pc:sldMkLst>
        <pc:spChg chg="mod">
          <ac:chgData name="Berg, T. van den (13094130)" userId="S::13094130@student.hhs.nl::87687bbc-cabc-430d-afe6-6a1c50e3a7cd" providerId="AD" clId="Web-{4C4713CF-829C-4CA6-B60B-9C265961C46B}" dt="2020-10-30T08:39:59.153" v="12" actId="20577"/>
          <ac:spMkLst>
            <pc:docMk/>
            <pc:sldMk cId="770703763" sldId="268"/>
            <ac:spMk id="3" creationId="{E6EBC138-2936-416A-B8BF-3492E6543C85}"/>
          </ac:spMkLst>
        </pc:spChg>
      </pc:sldChg>
    </pc:docChg>
  </pc:docChgLst>
  <pc:docChgLst>
    <pc:chgData name="Duivenvoorden, R.G.C. (17057469)" userId="S::17057469@student.hhs.nl::363e60e8-fa41-4131-9de7-c56880614cc4" providerId="AD" clId="Web-{554F2E40-E581-4A0B-84E8-A17F3EA0C489}"/>
    <pc:docChg chg="addSld delSld modSld">
      <pc:chgData name="Duivenvoorden, R.G.C. (17057469)" userId="S::17057469@student.hhs.nl::363e60e8-fa41-4131-9de7-c56880614cc4" providerId="AD" clId="Web-{554F2E40-E581-4A0B-84E8-A17F3EA0C489}" dt="2020-10-30T08:57:57.567" v="347" actId="1076"/>
      <pc:docMkLst>
        <pc:docMk/>
      </pc:docMkLst>
      <pc:sldChg chg="modSp">
        <pc:chgData name="Duivenvoorden, R.G.C. (17057469)" userId="S::17057469@student.hhs.nl::363e60e8-fa41-4131-9de7-c56880614cc4" providerId="AD" clId="Web-{554F2E40-E581-4A0B-84E8-A17F3EA0C489}" dt="2020-10-30T08:32:44.971" v="1" actId="20577"/>
        <pc:sldMkLst>
          <pc:docMk/>
          <pc:sldMk cId="1181611389" sldId="259"/>
        </pc:sldMkLst>
        <pc:spChg chg="mod">
          <ac:chgData name="Duivenvoorden, R.G.C. (17057469)" userId="S::17057469@student.hhs.nl::363e60e8-fa41-4131-9de7-c56880614cc4" providerId="AD" clId="Web-{554F2E40-E581-4A0B-84E8-A17F3EA0C489}" dt="2020-10-30T08:32:44.971" v="1" actId="20577"/>
          <ac:spMkLst>
            <pc:docMk/>
            <pc:sldMk cId="1181611389" sldId="259"/>
            <ac:spMk id="7" creationId="{A6083C95-CC07-4506-887E-443269CD035B}"/>
          </ac:spMkLst>
        </pc:spChg>
      </pc:sldChg>
      <pc:sldChg chg="delSp modSp delAnim">
        <pc:chgData name="Duivenvoorden, R.G.C. (17057469)" userId="S::17057469@student.hhs.nl::363e60e8-fa41-4131-9de7-c56880614cc4" providerId="AD" clId="Web-{554F2E40-E581-4A0B-84E8-A17F3EA0C489}" dt="2020-10-30T08:34:17.864" v="44"/>
        <pc:sldMkLst>
          <pc:docMk/>
          <pc:sldMk cId="3924504387" sldId="261"/>
        </pc:sldMkLst>
        <pc:picChg chg="del mod">
          <ac:chgData name="Duivenvoorden, R.G.C. (17057469)" userId="S::17057469@student.hhs.nl::363e60e8-fa41-4131-9de7-c56880614cc4" providerId="AD" clId="Web-{554F2E40-E581-4A0B-84E8-A17F3EA0C489}" dt="2020-10-30T08:34:17.864" v="44"/>
          <ac:picMkLst>
            <pc:docMk/>
            <pc:sldMk cId="3924504387" sldId="261"/>
            <ac:picMk id="10" creationId="{06D83712-2A55-4C7C-8B38-1F8251B88EDC}"/>
          </ac:picMkLst>
        </pc:picChg>
      </pc:sldChg>
      <pc:sldChg chg="modSp">
        <pc:chgData name="Duivenvoorden, R.G.C. (17057469)" userId="S::17057469@student.hhs.nl::363e60e8-fa41-4131-9de7-c56880614cc4" providerId="AD" clId="Web-{554F2E40-E581-4A0B-84E8-A17F3EA0C489}" dt="2020-10-30T08:33:59.645" v="41" actId="20577"/>
        <pc:sldMkLst>
          <pc:docMk/>
          <pc:sldMk cId="2581349776" sldId="262"/>
        </pc:sldMkLst>
        <pc:spChg chg="mod">
          <ac:chgData name="Duivenvoorden, R.G.C. (17057469)" userId="S::17057469@student.hhs.nl::363e60e8-fa41-4131-9de7-c56880614cc4" providerId="AD" clId="Web-{554F2E40-E581-4A0B-84E8-A17F3EA0C489}" dt="2020-10-30T08:33:59.645" v="41" actId="20577"/>
          <ac:spMkLst>
            <pc:docMk/>
            <pc:sldMk cId="2581349776" sldId="262"/>
            <ac:spMk id="3" creationId="{5022BDF7-1010-4D06-B462-8F3C87A87EC0}"/>
          </ac:spMkLst>
        </pc:spChg>
      </pc:sldChg>
      <pc:sldChg chg="modSp">
        <pc:chgData name="Duivenvoorden, R.G.C. (17057469)" userId="S::17057469@student.hhs.nl::363e60e8-fa41-4131-9de7-c56880614cc4" providerId="AD" clId="Web-{554F2E40-E581-4A0B-84E8-A17F3EA0C489}" dt="2020-10-30T08:48:39.164" v="302" actId="20577"/>
        <pc:sldMkLst>
          <pc:docMk/>
          <pc:sldMk cId="4151922182" sldId="267"/>
        </pc:sldMkLst>
        <pc:spChg chg="mod">
          <ac:chgData name="Duivenvoorden, R.G.C. (17057469)" userId="S::17057469@student.hhs.nl::363e60e8-fa41-4131-9de7-c56880614cc4" providerId="AD" clId="Web-{554F2E40-E581-4A0B-84E8-A17F3EA0C489}" dt="2020-10-30T08:44:30.534" v="125" actId="20577"/>
          <ac:spMkLst>
            <pc:docMk/>
            <pc:sldMk cId="4151922182" sldId="267"/>
            <ac:spMk id="2" creationId="{8C7133F1-3F68-420E-95E9-0F5FA0DCA025}"/>
          </ac:spMkLst>
        </pc:spChg>
        <pc:spChg chg="mod">
          <ac:chgData name="Duivenvoorden, R.G.C. (17057469)" userId="S::17057469@student.hhs.nl::363e60e8-fa41-4131-9de7-c56880614cc4" providerId="AD" clId="Web-{554F2E40-E581-4A0B-84E8-A17F3EA0C489}" dt="2020-10-30T08:48:39.164" v="302" actId="20577"/>
          <ac:spMkLst>
            <pc:docMk/>
            <pc:sldMk cId="4151922182" sldId="267"/>
            <ac:spMk id="3" creationId="{F6F6FEC6-ED9C-4AF8-9602-63A29B62DAD0}"/>
          </ac:spMkLst>
        </pc:spChg>
      </pc:sldChg>
      <pc:sldChg chg="modSp new">
        <pc:chgData name="Duivenvoorden, R.G.C. (17057469)" userId="S::17057469@student.hhs.nl::363e60e8-fa41-4131-9de7-c56880614cc4" providerId="AD" clId="Web-{554F2E40-E581-4A0B-84E8-A17F3EA0C489}" dt="2020-10-30T08:37:54.931" v="85" actId="20577"/>
        <pc:sldMkLst>
          <pc:docMk/>
          <pc:sldMk cId="770703763" sldId="268"/>
        </pc:sldMkLst>
        <pc:spChg chg="mod">
          <ac:chgData name="Duivenvoorden, R.G.C. (17057469)" userId="S::17057469@student.hhs.nl::363e60e8-fa41-4131-9de7-c56880614cc4" providerId="AD" clId="Web-{554F2E40-E581-4A0B-84E8-A17F3EA0C489}" dt="2020-10-30T08:36:15.164" v="81" actId="20577"/>
          <ac:spMkLst>
            <pc:docMk/>
            <pc:sldMk cId="770703763" sldId="268"/>
            <ac:spMk id="2" creationId="{F75A852E-9FE6-4660-A4B1-A8FD004BE3D3}"/>
          </ac:spMkLst>
        </pc:spChg>
        <pc:spChg chg="mod">
          <ac:chgData name="Duivenvoorden, R.G.C. (17057469)" userId="S::17057469@student.hhs.nl::363e60e8-fa41-4131-9de7-c56880614cc4" providerId="AD" clId="Web-{554F2E40-E581-4A0B-84E8-A17F3EA0C489}" dt="2020-10-30T08:37:54.931" v="85" actId="20577"/>
          <ac:spMkLst>
            <pc:docMk/>
            <pc:sldMk cId="770703763" sldId="268"/>
            <ac:spMk id="3" creationId="{E6EBC138-2936-416A-B8BF-3492E6543C85}"/>
          </ac:spMkLst>
        </pc:spChg>
        <pc:spChg chg="mod">
          <ac:chgData name="Duivenvoorden, R.G.C. (17057469)" userId="S::17057469@student.hhs.nl::363e60e8-fa41-4131-9de7-c56880614cc4" providerId="AD" clId="Web-{554F2E40-E581-4A0B-84E8-A17F3EA0C489}" dt="2020-10-30T08:36:28.304" v="84" actId="20577"/>
          <ac:spMkLst>
            <pc:docMk/>
            <pc:sldMk cId="770703763" sldId="268"/>
            <ac:spMk id="5" creationId="{CEC39BDD-AAB6-47D2-A840-40652CAE1CC3}"/>
          </ac:spMkLst>
        </pc:spChg>
      </pc:sldChg>
      <pc:sldChg chg="addSp delSp modSp new del">
        <pc:chgData name="Duivenvoorden, R.G.C. (17057469)" userId="S::17057469@student.hhs.nl::363e60e8-fa41-4131-9de7-c56880614cc4" providerId="AD" clId="Web-{554F2E40-E581-4A0B-84E8-A17F3EA0C489}" dt="2020-10-30T08:57:19.895" v="343"/>
        <pc:sldMkLst>
          <pc:docMk/>
          <pc:sldMk cId="12425319" sldId="269"/>
        </pc:sldMkLst>
        <pc:spChg chg="mod">
          <ac:chgData name="Duivenvoorden, R.G.C. (17057469)" userId="S::17057469@student.hhs.nl::363e60e8-fa41-4131-9de7-c56880614cc4" providerId="AD" clId="Web-{554F2E40-E581-4A0B-84E8-A17F3EA0C489}" dt="2020-10-30T08:48:58.571" v="305" actId="20577"/>
          <ac:spMkLst>
            <pc:docMk/>
            <pc:sldMk cId="12425319" sldId="269"/>
            <ac:spMk id="2" creationId="{D4AD0E98-5D31-4D09-9619-437541A6AF81}"/>
          </ac:spMkLst>
        </pc:spChg>
        <pc:spChg chg="mod">
          <ac:chgData name="Duivenvoorden, R.G.C. (17057469)" userId="S::17057469@student.hhs.nl::363e60e8-fa41-4131-9de7-c56880614cc4" providerId="AD" clId="Web-{554F2E40-E581-4A0B-84E8-A17F3EA0C489}" dt="2020-10-30T08:49:43.197" v="310" actId="20577"/>
          <ac:spMkLst>
            <pc:docMk/>
            <pc:sldMk cId="12425319" sldId="269"/>
            <ac:spMk id="3" creationId="{75EB51D3-78A5-4F03-B3A8-C9725C7EEB32}"/>
          </ac:spMkLst>
        </pc:spChg>
        <pc:spChg chg="mod">
          <ac:chgData name="Duivenvoorden, R.G.C. (17057469)" userId="S::17057469@student.hhs.nl::363e60e8-fa41-4131-9de7-c56880614cc4" providerId="AD" clId="Web-{554F2E40-E581-4A0B-84E8-A17F3EA0C489}" dt="2020-10-30T08:49:52.088" v="314" actId="20577"/>
          <ac:spMkLst>
            <pc:docMk/>
            <pc:sldMk cId="12425319" sldId="269"/>
            <ac:spMk id="5" creationId="{FD4DDA08-CE99-4DFD-9C82-391008B5CB04}"/>
          </ac:spMkLst>
        </pc:spChg>
        <pc:spChg chg="del">
          <ac:chgData name="Duivenvoorden, R.G.C. (17057469)" userId="S::17057469@student.hhs.nl::363e60e8-fa41-4131-9de7-c56880614cc4" providerId="AD" clId="Web-{554F2E40-E581-4A0B-84E8-A17F3EA0C489}" dt="2020-10-30T08:53:45.015" v="315"/>
          <ac:spMkLst>
            <pc:docMk/>
            <pc:sldMk cId="12425319" sldId="269"/>
            <ac:spMk id="9" creationId="{8823A253-6548-4E0C-AF04-8DB539D31FEF}"/>
          </ac:spMkLst>
        </pc:spChg>
        <pc:picChg chg="add mod ord">
          <ac:chgData name="Duivenvoorden, R.G.C. (17057469)" userId="S::17057469@student.hhs.nl::363e60e8-fa41-4131-9de7-c56880614cc4" providerId="AD" clId="Web-{554F2E40-E581-4A0B-84E8-A17F3EA0C489}" dt="2020-10-30T08:56:56.457" v="340" actId="14100"/>
          <ac:picMkLst>
            <pc:docMk/>
            <pc:sldMk cId="12425319" sldId="269"/>
            <ac:picMk id="8" creationId="{8A5B4980-38E5-4261-B598-91CE392E648D}"/>
          </ac:picMkLst>
        </pc:picChg>
        <pc:picChg chg="add mod">
          <ac:chgData name="Duivenvoorden, R.G.C. (17057469)" userId="S::17057469@student.hhs.nl::363e60e8-fa41-4131-9de7-c56880614cc4" providerId="AD" clId="Web-{554F2E40-E581-4A0B-84E8-A17F3EA0C489}" dt="2020-10-30T08:56:51.019" v="337" actId="1076"/>
          <ac:picMkLst>
            <pc:docMk/>
            <pc:sldMk cId="12425319" sldId="269"/>
            <ac:picMk id="10" creationId="{B174A6E4-AE94-4FE4-8D21-B0BD14905959}"/>
          </ac:picMkLst>
        </pc:picChg>
      </pc:sldChg>
      <pc:sldChg chg="addSp delSp modSp new">
        <pc:chgData name="Duivenvoorden, R.G.C. (17057469)" userId="S::17057469@student.hhs.nl::363e60e8-fa41-4131-9de7-c56880614cc4" providerId="AD" clId="Web-{554F2E40-E581-4A0B-84E8-A17F3EA0C489}" dt="2020-10-30T08:57:07.832" v="342"/>
        <pc:sldMkLst>
          <pc:docMk/>
          <pc:sldMk cId="96384218" sldId="272"/>
        </pc:sldMkLst>
        <pc:spChg chg="del">
          <ac:chgData name="Duivenvoorden, R.G.C. (17057469)" userId="S::17057469@student.hhs.nl::363e60e8-fa41-4131-9de7-c56880614cc4" providerId="AD" clId="Web-{554F2E40-E581-4A0B-84E8-A17F3EA0C489}" dt="2020-10-30T08:57:07.832" v="342"/>
          <ac:spMkLst>
            <pc:docMk/>
            <pc:sldMk cId="96384218" sldId="272"/>
            <ac:spMk id="3" creationId="{84BA30FE-EF91-46BB-863C-802B7997C8F3}"/>
          </ac:spMkLst>
        </pc:spChg>
        <pc:picChg chg="add mod ord">
          <ac:chgData name="Duivenvoorden, R.G.C. (17057469)" userId="S::17057469@student.hhs.nl::363e60e8-fa41-4131-9de7-c56880614cc4" providerId="AD" clId="Web-{554F2E40-E581-4A0B-84E8-A17F3EA0C489}" dt="2020-10-30T08:57:07.832" v="342"/>
          <ac:picMkLst>
            <pc:docMk/>
            <pc:sldMk cId="96384218" sldId="272"/>
            <ac:picMk id="7" creationId="{03705ED1-2182-4878-BC0B-B55DE68DA621}"/>
          </ac:picMkLst>
        </pc:picChg>
      </pc:sldChg>
      <pc:sldChg chg="addSp delSp modSp">
        <pc:chgData name="Duivenvoorden, R.G.C. (17057469)" userId="S::17057469@student.hhs.nl::363e60e8-fa41-4131-9de7-c56880614cc4" providerId="AD" clId="Web-{554F2E40-E581-4A0B-84E8-A17F3EA0C489}" dt="2020-10-30T08:57:57.567" v="347" actId="1076"/>
        <pc:sldMkLst>
          <pc:docMk/>
          <pc:sldMk cId="1777970424" sldId="273"/>
        </pc:sldMkLst>
        <pc:spChg chg="add mod">
          <ac:chgData name="Duivenvoorden, R.G.C. (17057469)" userId="S::17057469@student.hhs.nl::363e60e8-fa41-4131-9de7-c56880614cc4" providerId="AD" clId="Web-{554F2E40-E581-4A0B-84E8-A17F3EA0C489}" dt="2020-10-30T08:57:22.113" v="344"/>
          <ac:spMkLst>
            <pc:docMk/>
            <pc:sldMk cId="1777970424" sldId="273"/>
            <ac:spMk id="7" creationId="{539A7B00-BFED-4B42-A31A-F2C9B5C44C84}"/>
          </ac:spMkLst>
        </pc:spChg>
        <pc:picChg chg="del">
          <ac:chgData name="Duivenvoorden, R.G.C. (17057469)" userId="S::17057469@student.hhs.nl::363e60e8-fa41-4131-9de7-c56880614cc4" providerId="AD" clId="Web-{554F2E40-E581-4A0B-84E8-A17F3EA0C489}" dt="2020-10-30T08:57:22.113" v="344"/>
          <ac:picMkLst>
            <pc:docMk/>
            <pc:sldMk cId="1777970424" sldId="273"/>
            <ac:picMk id="8" creationId="{8A5B4980-38E5-4261-B598-91CE392E648D}"/>
          </ac:picMkLst>
        </pc:picChg>
        <pc:picChg chg="mod">
          <ac:chgData name="Duivenvoorden, R.G.C. (17057469)" userId="S::17057469@student.hhs.nl::363e60e8-fa41-4131-9de7-c56880614cc4" providerId="AD" clId="Web-{554F2E40-E581-4A0B-84E8-A17F3EA0C489}" dt="2020-10-30T08:57:57.567" v="347" actId="1076"/>
          <ac:picMkLst>
            <pc:docMk/>
            <pc:sldMk cId="1777970424" sldId="273"/>
            <ac:picMk id="10" creationId="{B174A6E4-AE94-4FE4-8D21-B0BD14905959}"/>
          </ac:picMkLst>
        </pc:picChg>
      </pc:sldChg>
    </pc:docChg>
  </pc:docChgLst>
  <pc:docChgLst>
    <pc:chgData name="Keereweer, N.D. (17020670)" userId="S::17020670@student.hhs.nl::3fca7a82-e811-4d55-abec-bfaf0b2d12b2" providerId="AD" clId="Web-{1D652B86-4F5F-4E3E-9EF2-D520221BF939}"/>
    <pc:docChg chg="modSld">
      <pc:chgData name="Keereweer, N.D. (17020670)" userId="S::17020670@student.hhs.nl::3fca7a82-e811-4d55-abec-bfaf0b2d12b2" providerId="AD" clId="Web-{1D652B86-4F5F-4E3E-9EF2-D520221BF939}" dt="2020-12-17T15:04:45.596" v="42" actId="20577"/>
      <pc:docMkLst>
        <pc:docMk/>
      </pc:docMkLst>
      <pc:sldChg chg="modSp">
        <pc:chgData name="Keereweer, N.D. (17020670)" userId="S::17020670@student.hhs.nl::3fca7a82-e811-4d55-abec-bfaf0b2d12b2" providerId="AD" clId="Web-{1D652B86-4F5F-4E3E-9EF2-D520221BF939}" dt="2020-12-17T15:03:51.532" v="31" actId="20577"/>
        <pc:sldMkLst>
          <pc:docMk/>
          <pc:sldMk cId="1181611389" sldId="259"/>
        </pc:sldMkLst>
        <pc:spChg chg="mod">
          <ac:chgData name="Keereweer, N.D. (17020670)" userId="S::17020670@student.hhs.nl::3fca7a82-e811-4d55-abec-bfaf0b2d12b2" providerId="AD" clId="Web-{1D652B86-4F5F-4E3E-9EF2-D520221BF939}" dt="2020-12-17T15:03:51.532" v="31" actId="20577"/>
          <ac:spMkLst>
            <pc:docMk/>
            <pc:sldMk cId="1181611389" sldId="259"/>
            <ac:spMk id="7" creationId="{A6083C95-CC07-4506-887E-443269CD035B}"/>
          </ac:spMkLst>
        </pc:spChg>
      </pc:sldChg>
      <pc:sldChg chg="modSp">
        <pc:chgData name="Keereweer, N.D. (17020670)" userId="S::17020670@student.hhs.nl::3fca7a82-e811-4d55-abec-bfaf0b2d12b2" providerId="AD" clId="Web-{1D652B86-4F5F-4E3E-9EF2-D520221BF939}" dt="2020-12-17T15:04:20.861" v="40" actId="20577"/>
        <pc:sldMkLst>
          <pc:docMk/>
          <pc:sldMk cId="2269961794" sldId="263"/>
        </pc:sldMkLst>
        <pc:spChg chg="mod">
          <ac:chgData name="Keereweer, N.D. (17020670)" userId="S::17020670@student.hhs.nl::3fca7a82-e811-4d55-abec-bfaf0b2d12b2" providerId="AD" clId="Web-{1D652B86-4F5F-4E3E-9EF2-D520221BF939}" dt="2020-12-17T15:04:20.861" v="40" actId="20577"/>
          <ac:spMkLst>
            <pc:docMk/>
            <pc:sldMk cId="2269961794" sldId="263"/>
            <ac:spMk id="5" creationId="{CA55E312-0F0B-40FC-8D34-487FC7799505}"/>
          </ac:spMkLst>
        </pc:spChg>
      </pc:sldChg>
      <pc:sldChg chg="modSp">
        <pc:chgData name="Keereweer, N.D. (17020670)" userId="S::17020670@student.hhs.nl::3fca7a82-e811-4d55-abec-bfaf0b2d12b2" providerId="AD" clId="Web-{1D652B86-4F5F-4E3E-9EF2-D520221BF939}" dt="2020-12-17T15:04:45.596" v="42" actId="20577"/>
        <pc:sldMkLst>
          <pc:docMk/>
          <pc:sldMk cId="3468822723" sldId="266"/>
        </pc:sldMkLst>
        <pc:spChg chg="mod">
          <ac:chgData name="Keereweer, N.D. (17020670)" userId="S::17020670@student.hhs.nl::3fca7a82-e811-4d55-abec-bfaf0b2d12b2" providerId="AD" clId="Web-{1D652B86-4F5F-4E3E-9EF2-D520221BF939}" dt="2020-12-17T15:04:45.596" v="42" actId="20577"/>
          <ac:spMkLst>
            <pc:docMk/>
            <pc:sldMk cId="3468822723" sldId="266"/>
            <ac:spMk id="8" creationId="{51B870D0-1B2C-4165-B467-3BCB40CB27DD}"/>
          </ac:spMkLst>
        </pc:spChg>
      </pc:sldChg>
      <pc:sldChg chg="modSp">
        <pc:chgData name="Keereweer, N.D. (17020670)" userId="S::17020670@student.hhs.nl::3fca7a82-e811-4d55-abec-bfaf0b2d12b2" providerId="AD" clId="Web-{1D652B86-4F5F-4E3E-9EF2-D520221BF939}" dt="2020-12-17T15:03:46.891" v="27" actId="20577"/>
        <pc:sldMkLst>
          <pc:docMk/>
          <pc:sldMk cId="2039912789" sldId="267"/>
        </pc:sldMkLst>
        <pc:spChg chg="mod">
          <ac:chgData name="Keereweer, N.D. (17020670)" userId="S::17020670@student.hhs.nl::3fca7a82-e811-4d55-abec-bfaf0b2d12b2" providerId="AD" clId="Web-{1D652B86-4F5F-4E3E-9EF2-D520221BF939}" dt="2020-12-17T15:03:46.891" v="27" actId="20577"/>
          <ac:spMkLst>
            <pc:docMk/>
            <pc:sldMk cId="2039912789" sldId="267"/>
            <ac:spMk id="5" creationId="{5E22E286-0D3C-4216-804D-E6CA620D07B9}"/>
          </ac:spMkLst>
        </pc:spChg>
      </pc:sldChg>
      <pc:sldChg chg="modSp">
        <pc:chgData name="Keereweer, N.D. (17020670)" userId="S::17020670@student.hhs.nl::3fca7a82-e811-4d55-abec-bfaf0b2d12b2" providerId="AD" clId="Web-{1D652B86-4F5F-4E3E-9EF2-D520221BF939}" dt="2020-12-17T15:03:59.017" v="33" actId="20577"/>
        <pc:sldMkLst>
          <pc:docMk/>
          <pc:sldMk cId="2211661589" sldId="268"/>
        </pc:sldMkLst>
        <pc:spChg chg="mod">
          <ac:chgData name="Keereweer, N.D. (17020670)" userId="S::17020670@student.hhs.nl::3fca7a82-e811-4d55-abec-bfaf0b2d12b2" providerId="AD" clId="Web-{1D652B86-4F5F-4E3E-9EF2-D520221BF939}" dt="2020-12-17T13:19:27.559" v="20" actId="20577"/>
          <ac:spMkLst>
            <pc:docMk/>
            <pc:sldMk cId="2211661589" sldId="268"/>
            <ac:spMk id="3" creationId="{E2E6D99F-EF2F-429C-B2D7-0FF87B527C24}"/>
          </ac:spMkLst>
        </pc:spChg>
        <pc:spChg chg="mod">
          <ac:chgData name="Keereweer, N.D. (17020670)" userId="S::17020670@student.hhs.nl::3fca7a82-e811-4d55-abec-bfaf0b2d12b2" providerId="AD" clId="Web-{1D652B86-4F5F-4E3E-9EF2-D520221BF939}" dt="2020-12-17T15:03:59.017" v="33" actId="20577"/>
          <ac:spMkLst>
            <pc:docMk/>
            <pc:sldMk cId="2211661589" sldId="268"/>
            <ac:spMk id="5" creationId="{5E22E286-0D3C-4216-804D-E6CA620D07B9}"/>
          </ac:spMkLst>
        </pc:spChg>
      </pc:sldChg>
      <pc:sldChg chg="modSp">
        <pc:chgData name="Keereweer, N.D. (17020670)" userId="S::17020670@student.hhs.nl::3fca7a82-e811-4d55-abec-bfaf0b2d12b2" providerId="AD" clId="Web-{1D652B86-4F5F-4E3E-9EF2-D520221BF939}" dt="2020-12-17T15:04:01.204" v="34" actId="20577"/>
        <pc:sldMkLst>
          <pc:docMk/>
          <pc:sldMk cId="1910875977" sldId="270"/>
        </pc:sldMkLst>
        <pc:spChg chg="mod">
          <ac:chgData name="Keereweer, N.D. (17020670)" userId="S::17020670@student.hhs.nl::3fca7a82-e811-4d55-abec-bfaf0b2d12b2" providerId="AD" clId="Web-{1D652B86-4F5F-4E3E-9EF2-D520221BF939}" dt="2020-12-17T15:04:01.204" v="34" actId="20577"/>
          <ac:spMkLst>
            <pc:docMk/>
            <pc:sldMk cId="1910875977" sldId="270"/>
            <ac:spMk id="5" creationId="{5B6A81A5-D0CE-4012-844C-4D4DA6CA80B6}"/>
          </ac:spMkLst>
        </pc:spChg>
      </pc:sldChg>
      <pc:sldChg chg="modSp">
        <pc:chgData name="Keereweer, N.D. (17020670)" userId="S::17020670@student.hhs.nl::3fca7a82-e811-4d55-abec-bfaf0b2d12b2" providerId="AD" clId="Web-{1D652B86-4F5F-4E3E-9EF2-D520221BF939}" dt="2020-12-17T15:04:03.486" v="35" actId="20577"/>
        <pc:sldMkLst>
          <pc:docMk/>
          <pc:sldMk cId="2422496962" sldId="271"/>
        </pc:sldMkLst>
        <pc:spChg chg="mod">
          <ac:chgData name="Keereweer, N.D. (17020670)" userId="S::17020670@student.hhs.nl::3fca7a82-e811-4d55-abec-bfaf0b2d12b2" providerId="AD" clId="Web-{1D652B86-4F5F-4E3E-9EF2-D520221BF939}" dt="2020-12-17T15:04:03.486" v="35" actId="20577"/>
          <ac:spMkLst>
            <pc:docMk/>
            <pc:sldMk cId="2422496962" sldId="271"/>
            <ac:spMk id="5" creationId="{5B6A81A5-D0CE-4012-844C-4D4DA6CA80B6}"/>
          </ac:spMkLst>
        </pc:spChg>
      </pc:sldChg>
      <pc:sldChg chg="modSp">
        <pc:chgData name="Keereweer, N.D. (17020670)" userId="S::17020670@student.hhs.nl::3fca7a82-e811-4d55-abec-bfaf0b2d12b2" providerId="AD" clId="Web-{1D652B86-4F5F-4E3E-9EF2-D520221BF939}" dt="2020-12-17T15:04:05.236" v="36" actId="20577"/>
        <pc:sldMkLst>
          <pc:docMk/>
          <pc:sldMk cId="2668752607" sldId="272"/>
        </pc:sldMkLst>
        <pc:spChg chg="mod">
          <ac:chgData name="Keereweer, N.D. (17020670)" userId="S::17020670@student.hhs.nl::3fca7a82-e811-4d55-abec-bfaf0b2d12b2" providerId="AD" clId="Web-{1D652B86-4F5F-4E3E-9EF2-D520221BF939}" dt="2020-12-17T15:04:05.236" v="36" actId="20577"/>
          <ac:spMkLst>
            <pc:docMk/>
            <pc:sldMk cId="2668752607" sldId="272"/>
            <ac:spMk id="5" creationId="{5B6A81A5-D0CE-4012-844C-4D4DA6CA80B6}"/>
          </ac:spMkLst>
        </pc:spChg>
      </pc:sldChg>
      <pc:sldChg chg="modSp">
        <pc:chgData name="Keereweer, N.D. (17020670)" userId="S::17020670@student.hhs.nl::3fca7a82-e811-4d55-abec-bfaf0b2d12b2" providerId="AD" clId="Web-{1D652B86-4F5F-4E3E-9EF2-D520221BF939}" dt="2020-12-17T15:04:07.954" v="37" actId="20577"/>
        <pc:sldMkLst>
          <pc:docMk/>
          <pc:sldMk cId="1204009357" sldId="273"/>
        </pc:sldMkLst>
        <pc:spChg chg="mod">
          <ac:chgData name="Keereweer, N.D. (17020670)" userId="S::17020670@student.hhs.nl::3fca7a82-e811-4d55-abec-bfaf0b2d12b2" providerId="AD" clId="Web-{1D652B86-4F5F-4E3E-9EF2-D520221BF939}" dt="2020-12-17T15:04:07.954" v="37" actId="20577"/>
          <ac:spMkLst>
            <pc:docMk/>
            <pc:sldMk cId="1204009357" sldId="273"/>
            <ac:spMk id="5" creationId="{5B6A81A5-D0CE-4012-844C-4D4DA6CA80B6}"/>
          </ac:spMkLst>
        </pc:spChg>
      </pc:sldChg>
      <pc:sldChg chg="modSp">
        <pc:chgData name="Keereweer, N.D. (17020670)" userId="S::17020670@student.hhs.nl::3fca7a82-e811-4d55-abec-bfaf0b2d12b2" providerId="AD" clId="Web-{1D652B86-4F5F-4E3E-9EF2-D520221BF939}" dt="2020-12-17T15:03:56.142" v="32" actId="20577"/>
        <pc:sldMkLst>
          <pc:docMk/>
          <pc:sldMk cId="3566148573" sldId="274"/>
        </pc:sldMkLst>
        <pc:spChg chg="mod">
          <ac:chgData name="Keereweer, N.D. (17020670)" userId="S::17020670@student.hhs.nl::3fca7a82-e811-4d55-abec-bfaf0b2d12b2" providerId="AD" clId="Web-{1D652B86-4F5F-4E3E-9EF2-D520221BF939}" dt="2020-12-17T15:03:56.142" v="32" actId="20577"/>
          <ac:spMkLst>
            <pc:docMk/>
            <pc:sldMk cId="3566148573" sldId="274"/>
            <ac:spMk id="5" creationId="{9B1CF6A5-AB33-4BEE-8E40-6659A4BFEC1E}"/>
          </ac:spMkLst>
        </pc:spChg>
      </pc:sldChg>
      <pc:sldChg chg="modSp">
        <pc:chgData name="Keereweer, N.D. (17020670)" userId="S::17020670@student.hhs.nl::3fca7a82-e811-4d55-abec-bfaf0b2d12b2" providerId="AD" clId="Web-{1D652B86-4F5F-4E3E-9EF2-D520221BF939}" dt="2020-12-17T15:04:10.798" v="38" actId="20577"/>
        <pc:sldMkLst>
          <pc:docMk/>
          <pc:sldMk cId="2997566017" sldId="275"/>
        </pc:sldMkLst>
        <pc:spChg chg="mod">
          <ac:chgData name="Keereweer, N.D. (17020670)" userId="S::17020670@student.hhs.nl::3fca7a82-e811-4d55-abec-bfaf0b2d12b2" providerId="AD" clId="Web-{1D652B86-4F5F-4E3E-9EF2-D520221BF939}" dt="2020-12-17T15:04:10.798" v="38" actId="20577"/>
          <ac:spMkLst>
            <pc:docMk/>
            <pc:sldMk cId="2997566017" sldId="275"/>
            <ac:spMk id="5" creationId="{DCCF8BC5-903A-43FA-9A8E-470E2B3B3FB2}"/>
          </ac:spMkLst>
        </pc:spChg>
      </pc:sldChg>
    </pc:docChg>
  </pc:docChgLst>
  <pc:docChgLst>
    <pc:chgData clId="Web-{4C4713CF-829C-4CA6-B60B-9C265961C46B}"/>
    <pc:docChg chg="modSld">
      <pc:chgData name="" userId="" providerId="" clId="Web-{4C4713CF-829C-4CA6-B60B-9C265961C46B}" dt="2020-10-30T08:39:30.871" v="6" actId="20577"/>
      <pc:docMkLst>
        <pc:docMk/>
      </pc:docMkLst>
      <pc:sldChg chg="modSp">
        <pc:chgData name="" userId="" providerId="" clId="Web-{4C4713CF-829C-4CA6-B60B-9C265961C46B}" dt="2020-10-30T08:39:30.309" v="4" actId="20577"/>
        <pc:sldMkLst>
          <pc:docMk/>
          <pc:sldMk cId="770703763" sldId="268"/>
        </pc:sldMkLst>
        <pc:spChg chg="mod">
          <ac:chgData name="" userId="" providerId="" clId="Web-{4C4713CF-829C-4CA6-B60B-9C265961C46B}" dt="2020-10-30T08:39:30.309" v="4" actId="20577"/>
          <ac:spMkLst>
            <pc:docMk/>
            <pc:sldMk cId="770703763" sldId="268"/>
            <ac:spMk id="3" creationId="{E6EBC138-2936-416A-B8BF-3492E6543C85}"/>
          </ac:spMkLst>
        </pc:spChg>
      </pc:sldChg>
    </pc:docChg>
  </pc:docChgLst>
  <pc:docChgLst>
    <pc:chgData name="Duivenvoorden, R.G.C. (17057469)" userId="S::17057469@student.hhs.nl::363e60e8-fa41-4131-9de7-c56880614cc4" providerId="AD" clId="Web-{87386196-EC97-4D70-8C69-9173690B2BA5}"/>
    <pc:docChg chg="delSld modSld">
      <pc:chgData name="Duivenvoorden, R.G.C. (17057469)" userId="S::17057469@student.hhs.nl::363e60e8-fa41-4131-9de7-c56880614cc4" providerId="AD" clId="Web-{87386196-EC97-4D70-8C69-9173690B2BA5}" dt="2020-11-03T08:26:02.144" v="24" actId="20577"/>
      <pc:docMkLst>
        <pc:docMk/>
      </pc:docMkLst>
      <pc:sldChg chg="modSp">
        <pc:chgData name="Duivenvoorden, R.G.C. (17057469)" userId="S::17057469@student.hhs.nl::363e60e8-fa41-4131-9de7-c56880614cc4" providerId="AD" clId="Web-{87386196-EC97-4D70-8C69-9173690B2BA5}" dt="2020-11-03T08:25:03.174" v="15" actId="20577"/>
        <pc:sldMkLst>
          <pc:docMk/>
          <pc:sldMk cId="1181611389" sldId="259"/>
        </pc:sldMkLst>
        <pc:spChg chg="mod">
          <ac:chgData name="Duivenvoorden, R.G.C. (17057469)" userId="S::17057469@student.hhs.nl::363e60e8-fa41-4131-9de7-c56880614cc4" providerId="AD" clId="Web-{87386196-EC97-4D70-8C69-9173690B2BA5}" dt="2020-11-03T08:22:24.546" v="10" actId="20577"/>
          <ac:spMkLst>
            <pc:docMk/>
            <pc:sldMk cId="1181611389" sldId="259"/>
            <ac:spMk id="3" creationId="{7579F7E6-92DF-46DE-AB48-E5393CF1BE28}"/>
          </ac:spMkLst>
        </pc:spChg>
        <pc:spChg chg="mod">
          <ac:chgData name="Duivenvoorden, R.G.C. (17057469)" userId="S::17057469@student.hhs.nl::363e60e8-fa41-4131-9de7-c56880614cc4" providerId="AD" clId="Web-{87386196-EC97-4D70-8C69-9173690B2BA5}" dt="2020-11-03T08:25:03.174" v="15" actId="20577"/>
          <ac:spMkLst>
            <pc:docMk/>
            <pc:sldMk cId="1181611389" sldId="259"/>
            <ac:spMk id="7" creationId="{A6083C95-CC07-4506-887E-443269CD035B}"/>
          </ac:spMkLst>
        </pc:spChg>
      </pc:sldChg>
      <pc:sldChg chg="del">
        <pc:chgData name="Duivenvoorden, R.G.C. (17057469)" userId="S::17057469@student.hhs.nl::363e60e8-fa41-4131-9de7-c56880614cc4" providerId="AD" clId="Web-{87386196-EC97-4D70-8C69-9173690B2BA5}" dt="2020-11-03T08:20:33.855" v="0"/>
        <pc:sldMkLst>
          <pc:docMk/>
          <pc:sldMk cId="918202141" sldId="260"/>
        </pc:sldMkLst>
      </pc:sldChg>
      <pc:sldChg chg="del">
        <pc:chgData name="Duivenvoorden, R.G.C. (17057469)" userId="S::17057469@student.hhs.nl::363e60e8-fa41-4131-9de7-c56880614cc4" providerId="AD" clId="Web-{87386196-EC97-4D70-8C69-9173690B2BA5}" dt="2020-11-03T08:20:40.965" v="2"/>
        <pc:sldMkLst>
          <pc:docMk/>
          <pc:sldMk cId="3924504387" sldId="261"/>
        </pc:sldMkLst>
      </pc:sldChg>
      <pc:sldChg chg="del">
        <pc:chgData name="Duivenvoorden, R.G.C. (17057469)" userId="S::17057469@student.hhs.nl::363e60e8-fa41-4131-9de7-c56880614cc4" providerId="AD" clId="Web-{87386196-EC97-4D70-8C69-9173690B2BA5}" dt="2020-11-03T08:20:35.621" v="1"/>
        <pc:sldMkLst>
          <pc:docMk/>
          <pc:sldMk cId="2581349776" sldId="262"/>
        </pc:sldMkLst>
      </pc:sldChg>
      <pc:sldChg chg="modSp">
        <pc:chgData name="Duivenvoorden, R.G.C. (17057469)" userId="S::17057469@student.hhs.nl::363e60e8-fa41-4131-9de7-c56880614cc4" providerId="AD" clId="Web-{87386196-EC97-4D70-8C69-9173690B2BA5}" dt="2020-11-03T08:25:57.254" v="23" actId="20577"/>
        <pc:sldMkLst>
          <pc:docMk/>
          <pc:sldMk cId="2269961794" sldId="263"/>
        </pc:sldMkLst>
        <pc:spChg chg="mod">
          <ac:chgData name="Duivenvoorden, R.G.C. (17057469)" userId="S::17057469@student.hhs.nl::363e60e8-fa41-4131-9de7-c56880614cc4" providerId="AD" clId="Web-{87386196-EC97-4D70-8C69-9173690B2BA5}" dt="2020-11-03T08:25:57.254" v="23" actId="20577"/>
          <ac:spMkLst>
            <pc:docMk/>
            <pc:sldMk cId="2269961794" sldId="263"/>
            <ac:spMk id="9" creationId="{FDE76010-32D1-443F-96FD-103939BE61F0}"/>
          </ac:spMkLst>
        </pc:spChg>
      </pc:sldChg>
      <pc:sldChg chg="modSp">
        <pc:chgData name="Duivenvoorden, R.G.C. (17057469)" userId="S::17057469@student.hhs.nl::363e60e8-fa41-4131-9de7-c56880614cc4" providerId="AD" clId="Web-{87386196-EC97-4D70-8C69-9173690B2BA5}" dt="2020-11-03T08:26:02.144" v="24" actId="20577"/>
        <pc:sldMkLst>
          <pc:docMk/>
          <pc:sldMk cId="3468822723" sldId="266"/>
        </pc:sldMkLst>
        <pc:spChg chg="mod">
          <ac:chgData name="Duivenvoorden, R.G.C. (17057469)" userId="S::17057469@student.hhs.nl::363e60e8-fa41-4131-9de7-c56880614cc4" providerId="AD" clId="Web-{87386196-EC97-4D70-8C69-9173690B2BA5}" dt="2020-11-03T08:26:02.144" v="24" actId="20577"/>
          <ac:spMkLst>
            <pc:docMk/>
            <pc:sldMk cId="3468822723" sldId="266"/>
            <ac:spMk id="8" creationId="{51B870D0-1B2C-4165-B467-3BCB40CB27DD}"/>
          </ac:spMkLst>
        </pc:spChg>
      </pc:sldChg>
      <pc:sldChg chg="modSp">
        <pc:chgData name="Duivenvoorden, R.G.C. (17057469)" userId="S::17057469@student.hhs.nl::363e60e8-fa41-4131-9de7-c56880614cc4" providerId="AD" clId="Web-{87386196-EC97-4D70-8C69-9173690B2BA5}" dt="2020-11-03T08:25:16.190" v="16" actId="20577"/>
        <pc:sldMkLst>
          <pc:docMk/>
          <pc:sldMk cId="4151922182" sldId="267"/>
        </pc:sldMkLst>
        <pc:spChg chg="mod">
          <ac:chgData name="Duivenvoorden, R.G.C. (17057469)" userId="S::17057469@student.hhs.nl::363e60e8-fa41-4131-9de7-c56880614cc4" providerId="AD" clId="Web-{87386196-EC97-4D70-8C69-9173690B2BA5}" dt="2020-11-03T08:25:16.190" v="16" actId="20577"/>
          <ac:spMkLst>
            <pc:docMk/>
            <pc:sldMk cId="4151922182" sldId="267"/>
            <ac:spMk id="5" creationId="{70F522B1-1E39-4846-8CAE-79222D825246}"/>
          </ac:spMkLst>
        </pc:spChg>
      </pc:sldChg>
      <pc:sldChg chg="del">
        <pc:chgData name="Duivenvoorden, R.G.C. (17057469)" userId="S::17057469@student.hhs.nl::363e60e8-fa41-4131-9de7-c56880614cc4" providerId="AD" clId="Web-{87386196-EC97-4D70-8C69-9173690B2BA5}" dt="2020-11-03T08:20:47.403" v="3"/>
        <pc:sldMkLst>
          <pc:docMk/>
          <pc:sldMk cId="770703763" sldId="268"/>
        </pc:sldMkLst>
      </pc:sldChg>
      <pc:sldChg chg="modSp">
        <pc:chgData name="Duivenvoorden, R.G.C. (17057469)" userId="S::17057469@student.hhs.nl::363e60e8-fa41-4131-9de7-c56880614cc4" providerId="AD" clId="Web-{87386196-EC97-4D70-8C69-9173690B2BA5}" dt="2020-11-03T08:25:30.800" v="18" actId="20577"/>
        <pc:sldMkLst>
          <pc:docMk/>
          <pc:sldMk cId="3829669869" sldId="270"/>
        </pc:sldMkLst>
        <pc:spChg chg="mod">
          <ac:chgData name="Duivenvoorden, R.G.C. (17057469)" userId="S::17057469@student.hhs.nl::363e60e8-fa41-4131-9de7-c56880614cc4" providerId="AD" clId="Web-{87386196-EC97-4D70-8C69-9173690B2BA5}" dt="2020-11-03T08:25:30.800" v="18" actId="20577"/>
          <ac:spMkLst>
            <pc:docMk/>
            <pc:sldMk cId="3829669869" sldId="270"/>
            <ac:spMk id="5" creationId="{FD4DDA08-CE99-4DFD-9C82-391008B5CB04}"/>
          </ac:spMkLst>
        </pc:spChg>
      </pc:sldChg>
      <pc:sldChg chg="modSp">
        <pc:chgData name="Duivenvoorden, R.G.C. (17057469)" userId="S::17057469@student.hhs.nl::363e60e8-fa41-4131-9de7-c56880614cc4" providerId="AD" clId="Web-{87386196-EC97-4D70-8C69-9173690B2BA5}" dt="2020-11-03T08:25:36.206" v="19" actId="20577"/>
        <pc:sldMkLst>
          <pc:docMk/>
          <pc:sldMk cId="2146374157" sldId="271"/>
        </pc:sldMkLst>
        <pc:spChg chg="mod">
          <ac:chgData name="Duivenvoorden, R.G.C. (17057469)" userId="S::17057469@student.hhs.nl::363e60e8-fa41-4131-9de7-c56880614cc4" providerId="AD" clId="Web-{87386196-EC97-4D70-8C69-9173690B2BA5}" dt="2020-11-03T08:25:36.206" v="19" actId="20577"/>
          <ac:spMkLst>
            <pc:docMk/>
            <pc:sldMk cId="2146374157" sldId="271"/>
            <ac:spMk id="5" creationId="{FD4DDA08-CE99-4DFD-9C82-391008B5CB04}"/>
          </ac:spMkLst>
        </pc:spChg>
      </pc:sldChg>
      <pc:sldChg chg="modSp">
        <pc:chgData name="Duivenvoorden, R.G.C. (17057469)" userId="S::17057469@student.hhs.nl::363e60e8-fa41-4131-9de7-c56880614cc4" providerId="AD" clId="Web-{87386196-EC97-4D70-8C69-9173690B2BA5}" dt="2020-11-03T08:25:24.722" v="17" actId="20577"/>
        <pc:sldMkLst>
          <pc:docMk/>
          <pc:sldMk cId="96384218" sldId="272"/>
        </pc:sldMkLst>
        <pc:spChg chg="mod">
          <ac:chgData name="Duivenvoorden, R.G.C. (17057469)" userId="S::17057469@student.hhs.nl::363e60e8-fa41-4131-9de7-c56880614cc4" providerId="AD" clId="Web-{87386196-EC97-4D70-8C69-9173690B2BA5}" dt="2020-11-03T08:25:24.722" v="17" actId="20577"/>
          <ac:spMkLst>
            <pc:docMk/>
            <pc:sldMk cId="96384218" sldId="272"/>
            <ac:spMk id="5" creationId="{6A55A181-8E20-4796-B2BD-1777FE8EA6EC}"/>
          </ac:spMkLst>
        </pc:spChg>
      </pc:sldChg>
      <pc:sldChg chg="del">
        <pc:chgData name="Duivenvoorden, R.G.C. (17057469)" userId="S::17057469@student.hhs.nl::363e60e8-fa41-4131-9de7-c56880614cc4" providerId="AD" clId="Web-{87386196-EC97-4D70-8C69-9173690B2BA5}" dt="2020-11-03T08:23:45.188" v="12"/>
        <pc:sldMkLst>
          <pc:docMk/>
          <pc:sldMk cId="1777970424" sldId="273"/>
        </pc:sldMkLst>
      </pc:sldChg>
      <pc:sldChg chg="modSp">
        <pc:chgData name="Duivenvoorden, R.G.C. (17057469)" userId="S::17057469@student.hhs.nl::363e60e8-fa41-4131-9de7-c56880614cc4" providerId="AD" clId="Web-{87386196-EC97-4D70-8C69-9173690B2BA5}" dt="2020-11-03T08:25:51.941" v="22" actId="20577"/>
        <pc:sldMkLst>
          <pc:docMk/>
          <pc:sldMk cId="386266886" sldId="274"/>
        </pc:sldMkLst>
        <pc:spChg chg="mod">
          <ac:chgData name="Duivenvoorden, R.G.C. (17057469)" userId="S::17057469@student.hhs.nl::363e60e8-fa41-4131-9de7-c56880614cc4" providerId="AD" clId="Web-{87386196-EC97-4D70-8C69-9173690B2BA5}" dt="2020-11-03T08:25:51.941" v="22" actId="20577"/>
          <ac:spMkLst>
            <pc:docMk/>
            <pc:sldMk cId="386266886" sldId="274"/>
            <ac:spMk id="5" creationId="{FD4DDA08-CE99-4DFD-9C82-391008B5CB04}"/>
          </ac:spMkLst>
        </pc:spChg>
      </pc:sldChg>
      <pc:sldChg chg="modSp">
        <pc:chgData name="Duivenvoorden, R.G.C. (17057469)" userId="S::17057469@student.hhs.nl::363e60e8-fa41-4131-9de7-c56880614cc4" providerId="AD" clId="Web-{87386196-EC97-4D70-8C69-9173690B2BA5}" dt="2020-11-03T08:25:47.144" v="21" actId="20577"/>
        <pc:sldMkLst>
          <pc:docMk/>
          <pc:sldMk cId="3501591894" sldId="275"/>
        </pc:sldMkLst>
        <pc:spChg chg="mod">
          <ac:chgData name="Duivenvoorden, R.G.C. (17057469)" userId="S::17057469@student.hhs.nl::363e60e8-fa41-4131-9de7-c56880614cc4" providerId="AD" clId="Web-{87386196-EC97-4D70-8C69-9173690B2BA5}" dt="2020-11-03T08:25:47.144" v="21" actId="20577"/>
          <ac:spMkLst>
            <pc:docMk/>
            <pc:sldMk cId="3501591894" sldId="275"/>
            <ac:spMk id="5" creationId="{FD4DDA08-CE99-4DFD-9C82-391008B5CB04}"/>
          </ac:spMkLst>
        </pc:spChg>
      </pc:sldChg>
      <pc:sldChg chg="modSp">
        <pc:chgData name="Duivenvoorden, R.G.C. (17057469)" userId="S::17057469@student.hhs.nl::363e60e8-fa41-4131-9de7-c56880614cc4" providerId="AD" clId="Web-{87386196-EC97-4D70-8C69-9173690B2BA5}" dt="2020-11-03T08:25:41.972" v="20" actId="20577"/>
        <pc:sldMkLst>
          <pc:docMk/>
          <pc:sldMk cId="465794318" sldId="276"/>
        </pc:sldMkLst>
        <pc:spChg chg="mod">
          <ac:chgData name="Duivenvoorden, R.G.C. (17057469)" userId="S::17057469@student.hhs.nl::363e60e8-fa41-4131-9de7-c56880614cc4" providerId="AD" clId="Web-{87386196-EC97-4D70-8C69-9173690B2BA5}" dt="2020-11-03T08:25:41.972" v="20" actId="20577"/>
          <ac:spMkLst>
            <pc:docMk/>
            <pc:sldMk cId="465794318" sldId="276"/>
            <ac:spMk id="5" creationId="{FD4DDA08-CE99-4DFD-9C82-391008B5CB04}"/>
          </ac:spMkLst>
        </pc:spChg>
      </pc:sldChg>
    </pc:docChg>
  </pc:docChgLst>
  <pc:docChgLst>
    <pc:chgData name="Duivenvoorden, R.G.C. (17057469)" userId="S::17057469@student.hhs.nl::363e60e8-fa41-4131-9de7-c56880614cc4" providerId="AD" clId="Web-{8D8EBA3F-0F14-43BC-BBC0-87F7549073E4}"/>
    <pc:docChg chg="modSld">
      <pc:chgData name="Duivenvoorden, R.G.C. (17057469)" userId="S::17057469@student.hhs.nl::363e60e8-fa41-4131-9de7-c56880614cc4" providerId="AD" clId="Web-{8D8EBA3F-0F14-43BC-BBC0-87F7549073E4}" dt="2020-10-30T10:33:26.273" v="322" actId="1076"/>
      <pc:docMkLst>
        <pc:docMk/>
      </pc:docMkLst>
      <pc:sldChg chg="modSp">
        <pc:chgData name="Duivenvoorden, R.G.C. (17057469)" userId="S::17057469@student.hhs.nl::363e60e8-fa41-4131-9de7-c56880614cc4" providerId="AD" clId="Web-{8D8EBA3F-0F14-43BC-BBC0-87F7549073E4}" dt="2020-10-30T10:16:17.748" v="287" actId="20577"/>
        <pc:sldMkLst>
          <pc:docMk/>
          <pc:sldMk cId="2269961794" sldId="263"/>
        </pc:sldMkLst>
        <pc:spChg chg="mod">
          <ac:chgData name="Duivenvoorden, R.G.C. (17057469)" userId="S::17057469@student.hhs.nl::363e60e8-fa41-4131-9de7-c56880614cc4" providerId="AD" clId="Web-{8D8EBA3F-0F14-43BC-BBC0-87F7549073E4}" dt="2020-10-30T10:16:17.748" v="287" actId="20577"/>
          <ac:spMkLst>
            <pc:docMk/>
            <pc:sldMk cId="2269961794" sldId="263"/>
            <ac:spMk id="3" creationId="{DB5B6AEE-3212-44B4-8F0E-32C50300BF33}"/>
          </ac:spMkLst>
        </pc:spChg>
      </pc:sldChg>
      <pc:sldChg chg="addSp delSp modSp">
        <pc:chgData name="Duivenvoorden, R.G.C. (17057469)" userId="S::17057469@student.hhs.nl::363e60e8-fa41-4131-9de7-c56880614cc4" providerId="AD" clId="Web-{8D8EBA3F-0F14-43BC-BBC0-87F7549073E4}" dt="2020-10-30T10:33:26.273" v="322" actId="1076"/>
        <pc:sldMkLst>
          <pc:docMk/>
          <pc:sldMk cId="3468822723" sldId="266"/>
        </pc:sldMkLst>
        <pc:spChg chg="mod">
          <ac:chgData name="Duivenvoorden, R.G.C. (17057469)" userId="S::17057469@student.hhs.nl::363e60e8-fa41-4131-9de7-c56880614cc4" providerId="AD" clId="Web-{8D8EBA3F-0F14-43BC-BBC0-87F7549073E4}" dt="2020-10-30T10:21:38.678" v="295" actId="20577"/>
          <ac:spMkLst>
            <pc:docMk/>
            <pc:sldMk cId="3468822723" sldId="266"/>
            <ac:spMk id="2" creationId="{61A4059A-0FCB-4946-B969-B95E171FF0C7}"/>
          </ac:spMkLst>
        </pc:spChg>
        <pc:spChg chg="del">
          <ac:chgData name="Duivenvoorden, R.G.C. (17057469)" userId="S::17057469@student.hhs.nl::363e60e8-fa41-4131-9de7-c56880614cc4" providerId="AD" clId="Web-{8D8EBA3F-0F14-43BC-BBC0-87F7549073E4}" dt="2020-10-30T10:21:42.303" v="297"/>
          <ac:spMkLst>
            <pc:docMk/>
            <pc:sldMk cId="3468822723" sldId="266"/>
            <ac:spMk id="9" creationId="{5D9855C2-ABA4-4F9C-BF37-56E6C3F6BCD4}"/>
          </ac:spMkLst>
        </pc:spChg>
        <pc:spChg chg="add mod">
          <ac:chgData name="Duivenvoorden, R.G.C. (17057469)" userId="S::17057469@student.hhs.nl::363e60e8-fa41-4131-9de7-c56880614cc4" providerId="AD" clId="Web-{8D8EBA3F-0F14-43BC-BBC0-87F7549073E4}" dt="2020-10-30T10:22:42.054" v="313"/>
          <ac:spMkLst>
            <pc:docMk/>
            <pc:sldMk cId="3468822723" sldId="266"/>
            <ac:spMk id="10" creationId="{3A352CDE-0781-4CB8-8D26-77EF76DF0F05}"/>
          </ac:spMkLst>
        </pc:spChg>
        <pc:picChg chg="add del mod ord">
          <ac:chgData name="Duivenvoorden, R.G.C. (17057469)" userId="S::17057469@student.hhs.nl::363e60e8-fa41-4131-9de7-c56880614cc4" providerId="AD" clId="Web-{8D8EBA3F-0F14-43BC-BBC0-87F7549073E4}" dt="2020-10-30T10:22:42.054" v="313"/>
          <ac:picMkLst>
            <pc:docMk/>
            <pc:sldMk cId="3468822723" sldId="266"/>
            <ac:picMk id="3" creationId="{2E7317EB-5965-4EC4-AB50-E36E93F3BE11}"/>
          </ac:picMkLst>
        </pc:picChg>
        <pc:picChg chg="add del mod modCrop">
          <ac:chgData name="Duivenvoorden, R.G.C. (17057469)" userId="S::17057469@student.hhs.nl::363e60e8-fa41-4131-9de7-c56880614cc4" providerId="AD" clId="Web-{8D8EBA3F-0F14-43BC-BBC0-87F7549073E4}" dt="2020-10-30T10:22:41.179" v="312"/>
          <ac:picMkLst>
            <pc:docMk/>
            <pc:sldMk cId="3468822723" sldId="266"/>
            <ac:picMk id="5" creationId="{7424BCBF-8A0D-4D99-B851-DAF3745672A7}"/>
          </ac:picMkLst>
        </pc:picChg>
        <pc:picChg chg="add mod">
          <ac:chgData name="Duivenvoorden, R.G.C. (17057469)" userId="S::17057469@student.hhs.nl::363e60e8-fa41-4131-9de7-c56880614cc4" providerId="AD" clId="Web-{8D8EBA3F-0F14-43BC-BBC0-87F7549073E4}" dt="2020-10-30T10:29:45.736" v="319" actId="1076"/>
          <ac:picMkLst>
            <pc:docMk/>
            <pc:sldMk cId="3468822723" sldId="266"/>
            <ac:picMk id="11" creationId="{34C3EF7C-CB14-4350-BACD-B4ADAA75DF52}"/>
          </ac:picMkLst>
        </pc:picChg>
        <pc:picChg chg="add mod">
          <ac:chgData name="Duivenvoorden, R.G.C. (17057469)" userId="S::17057469@student.hhs.nl::363e60e8-fa41-4131-9de7-c56880614cc4" providerId="AD" clId="Web-{8D8EBA3F-0F14-43BC-BBC0-87F7549073E4}" dt="2020-10-30T10:33:26.273" v="322" actId="1076"/>
          <ac:picMkLst>
            <pc:docMk/>
            <pc:sldMk cId="3468822723" sldId="266"/>
            <ac:picMk id="14" creationId="{3C49F104-F0C6-4F29-B9DB-8A00B5D11CE4}"/>
          </ac:picMkLst>
        </pc:picChg>
      </pc:sldChg>
      <pc:sldChg chg="modSp">
        <pc:chgData name="Duivenvoorden, R.G.C. (17057469)" userId="S::17057469@student.hhs.nl::363e60e8-fa41-4131-9de7-c56880614cc4" providerId="AD" clId="Web-{8D8EBA3F-0F14-43BC-BBC0-87F7549073E4}" dt="2020-10-30T10:12:47.446" v="183" actId="20577"/>
        <pc:sldMkLst>
          <pc:docMk/>
          <pc:sldMk cId="3829669869" sldId="270"/>
        </pc:sldMkLst>
        <pc:spChg chg="mod">
          <ac:chgData name="Duivenvoorden, R.G.C. (17057469)" userId="S::17057469@student.hhs.nl::363e60e8-fa41-4131-9de7-c56880614cc4" providerId="AD" clId="Web-{8D8EBA3F-0F14-43BC-BBC0-87F7549073E4}" dt="2020-10-30T10:12:47.446" v="183" actId="20577"/>
          <ac:spMkLst>
            <pc:docMk/>
            <pc:sldMk cId="3829669869" sldId="270"/>
            <ac:spMk id="3" creationId="{75EB51D3-78A5-4F03-B3A8-C9725C7EEB32}"/>
          </ac:spMkLst>
        </pc:spChg>
      </pc:sldChg>
      <pc:sldChg chg="modSp">
        <pc:chgData name="Duivenvoorden, R.G.C. (17057469)" userId="S::17057469@student.hhs.nl::363e60e8-fa41-4131-9de7-c56880614cc4" providerId="AD" clId="Web-{8D8EBA3F-0F14-43BC-BBC0-87F7549073E4}" dt="2020-10-30T10:08:27.799" v="10" actId="1076"/>
        <pc:sldMkLst>
          <pc:docMk/>
          <pc:sldMk cId="96384218" sldId="272"/>
        </pc:sldMkLst>
        <pc:picChg chg="mod">
          <ac:chgData name="Duivenvoorden, R.G.C. (17057469)" userId="S::17057469@student.hhs.nl::363e60e8-fa41-4131-9de7-c56880614cc4" providerId="AD" clId="Web-{8D8EBA3F-0F14-43BC-BBC0-87F7549073E4}" dt="2020-10-30T10:08:27.799" v="10" actId="1076"/>
          <ac:picMkLst>
            <pc:docMk/>
            <pc:sldMk cId="96384218" sldId="272"/>
            <ac:picMk id="3" creationId="{676B547D-7DC8-4A53-9596-77370D3401DB}"/>
          </ac:picMkLst>
        </pc:picChg>
        <pc:picChg chg="mod">
          <ac:chgData name="Duivenvoorden, R.G.C. (17057469)" userId="S::17057469@student.hhs.nl::363e60e8-fa41-4131-9de7-c56880614cc4" providerId="AD" clId="Web-{8D8EBA3F-0F14-43BC-BBC0-87F7549073E4}" dt="2020-10-30T10:08:23.408" v="9" actId="1076"/>
          <ac:picMkLst>
            <pc:docMk/>
            <pc:sldMk cId="96384218" sldId="272"/>
            <ac:picMk id="7" creationId="{03705ED1-2182-4878-BC0B-B55DE68DA621}"/>
          </ac:picMkLst>
        </pc:picChg>
      </pc:sldChg>
    </pc:docChg>
  </pc:docChgLst>
  <pc:docChgLst>
    <pc:chgData name="Keereweer, N.D. (17020670)" userId="S::17020670@student.hhs.nl::3fca7a82-e811-4d55-abec-bfaf0b2d12b2" providerId="AD" clId="Web-{E697D2F1-9BC2-4074-A4DF-B8D9B07683DF}"/>
    <pc:docChg chg="addSld modSld sldOrd">
      <pc:chgData name="Keereweer, N.D. (17020670)" userId="S::17020670@student.hhs.nl::3fca7a82-e811-4d55-abec-bfaf0b2d12b2" providerId="AD" clId="Web-{E697D2F1-9BC2-4074-A4DF-B8D9B07683DF}" dt="2020-10-30T08:58:10.233" v="39" actId="20577"/>
      <pc:docMkLst>
        <pc:docMk/>
      </pc:docMkLst>
      <pc:sldChg chg="addSp delSp modSp">
        <pc:chgData name="Keereweer, N.D. (17020670)" userId="S::17020670@student.hhs.nl::3fca7a82-e811-4d55-abec-bfaf0b2d12b2" providerId="AD" clId="Web-{E697D2F1-9BC2-4074-A4DF-B8D9B07683DF}" dt="2020-10-30T08:57:04.544" v="6"/>
        <pc:sldMkLst>
          <pc:docMk/>
          <pc:sldMk cId="12425319" sldId="269"/>
        </pc:sldMkLst>
        <pc:spChg chg="del">
          <ac:chgData name="Keereweer, N.D. (17020670)" userId="S::17020670@student.hhs.nl::3fca7a82-e811-4d55-abec-bfaf0b2d12b2" providerId="AD" clId="Web-{E697D2F1-9BC2-4074-A4DF-B8D9B07683DF}" dt="2020-10-30T08:50:55.520" v="0"/>
          <ac:spMkLst>
            <pc:docMk/>
            <pc:sldMk cId="12425319" sldId="269"/>
            <ac:spMk id="3" creationId="{75EB51D3-78A5-4F03-B3A8-C9725C7EEB32}"/>
          </ac:spMkLst>
        </pc:spChg>
        <pc:spChg chg="add mod">
          <ac:chgData name="Keereweer, N.D. (17020670)" userId="S::17020670@student.hhs.nl::3fca7a82-e811-4d55-abec-bfaf0b2d12b2" providerId="AD" clId="Web-{E697D2F1-9BC2-4074-A4DF-B8D9B07683DF}" dt="2020-10-30T08:52:10.584" v="3"/>
          <ac:spMkLst>
            <pc:docMk/>
            <pc:sldMk cId="12425319" sldId="269"/>
            <ac:spMk id="9" creationId="{8823A253-6548-4E0C-AF04-8DB539D31FEF}"/>
          </ac:spMkLst>
        </pc:spChg>
        <pc:spChg chg="add mod">
          <ac:chgData name="Keereweer, N.D. (17020670)" userId="S::17020670@student.hhs.nl::3fca7a82-e811-4d55-abec-bfaf0b2d12b2" providerId="AD" clId="Web-{E697D2F1-9BC2-4074-A4DF-B8D9B07683DF}" dt="2020-10-30T08:57:04.544" v="6"/>
          <ac:spMkLst>
            <pc:docMk/>
            <pc:sldMk cId="12425319" sldId="269"/>
            <ac:spMk id="12" creationId="{4DE02778-C34A-4181-9197-06D14B08CB75}"/>
          </ac:spMkLst>
        </pc:spChg>
        <pc:picChg chg="add del mod ord">
          <ac:chgData name="Keereweer, N.D. (17020670)" userId="S::17020670@student.hhs.nl::3fca7a82-e811-4d55-abec-bfaf0b2d12b2" providerId="AD" clId="Web-{E697D2F1-9BC2-4074-A4DF-B8D9B07683DF}" dt="2020-10-30T08:52:10.584" v="3"/>
          <ac:picMkLst>
            <pc:docMk/>
            <pc:sldMk cId="12425319" sldId="269"/>
            <ac:picMk id="7" creationId="{98CF1663-63BE-43CD-B598-A98DABC9539B}"/>
          </ac:picMkLst>
        </pc:picChg>
        <pc:picChg chg="del">
          <ac:chgData name="Keereweer, N.D. (17020670)" userId="S::17020670@student.hhs.nl::3fca7a82-e811-4d55-abec-bfaf0b2d12b2" providerId="AD" clId="Web-{E697D2F1-9BC2-4074-A4DF-B8D9B07683DF}" dt="2020-10-30T08:57:04.544" v="6"/>
          <ac:picMkLst>
            <pc:docMk/>
            <pc:sldMk cId="12425319" sldId="269"/>
            <ac:picMk id="8" creationId="{8A5B4980-38E5-4261-B598-91CE392E648D}"/>
          </ac:picMkLst>
        </pc:picChg>
        <pc:picChg chg="del">
          <ac:chgData name="Keereweer, N.D. (17020670)" userId="S::17020670@student.hhs.nl::3fca7a82-e811-4d55-abec-bfaf0b2d12b2" providerId="AD" clId="Web-{E697D2F1-9BC2-4074-A4DF-B8D9B07683DF}" dt="2020-10-30T08:57:03.262" v="5"/>
          <ac:picMkLst>
            <pc:docMk/>
            <pc:sldMk cId="12425319" sldId="269"/>
            <ac:picMk id="10" creationId="{B174A6E4-AE94-4FE4-8D21-B0BD14905959}"/>
          </ac:picMkLst>
        </pc:picChg>
      </pc:sldChg>
      <pc:sldChg chg="modSp">
        <pc:chgData name="Keereweer, N.D. (17020670)" userId="S::17020670@student.hhs.nl::3fca7a82-e811-4d55-abec-bfaf0b2d12b2" providerId="AD" clId="Web-{E697D2F1-9BC2-4074-A4DF-B8D9B07683DF}" dt="2020-10-30T08:58:07.967" v="37" actId="20577"/>
        <pc:sldMkLst>
          <pc:docMk/>
          <pc:sldMk cId="96384218" sldId="272"/>
        </pc:sldMkLst>
        <pc:spChg chg="mod">
          <ac:chgData name="Keereweer, N.D. (17020670)" userId="S::17020670@student.hhs.nl::3fca7a82-e811-4d55-abec-bfaf0b2d12b2" providerId="AD" clId="Web-{E697D2F1-9BC2-4074-A4DF-B8D9B07683DF}" dt="2020-10-30T08:58:07.967" v="37" actId="20577"/>
          <ac:spMkLst>
            <pc:docMk/>
            <pc:sldMk cId="96384218" sldId="272"/>
            <ac:spMk id="2" creationId="{668A9106-1E77-4E03-8B4A-B58D6F15806E}"/>
          </ac:spMkLst>
        </pc:spChg>
      </pc:sldChg>
      <pc:sldChg chg="add replId">
        <pc:chgData name="Keereweer, N.D. (17020670)" userId="S::17020670@student.hhs.nl::3fca7a82-e811-4d55-abec-bfaf0b2d12b2" providerId="AD" clId="Web-{E697D2F1-9BC2-4074-A4DF-B8D9B07683DF}" dt="2020-10-30T08:57:01.591" v="4"/>
        <pc:sldMkLst>
          <pc:docMk/>
          <pc:sldMk cId="1777970424" sldId="272"/>
        </pc:sldMkLst>
      </pc:sldChg>
      <pc:sldChg chg="modSp ord">
        <pc:chgData name="Keereweer, N.D. (17020670)" userId="S::17020670@student.hhs.nl::3fca7a82-e811-4d55-abec-bfaf0b2d12b2" providerId="AD" clId="Web-{E697D2F1-9BC2-4074-A4DF-B8D9B07683DF}" dt="2020-10-30T08:57:54.232" v="12" actId="1076"/>
        <pc:sldMkLst>
          <pc:docMk/>
          <pc:sldMk cId="1777970424" sldId="273"/>
        </pc:sldMkLst>
        <pc:spChg chg="mod ord">
          <ac:chgData name="Keereweer, N.D. (17020670)" userId="S::17020670@student.hhs.nl::3fca7a82-e811-4d55-abec-bfaf0b2d12b2" providerId="AD" clId="Web-{E697D2F1-9BC2-4074-A4DF-B8D9B07683DF}" dt="2020-10-30T08:57:50.935" v="11"/>
          <ac:spMkLst>
            <pc:docMk/>
            <pc:sldMk cId="1777970424" sldId="273"/>
            <ac:spMk id="7" creationId="{539A7B00-BFED-4B42-A31A-F2C9B5C44C84}"/>
          </ac:spMkLst>
        </pc:spChg>
        <pc:picChg chg="mod">
          <ac:chgData name="Keereweer, N.D. (17020670)" userId="S::17020670@student.hhs.nl::3fca7a82-e811-4d55-abec-bfaf0b2d12b2" providerId="AD" clId="Web-{E697D2F1-9BC2-4074-A4DF-B8D9B07683DF}" dt="2020-10-30T08:57:54.232" v="12" actId="1076"/>
          <ac:picMkLst>
            <pc:docMk/>
            <pc:sldMk cId="1777970424" sldId="273"/>
            <ac:picMk id="10" creationId="{B174A6E4-AE94-4FE4-8D21-B0BD14905959}"/>
          </ac:picMkLst>
        </pc:picChg>
      </pc:sldChg>
    </pc:docChg>
  </pc:docChgLst>
  <pc:docChgLst>
    <pc:chgData name="Nagy, J. (18052673)" userId="S::18052673@student.hhs.nl::ab6f68a2-14a0-4840-b32a-6397ba460814" providerId="AD" clId="Web-{5081490A-56F1-4EF0-95CB-E041FD633258}"/>
    <pc:docChg chg="addSld">
      <pc:chgData name="Nagy, J. (18052673)" userId="S::18052673@student.hhs.nl::ab6f68a2-14a0-4840-b32a-6397ba460814" providerId="AD" clId="Web-{5081490A-56F1-4EF0-95CB-E041FD633258}" dt="2020-11-10T12:37:10.298" v="0"/>
      <pc:docMkLst>
        <pc:docMk/>
      </pc:docMkLst>
      <pc:sldChg chg="new">
        <pc:chgData name="Nagy, J. (18052673)" userId="S::18052673@student.hhs.nl::ab6f68a2-14a0-4840-b32a-6397ba460814" providerId="AD" clId="Web-{5081490A-56F1-4EF0-95CB-E041FD633258}" dt="2020-11-10T12:37:10.298" v="0"/>
        <pc:sldMkLst>
          <pc:docMk/>
          <pc:sldMk cId="3611908224" sldId="280"/>
        </pc:sldMkLst>
      </pc:sldChg>
    </pc:docChg>
  </pc:docChgLst>
  <pc:docChgLst>
    <pc:chgData name="Duivenvoorden, R.G.C. (17057469)" userId="S::17057469@student.hhs.nl::363e60e8-fa41-4131-9de7-c56880614cc4" providerId="AD" clId="Web-{8821AB22-4AA8-FE4B-81B3-CF1D1B851754}"/>
    <pc:docChg chg="addSld delSld modSld sldOrd">
      <pc:chgData name="Duivenvoorden, R.G.C. (17057469)" userId="S::17057469@student.hhs.nl::363e60e8-fa41-4131-9de7-c56880614cc4" providerId="AD" clId="Web-{8821AB22-4AA8-FE4B-81B3-CF1D1B851754}" dt="2020-12-17T15:03:42.840" v="3001" actId="20577"/>
      <pc:docMkLst>
        <pc:docMk/>
      </pc:docMkLst>
      <pc:sldChg chg="modSp">
        <pc:chgData name="Duivenvoorden, R.G.C. (17057469)" userId="S::17057469@student.hhs.nl::363e60e8-fa41-4131-9de7-c56880614cc4" providerId="AD" clId="Web-{8821AB22-4AA8-FE4B-81B3-CF1D1B851754}" dt="2020-12-17T12:30:30.722" v="53" actId="20577"/>
        <pc:sldMkLst>
          <pc:docMk/>
          <pc:sldMk cId="4043737824" sldId="257"/>
        </pc:sldMkLst>
        <pc:spChg chg="mod">
          <ac:chgData name="Duivenvoorden, R.G.C. (17057469)" userId="S::17057469@student.hhs.nl::363e60e8-fa41-4131-9de7-c56880614cc4" providerId="AD" clId="Web-{8821AB22-4AA8-FE4B-81B3-CF1D1B851754}" dt="2020-12-17T12:30:30.722" v="53" actId="20577"/>
          <ac:spMkLst>
            <pc:docMk/>
            <pc:sldMk cId="4043737824" sldId="257"/>
            <ac:spMk id="2" creationId="{78FD68DA-43BA-4508-8DE2-BA9BB7B2FA5B}"/>
          </ac:spMkLst>
        </pc:spChg>
      </pc:sldChg>
      <pc:sldChg chg="modSp">
        <pc:chgData name="Duivenvoorden, R.G.C. (17057469)" userId="S::17057469@student.hhs.nl::363e60e8-fa41-4131-9de7-c56880614cc4" providerId="AD" clId="Web-{8821AB22-4AA8-FE4B-81B3-CF1D1B851754}" dt="2020-12-17T15:03:42.840" v="3000" actId="20577"/>
        <pc:sldMkLst>
          <pc:docMk/>
          <pc:sldMk cId="1181611389" sldId="259"/>
        </pc:sldMkLst>
        <pc:spChg chg="mod">
          <ac:chgData name="Duivenvoorden, R.G.C. (17057469)" userId="S::17057469@student.hhs.nl::363e60e8-fa41-4131-9de7-c56880614cc4" providerId="AD" clId="Web-{8821AB22-4AA8-FE4B-81B3-CF1D1B851754}" dt="2020-12-17T15:03:42.840" v="3000" actId="20577"/>
          <ac:spMkLst>
            <pc:docMk/>
            <pc:sldMk cId="1181611389" sldId="259"/>
            <ac:spMk id="3" creationId="{7579F7E6-92DF-46DE-AB48-E5393CF1BE28}"/>
          </ac:spMkLst>
        </pc:spChg>
      </pc:sldChg>
      <pc:sldChg chg="modSp ord">
        <pc:chgData name="Duivenvoorden, R.G.C. (17057469)" userId="S::17057469@student.hhs.nl::363e60e8-fa41-4131-9de7-c56880614cc4" providerId="AD" clId="Web-{8821AB22-4AA8-FE4B-81B3-CF1D1B851754}" dt="2020-12-17T12:35:44.318" v="457"/>
        <pc:sldMkLst>
          <pc:docMk/>
          <pc:sldMk cId="2269961794" sldId="263"/>
        </pc:sldMkLst>
        <pc:spChg chg="mod">
          <ac:chgData name="Duivenvoorden, R.G.C. (17057469)" userId="S::17057469@student.hhs.nl::363e60e8-fa41-4131-9de7-c56880614cc4" providerId="AD" clId="Web-{8821AB22-4AA8-FE4B-81B3-CF1D1B851754}" dt="2020-12-17T12:32:51.145" v="120" actId="20577"/>
          <ac:spMkLst>
            <pc:docMk/>
            <pc:sldMk cId="2269961794" sldId="263"/>
            <ac:spMk id="3" creationId="{DB5B6AEE-3212-44B4-8F0E-32C50300BF33}"/>
          </ac:spMkLst>
        </pc:spChg>
      </pc:sldChg>
      <pc:sldChg chg="modSp new ord">
        <pc:chgData name="Duivenvoorden, R.G.C. (17057469)" userId="S::17057469@student.hhs.nl::363e60e8-fa41-4131-9de7-c56880614cc4" providerId="AD" clId="Web-{8821AB22-4AA8-FE4B-81B3-CF1D1B851754}" dt="2020-12-17T15:03:04.481" v="2989"/>
        <pc:sldMkLst>
          <pc:docMk/>
          <pc:sldMk cId="2039912789" sldId="267"/>
        </pc:sldMkLst>
        <pc:spChg chg="mod">
          <ac:chgData name="Duivenvoorden, R.G.C. (17057469)" userId="S::17057469@student.hhs.nl::363e60e8-fa41-4131-9de7-c56880614cc4" providerId="AD" clId="Web-{8821AB22-4AA8-FE4B-81B3-CF1D1B851754}" dt="2020-12-17T12:35:55.599" v="484" actId="20577"/>
          <ac:spMkLst>
            <pc:docMk/>
            <pc:sldMk cId="2039912789" sldId="267"/>
            <ac:spMk id="2" creationId="{338A6EAD-E35B-4621-B1D7-8E387C8CB19F}"/>
          </ac:spMkLst>
        </pc:spChg>
      </pc:sldChg>
      <pc:sldChg chg="modSp add replId">
        <pc:chgData name="Duivenvoorden, R.G.C. (17057469)" userId="S::17057469@student.hhs.nl::363e60e8-fa41-4131-9de7-c56880614cc4" providerId="AD" clId="Web-{8821AB22-4AA8-FE4B-81B3-CF1D1B851754}" dt="2020-12-17T13:21:14.178" v="2234" actId="20577"/>
        <pc:sldMkLst>
          <pc:docMk/>
          <pc:sldMk cId="2211661589" sldId="268"/>
        </pc:sldMkLst>
        <pc:spChg chg="mod">
          <ac:chgData name="Duivenvoorden, R.G.C. (17057469)" userId="S::17057469@student.hhs.nl::363e60e8-fa41-4131-9de7-c56880614cc4" providerId="AD" clId="Web-{8821AB22-4AA8-FE4B-81B3-CF1D1B851754}" dt="2020-12-17T12:36:01.552" v="490" actId="20577"/>
          <ac:spMkLst>
            <pc:docMk/>
            <pc:sldMk cId="2211661589" sldId="268"/>
            <ac:spMk id="2" creationId="{338A6EAD-E35B-4621-B1D7-8E387C8CB19F}"/>
          </ac:spMkLst>
        </pc:spChg>
        <pc:spChg chg="mod">
          <ac:chgData name="Duivenvoorden, R.G.C. (17057469)" userId="S::17057469@student.hhs.nl::363e60e8-fa41-4131-9de7-c56880614cc4" providerId="AD" clId="Web-{8821AB22-4AA8-FE4B-81B3-CF1D1B851754}" dt="2020-12-17T13:21:14.178" v="2234" actId="20577"/>
          <ac:spMkLst>
            <pc:docMk/>
            <pc:sldMk cId="2211661589" sldId="268"/>
            <ac:spMk id="3" creationId="{E2E6D99F-EF2F-429C-B2D7-0FF87B527C24}"/>
          </ac:spMkLst>
        </pc:spChg>
      </pc:sldChg>
      <pc:sldChg chg="modSp add ord replId">
        <pc:chgData name="Duivenvoorden, R.G.C. (17057469)" userId="S::17057469@student.hhs.nl::363e60e8-fa41-4131-9de7-c56880614cc4" providerId="AD" clId="Web-{8821AB22-4AA8-FE4B-81B3-CF1D1B851754}" dt="2020-12-17T15:02:43.012" v="2986"/>
        <pc:sldMkLst>
          <pc:docMk/>
          <pc:sldMk cId="582028779" sldId="269"/>
        </pc:sldMkLst>
        <pc:spChg chg="mod">
          <ac:chgData name="Duivenvoorden, R.G.C. (17057469)" userId="S::17057469@student.hhs.nl::363e60e8-fa41-4131-9de7-c56880614cc4" providerId="AD" clId="Web-{8821AB22-4AA8-FE4B-81B3-CF1D1B851754}" dt="2020-12-17T13:36:34.137" v="2775" actId="20577"/>
          <ac:spMkLst>
            <pc:docMk/>
            <pc:sldMk cId="582028779" sldId="269"/>
            <ac:spMk id="2" creationId="{338A6EAD-E35B-4621-B1D7-8E387C8CB19F}"/>
          </ac:spMkLst>
        </pc:spChg>
        <pc:spChg chg="mod">
          <ac:chgData name="Duivenvoorden, R.G.C. (17057469)" userId="S::17057469@student.hhs.nl::363e60e8-fa41-4131-9de7-c56880614cc4" providerId="AD" clId="Web-{8821AB22-4AA8-FE4B-81B3-CF1D1B851754}" dt="2020-12-17T13:36:31.434" v="2767" actId="20577"/>
          <ac:spMkLst>
            <pc:docMk/>
            <pc:sldMk cId="582028779" sldId="269"/>
            <ac:spMk id="3" creationId="{E2E6D99F-EF2F-429C-B2D7-0FF87B527C24}"/>
          </ac:spMkLst>
        </pc:spChg>
        <pc:spChg chg="mod">
          <ac:chgData name="Duivenvoorden, R.G.C. (17057469)" userId="S::17057469@student.hhs.nl::363e60e8-fa41-4131-9de7-c56880614cc4" providerId="AD" clId="Web-{8821AB22-4AA8-FE4B-81B3-CF1D1B851754}" dt="2020-12-17T13:26:29.727" v="2350" actId="20577"/>
          <ac:spMkLst>
            <pc:docMk/>
            <pc:sldMk cId="582028779" sldId="269"/>
            <ac:spMk id="5" creationId="{5E22E286-0D3C-4216-804D-E6CA620D07B9}"/>
          </ac:spMkLst>
        </pc:spChg>
      </pc:sldChg>
      <pc:sldChg chg="addSp delSp modSp new ord">
        <pc:chgData name="Duivenvoorden, R.G.C. (17057469)" userId="S::17057469@student.hhs.nl::363e60e8-fa41-4131-9de7-c56880614cc4" providerId="AD" clId="Web-{8821AB22-4AA8-FE4B-81B3-CF1D1B851754}" dt="2020-12-17T13:50:28.126" v="2800" actId="1076"/>
        <pc:sldMkLst>
          <pc:docMk/>
          <pc:sldMk cId="1910875977" sldId="270"/>
        </pc:sldMkLst>
        <pc:spChg chg="mod">
          <ac:chgData name="Duivenvoorden, R.G.C. (17057469)" userId="S::17057469@student.hhs.nl::363e60e8-fa41-4131-9de7-c56880614cc4" providerId="AD" clId="Web-{8821AB22-4AA8-FE4B-81B3-CF1D1B851754}" dt="2020-12-17T12:37:16.162" v="558" actId="20577"/>
          <ac:spMkLst>
            <pc:docMk/>
            <pc:sldMk cId="1910875977" sldId="270"/>
            <ac:spMk id="2" creationId="{9CE4740F-75E0-4311-B9B0-F2443238A822}"/>
          </ac:spMkLst>
        </pc:spChg>
        <pc:spChg chg="del">
          <ac:chgData name="Duivenvoorden, R.G.C. (17057469)" userId="S::17057469@student.hhs.nl::363e60e8-fa41-4131-9de7-c56880614cc4" providerId="AD" clId="Web-{8821AB22-4AA8-FE4B-81B3-CF1D1B851754}" dt="2020-12-17T13:48:47.563" v="2789"/>
          <ac:spMkLst>
            <pc:docMk/>
            <pc:sldMk cId="1910875977" sldId="270"/>
            <ac:spMk id="3" creationId="{E288B95B-4CAD-424D-8CCA-19BC637FCAB4}"/>
          </ac:spMkLst>
        </pc:spChg>
        <pc:spChg chg="add del mod">
          <ac:chgData name="Duivenvoorden, R.G.C. (17057469)" userId="S::17057469@student.hhs.nl::363e60e8-fa41-4131-9de7-c56880614cc4" providerId="AD" clId="Web-{8821AB22-4AA8-FE4B-81B3-CF1D1B851754}" dt="2020-12-17T13:50:18.876" v="2795"/>
          <ac:spMkLst>
            <pc:docMk/>
            <pc:sldMk cId="1910875977" sldId="270"/>
            <ac:spMk id="9" creationId="{88C5EEFC-17FB-4AFC-90BC-4D3E18F99FE5}"/>
          </ac:spMkLst>
        </pc:spChg>
        <pc:picChg chg="add del mod ord">
          <ac:chgData name="Duivenvoorden, R.G.C. (17057469)" userId="S::17057469@student.hhs.nl::363e60e8-fa41-4131-9de7-c56880614cc4" providerId="AD" clId="Web-{8821AB22-4AA8-FE4B-81B3-CF1D1B851754}" dt="2020-12-17T13:49:04.360" v="2794"/>
          <ac:picMkLst>
            <pc:docMk/>
            <pc:sldMk cId="1910875977" sldId="270"/>
            <ac:picMk id="7" creationId="{A5F60F32-7670-4E4B-B61D-9641C0CC68A3}"/>
          </ac:picMkLst>
        </pc:picChg>
        <pc:picChg chg="add mod ord">
          <ac:chgData name="Duivenvoorden, R.G.C. (17057469)" userId="S::17057469@student.hhs.nl::363e60e8-fa41-4131-9de7-c56880614cc4" providerId="AD" clId="Web-{8821AB22-4AA8-FE4B-81B3-CF1D1B851754}" dt="2020-12-17T13:50:28.126" v="2800" actId="1076"/>
          <ac:picMkLst>
            <pc:docMk/>
            <pc:sldMk cId="1910875977" sldId="270"/>
            <ac:picMk id="10" creationId="{4DCC69F3-116C-4A05-AD50-0D661AF9FFC0}"/>
          </ac:picMkLst>
        </pc:picChg>
      </pc:sldChg>
      <pc:sldChg chg="del">
        <pc:chgData name="Duivenvoorden, R.G.C. (17057469)" userId="S::17057469@student.hhs.nl::363e60e8-fa41-4131-9de7-c56880614cc4" providerId="AD" clId="Web-{8821AB22-4AA8-FE4B-81B3-CF1D1B851754}" dt="2020-12-17T12:31:37.785" v="59"/>
        <pc:sldMkLst>
          <pc:docMk/>
          <pc:sldMk cId="3829669869" sldId="270"/>
        </pc:sldMkLst>
      </pc:sldChg>
      <pc:sldChg chg="addSp delSp modSp add replId">
        <pc:chgData name="Duivenvoorden, R.G.C. (17057469)" userId="S::17057469@student.hhs.nl::363e60e8-fa41-4131-9de7-c56880614cc4" providerId="AD" clId="Web-{8821AB22-4AA8-FE4B-81B3-CF1D1B851754}" dt="2020-12-17T14:39:12.785" v="2807" actId="1076"/>
        <pc:sldMkLst>
          <pc:docMk/>
          <pc:sldMk cId="2422496962" sldId="271"/>
        </pc:sldMkLst>
        <pc:spChg chg="mod">
          <ac:chgData name="Duivenvoorden, R.G.C. (17057469)" userId="S::17057469@student.hhs.nl::363e60e8-fa41-4131-9de7-c56880614cc4" providerId="AD" clId="Web-{8821AB22-4AA8-FE4B-81B3-CF1D1B851754}" dt="2020-12-17T12:37:29.115" v="564" actId="20577"/>
          <ac:spMkLst>
            <pc:docMk/>
            <pc:sldMk cId="2422496962" sldId="271"/>
            <ac:spMk id="2" creationId="{9CE4740F-75E0-4311-B9B0-F2443238A822}"/>
          </ac:spMkLst>
        </pc:spChg>
        <pc:spChg chg="del">
          <ac:chgData name="Duivenvoorden, R.G.C. (17057469)" userId="S::17057469@student.hhs.nl::363e60e8-fa41-4131-9de7-c56880614cc4" providerId="AD" clId="Web-{8821AB22-4AA8-FE4B-81B3-CF1D1B851754}" dt="2020-12-17T14:38:39.425" v="2801"/>
          <ac:spMkLst>
            <pc:docMk/>
            <pc:sldMk cId="2422496962" sldId="271"/>
            <ac:spMk id="3" creationId="{E288B95B-4CAD-424D-8CCA-19BC637FCAB4}"/>
          </ac:spMkLst>
        </pc:spChg>
        <pc:picChg chg="add mod ord">
          <ac:chgData name="Duivenvoorden, R.G.C. (17057469)" userId="S::17057469@student.hhs.nl::363e60e8-fa41-4131-9de7-c56880614cc4" providerId="AD" clId="Web-{8821AB22-4AA8-FE4B-81B3-CF1D1B851754}" dt="2020-12-17T14:39:12.785" v="2807" actId="1076"/>
          <ac:picMkLst>
            <pc:docMk/>
            <pc:sldMk cId="2422496962" sldId="271"/>
            <ac:picMk id="7" creationId="{E4883B25-49C7-4125-A9AD-B183AB66950C}"/>
          </ac:picMkLst>
        </pc:picChg>
      </pc:sldChg>
      <pc:sldChg chg="addSp delSp modSp add replId">
        <pc:chgData name="Duivenvoorden, R.G.C. (17057469)" userId="S::17057469@student.hhs.nl::363e60e8-fa41-4131-9de7-c56880614cc4" providerId="AD" clId="Web-{8821AB22-4AA8-FE4B-81B3-CF1D1B851754}" dt="2020-12-17T14:47:57.647" v="2814" actId="1076"/>
        <pc:sldMkLst>
          <pc:docMk/>
          <pc:sldMk cId="2668752607" sldId="272"/>
        </pc:sldMkLst>
        <pc:spChg chg="mod">
          <ac:chgData name="Duivenvoorden, R.G.C. (17057469)" userId="S::17057469@student.hhs.nl::363e60e8-fa41-4131-9de7-c56880614cc4" providerId="AD" clId="Web-{8821AB22-4AA8-FE4B-81B3-CF1D1B851754}" dt="2020-12-17T12:38:00.928" v="593" actId="20577"/>
          <ac:spMkLst>
            <pc:docMk/>
            <pc:sldMk cId="2668752607" sldId="272"/>
            <ac:spMk id="2" creationId="{9CE4740F-75E0-4311-B9B0-F2443238A822}"/>
          </ac:spMkLst>
        </pc:spChg>
        <pc:spChg chg="del">
          <ac:chgData name="Duivenvoorden, R.G.C. (17057469)" userId="S::17057469@student.hhs.nl::363e60e8-fa41-4131-9de7-c56880614cc4" providerId="AD" clId="Web-{8821AB22-4AA8-FE4B-81B3-CF1D1B851754}" dt="2020-12-17T14:47:46.460" v="2808"/>
          <ac:spMkLst>
            <pc:docMk/>
            <pc:sldMk cId="2668752607" sldId="272"/>
            <ac:spMk id="3" creationId="{E288B95B-4CAD-424D-8CCA-19BC637FCAB4}"/>
          </ac:spMkLst>
        </pc:spChg>
        <pc:picChg chg="add mod ord">
          <ac:chgData name="Duivenvoorden, R.G.C. (17057469)" userId="S::17057469@student.hhs.nl::363e60e8-fa41-4131-9de7-c56880614cc4" providerId="AD" clId="Web-{8821AB22-4AA8-FE4B-81B3-CF1D1B851754}" dt="2020-12-17T14:47:57.647" v="2814" actId="1076"/>
          <ac:picMkLst>
            <pc:docMk/>
            <pc:sldMk cId="2668752607" sldId="272"/>
            <ac:picMk id="7" creationId="{55B4864E-613E-445A-A7D8-2ADCAB467C22}"/>
          </ac:picMkLst>
        </pc:picChg>
        <pc:picChg chg="add del mod">
          <ac:chgData name="Duivenvoorden, R.G.C. (17057469)" userId="S::17057469@student.hhs.nl::363e60e8-fa41-4131-9de7-c56880614cc4" providerId="AD" clId="Web-{8821AB22-4AA8-FE4B-81B3-CF1D1B851754}" dt="2020-12-17T14:47:48.194" v="2810"/>
          <ac:picMkLst>
            <pc:docMk/>
            <pc:sldMk cId="2668752607" sldId="272"/>
            <ac:picMk id="8" creationId="{0B0B57AC-1404-4CD3-8696-ED51B76CE615}"/>
          </ac:picMkLst>
        </pc:picChg>
      </pc:sldChg>
      <pc:sldChg chg="addSp delSp modSp add replId">
        <pc:chgData name="Duivenvoorden, R.G.C. (17057469)" userId="S::17057469@student.hhs.nl::363e60e8-fa41-4131-9de7-c56880614cc4" providerId="AD" clId="Web-{8821AB22-4AA8-FE4B-81B3-CF1D1B851754}" dt="2020-12-17T14:51:25.414" v="2820" actId="1076"/>
        <pc:sldMkLst>
          <pc:docMk/>
          <pc:sldMk cId="1204009357" sldId="273"/>
        </pc:sldMkLst>
        <pc:spChg chg="mod">
          <ac:chgData name="Duivenvoorden, R.G.C. (17057469)" userId="S::17057469@student.hhs.nl::363e60e8-fa41-4131-9de7-c56880614cc4" providerId="AD" clId="Web-{8821AB22-4AA8-FE4B-81B3-CF1D1B851754}" dt="2020-12-17T12:37:49.475" v="582" actId="20577"/>
          <ac:spMkLst>
            <pc:docMk/>
            <pc:sldMk cId="1204009357" sldId="273"/>
            <ac:spMk id="2" creationId="{9CE4740F-75E0-4311-B9B0-F2443238A822}"/>
          </ac:spMkLst>
        </pc:spChg>
        <pc:spChg chg="del">
          <ac:chgData name="Duivenvoorden, R.G.C. (17057469)" userId="S::17057469@student.hhs.nl::363e60e8-fa41-4131-9de7-c56880614cc4" providerId="AD" clId="Web-{8821AB22-4AA8-FE4B-81B3-CF1D1B851754}" dt="2020-12-17T14:51:10.445" v="2815"/>
          <ac:spMkLst>
            <pc:docMk/>
            <pc:sldMk cId="1204009357" sldId="273"/>
            <ac:spMk id="3" creationId="{E288B95B-4CAD-424D-8CCA-19BC637FCAB4}"/>
          </ac:spMkLst>
        </pc:spChg>
        <pc:picChg chg="add mod ord">
          <ac:chgData name="Duivenvoorden, R.G.C. (17057469)" userId="S::17057469@student.hhs.nl::363e60e8-fa41-4131-9de7-c56880614cc4" providerId="AD" clId="Web-{8821AB22-4AA8-FE4B-81B3-CF1D1B851754}" dt="2020-12-17T14:51:25.414" v="2820" actId="1076"/>
          <ac:picMkLst>
            <pc:docMk/>
            <pc:sldMk cId="1204009357" sldId="273"/>
            <ac:picMk id="7" creationId="{3D1FC0E9-0400-4C27-AB69-F70809E30A53}"/>
          </ac:picMkLst>
        </pc:picChg>
      </pc:sldChg>
      <pc:sldChg chg="addSp delSp modSp new ord">
        <pc:chgData name="Duivenvoorden, R.G.C. (17057469)" userId="S::17057469@student.hhs.nl::363e60e8-fa41-4131-9de7-c56880614cc4" providerId="AD" clId="Web-{8821AB22-4AA8-FE4B-81B3-CF1D1B851754}" dt="2020-12-17T15:02:44.950" v="2987"/>
        <pc:sldMkLst>
          <pc:docMk/>
          <pc:sldMk cId="3566148573" sldId="274"/>
        </pc:sldMkLst>
        <pc:spChg chg="mod">
          <ac:chgData name="Duivenvoorden, R.G.C. (17057469)" userId="S::17057469@student.hhs.nl::363e60e8-fa41-4131-9de7-c56880614cc4" providerId="AD" clId="Web-{8821AB22-4AA8-FE4B-81B3-CF1D1B851754}" dt="2020-12-17T13:38:41.075" v="2783" actId="20577"/>
          <ac:spMkLst>
            <pc:docMk/>
            <pc:sldMk cId="3566148573" sldId="274"/>
            <ac:spMk id="2" creationId="{D471910D-7688-4424-91D1-019B5C7F9082}"/>
          </ac:spMkLst>
        </pc:spChg>
        <pc:spChg chg="del">
          <ac:chgData name="Duivenvoorden, R.G.C. (17057469)" userId="S::17057469@student.hhs.nl::363e60e8-fa41-4131-9de7-c56880614cc4" providerId="AD" clId="Web-{8821AB22-4AA8-FE4B-81B3-CF1D1B851754}" dt="2020-12-17T13:38:43.044" v="2785"/>
          <ac:spMkLst>
            <pc:docMk/>
            <pc:sldMk cId="3566148573" sldId="274"/>
            <ac:spMk id="3" creationId="{0D02A6F4-49F6-4E39-BF37-68E37A8D3384}"/>
          </ac:spMkLst>
        </pc:spChg>
        <pc:picChg chg="add mod ord">
          <ac:chgData name="Duivenvoorden, R.G.C. (17057469)" userId="S::17057469@student.hhs.nl::363e60e8-fa41-4131-9de7-c56880614cc4" providerId="AD" clId="Web-{8821AB22-4AA8-FE4B-81B3-CF1D1B851754}" dt="2020-12-17T13:48:06.891" v="2788" actId="1076"/>
          <ac:picMkLst>
            <pc:docMk/>
            <pc:sldMk cId="3566148573" sldId="274"/>
            <ac:picMk id="7" creationId="{05284DE4-FE5B-4D1A-994F-D4A3658E85B4}"/>
          </ac:picMkLst>
        </pc:picChg>
      </pc:sldChg>
      <pc:sldChg chg="modSp new ord">
        <pc:chgData name="Duivenvoorden, R.G.C. (17057469)" userId="S::17057469@student.hhs.nl::363e60e8-fa41-4131-9de7-c56880614cc4" providerId="AD" clId="Web-{8821AB22-4AA8-FE4B-81B3-CF1D1B851754}" dt="2020-12-17T15:01:55.902" v="2984" actId="20577"/>
        <pc:sldMkLst>
          <pc:docMk/>
          <pc:sldMk cId="2997566017" sldId="275"/>
        </pc:sldMkLst>
        <pc:spChg chg="mod">
          <ac:chgData name="Duivenvoorden, R.G.C. (17057469)" userId="S::17057469@student.hhs.nl::363e60e8-fa41-4131-9de7-c56880614cc4" providerId="AD" clId="Web-{8821AB22-4AA8-FE4B-81B3-CF1D1B851754}" dt="2020-12-17T14:51:52.336" v="2838" actId="20577"/>
          <ac:spMkLst>
            <pc:docMk/>
            <pc:sldMk cId="2997566017" sldId="275"/>
            <ac:spMk id="2" creationId="{AF3740C3-C9E0-45CD-8368-DA67F13414EB}"/>
          </ac:spMkLst>
        </pc:spChg>
        <pc:spChg chg="mod">
          <ac:chgData name="Duivenvoorden, R.G.C. (17057469)" userId="S::17057469@student.hhs.nl::363e60e8-fa41-4131-9de7-c56880614cc4" providerId="AD" clId="Web-{8821AB22-4AA8-FE4B-81B3-CF1D1B851754}" dt="2020-12-17T15:01:55.902" v="2984" actId="20577"/>
          <ac:spMkLst>
            <pc:docMk/>
            <pc:sldMk cId="2997566017" sldId="275"/>
            <ac:spMk id="3" creationId="{AEA9A620-DA60-47BD-8B36-171D88FC587D}"/>
          </ac:spMkLst>
        </pc:spChg>
      </pc:sldChg>
      <pc:sldChg chg="del">
        <pc:chgData name="Duivenvoorden, R.G.C. (17057469)" userId="S::17057469@student.hhs.nl::363e60e8-fa41-4131-9de7-c56880614cc4" providerId="AD" clId="Web-{8821AB22-4AA8-FE4B-81B3-CF1D1B851754}" dt="2020-12-17T12:26:19.299" v="0"/>
        <pc:sldMkLst>
          <pc:docMk/>
          <pc:sldMk cId="3869215285" sldId="282"/>
        </pc:sldMkLst>
      </pc:sldChg>
      <pc:sldChg chg="del">
        <pc:chgData name="Duivenvoorden, R.G.C. (17057469)" userId="S::17057469@student.hhs.nl::363e60e8-fa41-4131-9de7-c56880614cc4" providerId="AD" clId="Web-{8821AB22-4AA8-FE4B-81B3-CF1D1B851754}" dt="2020-12-17T12:31:23.723" v="56"/>
        <pc:sldMkLst>
          <pc:docMk/>
          <pc:sldMk cId="3402236425" sldId="284"/>
        </pc:sldMkLst>
      </pc:sldChg>
      <pc:sldChg chg="del">
        <pc:chgData name="Duivenvoorden, R.G.C. (17057469)" userId="S::17057469@student.hhs.nl::363e60e8-fa41-4131-9de7-c56880614cc4" providerId="AD" clId="Web-{8821AB22-4AA8-FE4B-81B3-CF1D1B851754}" dt="2020-12-17T12:31:25.973" v="57"/>
        <pc:sldMkLst>
          <pc:docMk/>
          <pc:sldMk cId="32940620" sldId="286"/>
        </pc:sldMkLst>
      </pc:sldChg>
      <pc:sldChg chg="del">
        <pc:chgData name="Duivenvoorden, R.G.C. (17057469)" userId="S::17057469@student.hhs.nl::363e60e8-fa41-4131-9de7-c56880614cc4" providerId="AD" clId="Web-{8821AB22-4AA8-FE4B-81B3-CF1D1B851754}" dt="2020-12-17T12:31:26.410" v="58"/>
        <pc:sldMkLst>
          <pc:docMk/>
          <pc:sldMk cId="55463160" sldId="287"/>
        </pc:sldMkLst>
      </pc:sldChg>
      <pc:sldChg chg="del">
        <pc:chgData name="Duivenvoorden, R.G.C. (17057469)" userId="S::17057469@student.hhs.nl::363e60e8-fa41-4131-9de7-c56880614cc4" providerId="AD" clId="Web-{8821AB22-4AA8-FE4B-81B3-CF1D1B851754}" dt="2020-12-17T12:32:07.660" v="60"/>
        <pc:sldMkLst>
          <pc:docMk/>
          <pc:sldMk cId="2572455088" sldId="288"/>
        </pc:sldMkLst>
      </pc:sldChg>
    </pc:docChg>
  </pc:docChgLst>
  <pc:docChgLst>
    <pc:chgData name="Lingen, F. van (16065832)" userId="de37eaec-224c-44ef-8345-e5f28189558f" providerId="ADAL" clId="{B5FAE36F-EEF7-488B-AAFA-6C2FFB579B62}"/>
    <pc:docChg chg="custSel modSld">
      <pc:chgData name="Lingen, F. van (16065832)" userId="de37eaec-224c-44ef-8345-e5f28189558f" providerId="ADAL" clId="{B5FAE36F-EEF7-488B-AAFA-6C2FFB579B62}" dt="2020-12-17T13:40:42.623" v="438" actId="20577"/>
      <pc:docMkLst>
        <pc:docMk/>
      </pc:docMkLst>
      <pc:sldChg chg="modSp mod">
        <pc:chgData name="Lingen, F. van (16065832)" userId="de37eaec-224c-44ef-8345-e5f28189558f" providerId="ADAL" clId="{B5FAE36F-EEF7-488B-AAFA-6C2FFB579B62}" dt="2020-12-17T13:06:43.851" v="421" actId="12"/>
        <pc:sldMkLst>
          <pc:docMk/>
          <pc:sldMk cId="2039912789" sldId="267"/>
        </pc:sldMkLst>
        <pc:spChg chg="mod">
          <ac:chgData name="Lingen, F. van (16065832)" userId="de37eaec-224c-44ef-8345-e5f28189558f" providerId="ADAL" clId="{B5FAE36F-EEF7-488B-AAFA-6C2FFB579B62}" dt="2020-12-17T13:06:43.851" v="421" actId="12"/>
          <ac:spMkLst>
            <pc:docMk/>
            <pc:sldMk cId="2039912789" sldId="267"/>
            <ac:spMk id="3" creationId="{E2E6D99F-EF2F-429C-B2D7-0FF87B527C24}"/>
          </ac:spMkLst>
        </pc:spChg>
      </pc:sldChg>
      <pc:sldChg chg="modSp mod">
        <pc:chgData name="Lingen, F. van (16065832)" userId="de37eaec-224c-44ef-8345-e5f28189558f" providerId="ADAL" clId="{B5FAE36F-EEF7-488B-AAFA-6C2FFB579B62}" dt="2020-12-17T13:40:42.623" v="438" actId="20577"/>
        <pc:sldMkLst>
          <pc:docMk/>
          <pc:sldMk cId="582028779" sldId="269"/>
        </pc:sldMkLst>
        <pc:spChg chg="mod">
          <ac:chgData name="Lingen, F. van (16065832)" userId="de37eaec-224c-44ef-8345-e5f28189558f" providerId="ADAL" clId="{B5FAE36F-EEF7-488B-AAFA-6C2FFB579B62}" dt="2020-12-17T13:40:42.623" v="438" actId="20577"/>
          <ac:spMkLst>
            <pc:docMk/>
            <pc:sldMk cId="582028779" sldId="269"/>
            <ac:spMk id="3" creationId="{E2E6D99F-EF2F-429C-B2D7-0FF87B527C24}"/>
          </ac:spMkLst>
        </pc:spChg>
      </pc:sldChg>
    </pc:docChg>
  </pc:docChgLst>
  <pc:docChgLst>
    <pc:chgData name="Nagy, J. (18052673)" userId="S::18052673@student.hhs.nl::ab6f68a2-14a0-4840-b32a-6397ba460814" providerId="AD" clId="Web-{EA1DFEA8-4F51-4169-BF55-2B2C289A81DD}"/>
    <pc:docChg chg="modSld">
      <pc:chgData name="Nagy, J. (18052673)" userId="S::18052673@student.hhs.nl::ab6f68a2-14a0-4840-b32a-6397ba460814" providerId="AD" clId="Web-{EA1DFEA8-4F51-4169-BF55-2B2C289A81DD}" dt="2020-11-10T12:57:23.607" v="45" actId="1076"/>
      <pc:docMkLst>
        <pc:docMk/>
      </pc:docMkLst>
      <pc:sldChg chg="modSp">
        <pc:chgData name="Nagy, J. (18052673)" userId="S::18052673@student.hhs.nl::ab6f68a2-14a0-4840-b32a-6397ba460814" providerId="AD" clId="Web-{EA1DFEA8-4F51-4169-BF55-2B2C289A81DD}" dt="2020-11-10T12:56:31.778" v="30" actId="20577"/>
        <pc:sldMkLst>
          <pc:docMk/>
          <pc:sldMk cId="3657960560" sldId="279"/>
        </pc:sldMkLst>
        <pc:spChg chg="mod">
          <ac:chgData name="Nagy, J. (18052673)" userId="S::18052673@student.hhs.nl::ab6f68a2-14a0-4840-b32a-6397ba460814" providerId="AD" clId="Web-{EA1DFEA8-4F51-4169-BF55-2B2C289A81DD}" dt="2020-11-10T12:56:31.778" v="30" actId="20577"/>
          <ac:spMkLst>
            <pc:docMk/>
            <pc:sldMk cId="3657960560" sldId="279"/>
            <ac:spMk id="5" creationId="{96E82CA0-D946-420C-9659-754EBAE844FE}"/>
          </ac:spMkLst>
        </pc:spChg>
      </pc:sldChg>
      <pc:sldChg chg="modSp">
        <pc:chgData name="Nagy, J. (18052673)" userId="S::18052673@student.hhs.nl::ab6f68a2-14a0-4840-b32a-6397ba460814" providerId="AD" clId="Web-{EA1DFEA8-4F51-4169-BF55-2B2C289A81DD}" dt="2020-11-10T12:56:43.200" v="34" actId="1076"/>
        <pc:sldMkLst>
          <pc:docMk/>
          <pc:sldMk cId="3611908224" sldId="280"/>
        </pc:sldMkLst>
        <pc:spChg chg="mod">
          <ac:chgData name="Nagy, J. (18052673)" userId="S::18052673@student.hhs.nl::ab6f68a2-14a0-4840-b32a-6397ba460814" providerId="AD" clId="Web-{EA1DFEA8-4F51-4169-BF55-2B2C289A81DD}" dt="2020-11-10T12:56:22.184" v="28" actId="20577"/>
          <ac:spMkLst>
            <pc:docMk/>
            <pc:sldMk cId="3611908224" sldId="280"/>
            <ac:spMk id="5" creationId="{82ED7B60-517F-44E2-BAEA-FA989D121E4C}"/>
          </ac:spMkLst>
        </pc:spChg>
        <pc:picChg chg="mod">
          <ac:chgData name="Nagy, J. (18052673)" userId="S::18052673@student.hhs.nl::ab6f68a2-14a0-4840-b32a-6397ba460814" providerId="AD" clId="Web-{EA1DFEA8-4F51-4169-BF55-2B2C289A81DD}" dt="2020-11-10T12:53:17.744" v="11" actId="1076"/>
          <ac:picMkLst>
            <pc:docMk/>
            <pc:sldMk cId="3611908224" sldId="280"/>
            <ac:picMk id="7" creationId="{22241DC6-EF95-4B8B-A545-35EED704C0BC}"/>
          </ac:picMkLst>
        </pc:picChg>
        <pc:picChg chg="mod">
          <ac:chgData name="Nagy, J. (18052673)" userId="S::18052673@student.hhs.nl::ab6f68a2-14a0-4840-b32a-6397ba460814" providerId="AD" clId="Web-{EA1DFEA8-4F51-4169-BF55-2B2C289A81DD}" dt="2020-11-10T12:56:17.793" v="26" actId="1076"/>
          <ac:picMkLst>
            <pc:docMk/>
            <pc:sldMk cId="3611908224" sldId="280"/>
            <ac:picMk id="8" creationId="{4F48C10C-7A68-4AD0-B69B-CA9EE10C2E4E}"/>
          </ac:picMkLst>
        </pc:picChg>
        <pc:picChg chg="mod">
          <ac:chgData name="Nagy, J. (18052673)" userId="S::18052673@student.hhs.nl::ab6f68a2-14a0-4840-b32a-6397ba460814" providerId="AD" clId="Web-{EA1DFEA8-4F51-4169-BF55-2B2C289A81DD}" dt="2020-11-10T12:56:43.200" v="34" actId="1076"/>
          <ac:picMkLst>
            <pc:docMk/>
            <pc:sldMk cId="3611908224" sldId="280"/>
            <ac:picMk id="9" creationId="{580022AB-C9A8-4D4B-8D68-E89AA27169E8}"/>
          </ac:picMkLst>
        </pc:picChg>
      </pc:sldChg>
      <pc:sldChg chg="modSp">
        <pc:chgData name="Nagy, J. (18052673)" userId="S::18052673@student.hhs.nl::ab6f68a2-14a0-4840-b32a-6397ba460814" providerId="AD" clId="Web-{EA1DFEA8-4F51-4169-BF55-2B2C289A81DD}" dt="2020-11-10T12:57:23.607" v="45" actId="1076"/>
        <pc:sldMkLst>
          <pc:docMk/>
          <pc:sldMk cId="2432610446" sldId="281"/>
        </pc:sldMkLst>
        <pc:spChg chg="mod">
          <ac:chgData name="Nagy, J. (18052673)" userId="S::18052673@student.hhs.nl::ab6f68a2-14a0-4840-b32a-6397ba460814" providerId="AD" clId="Web-{EA1DFEA8-4F51-4169-BF55-2B2C289A81DD}" dt="2020-11-10T12:56:35.684" v="33" actId="20577"/>
          <ac:spMkLst>
            <pc:docMk/>
            <pc:sldMk cId="2432610446" sldId="281"/>
            <ac:spMk id="5" creationId="{F98341C7-9C04-4044-A149-C1D21D931718}"/>
          </ac:spMkLst>
        </pc:spChg>
        <pc:picChg chg="mod">
          <ac:chgData name="Nagy, J. (18052673)" userId="S::18052673@student.hhs.nl::ab6f68a2-14a0-4840-b32a-6397ba460814" providerId="AD" clId="Web-{EA1DFEA8-4F51-4169-BF55-2B2C289A81DD}" dt="2020-11-10T12:56:51.919" v="37" actId="1076"/>
          <ac:picMkLst>
            <pc:docMk/>
            <pc:sldMk cId="2432610446" sldId="281"/>
            <ac:picMk id="7" creationId="{14DCAF11-C8AF-47A8-AF77-79EDE67EB69F}"/>
          </ac:picMkLst>
        </pc:picChg>
        <pc:picChg chg="mod">
          <ac:chgData name="Nagy, J. (18052673)" userId="S::18052673@student.hhs.nl::ab6f68a2-14a0-4840-b32a-6397ba460814" providerId="AD" clId="Web-{EA1DFEA8-4F51-4169-BF55-2B2C289A81DD}" dt="2020-11-10T12:57:23.607" v="45" actId="1076"/>
          <ac:picMkLst>
            <pc:docMk/>
            <pc:sldMk cId="2432610446" sldId="281"/>
            <ac:picMk id="9" creationId="{DD4B9666-04FF-4E16-972D-BD9F0C0D9EC3}"/>
          </ac:picMkLst>
        </pc:picChg>
        <pc:picChg chg="mod">
          <ac:chgData name="Nagy, J. (18052673)" userId="S::18052673@student.hhs.nl::ab6f68a2-14a0-4840-b32a-6397ba460814" providerId="AD" clId="Web-{EA1DFEA8-4F51-4169-BF55-2B2C289A81DD}" dt="2020-11-10T12:56:59.903" v="41" actId="1076"/>
          <ac:picMkLst>
            <pc:docMk/>
            <pc:sldMk cId="2432610446" sldId="281"/>
            <ac:picMk id="10" creationId="{948AE59C-9553-4C13-B010-F2B214C0D3A2}"/>
          </ac:picMkLst>
        </pc:picChg>
        <pc:picChg chg="mod">
          <ac:chgData name="Nagy, J. (18052673)" userId="S::18052673@student.hhs.nl::ab6f68a2-14a0-4840-b32a-6397ba460814" providerId="AD" clId="Web-{EA1DFEA8-4F51-4169-BF55-2B2C289A81DD}" dt="2020-11-10T12:57:11.700" v="44" actId="1076"/>
          <ac:picMkLst>
            <pc:docMk/>
            <pc:sldMk cId="2432610446" sldId="281"/>
            <ac:picMk id="11" creationId="{EF28C9B8-7DB8-4D77-A651-560AC38CEB02}"/>
          </ac:picMkLst>
        </pc:picChg>
      </pc:sldChg>
    </pc:docChg>
  </pc:docChgLst>
  <pc:docChgLst>
    <pc:chgData name="Lingen, F. van (16065832)" userId="de37eaec-224c-44ef-8345-e5f28189558f" providerId="ADAL" clId="{090B50D3-0519-4FA3-B728-8D7ACC5AA9B0}"/>
    <pc:docChg chg="undo custSel addSld modSld">
      <pc:chgData name="Lingen, F. van (16065832)" userId="de37eaec-224c-44ef-8345-e5f28189558f" providerId="ADAL" clId="{090B50D3-0519-4FA3-B728-8D7ACC5AA9B0}" dt="2020-11-03T09:15:55.109" v="212" actId="1076"/>
      <pc:docMkLst>
        <pc:docMk/>
      </pc:docMkLst>
      <pc:sldChg chg="modSp">
        <pc:chgData name="Lingen, F. van (16065832)" userId="de37eaec-224c-44ef-8345-e5f28189558f" providerId="ADAL" clId="{090B50D3-0519-4FA3-B728-8D7ACC5AA9B0}" dt="2020-11-03T09:15:55.109" v="212" actId="1076"/>
        <pc:sldMkLst>
          <pc:docMk/>
          <pc:sldMk cId="386266886" sldId="274"/>
        </pc:sldMkLst>
        <pc:spChg chg="mod">
          <ac:chgData name="Lingen, F. van (16065832)" userId="de37eaec-224c-44ef-8345-e5f28189558f" providerId="ADAL" clId="{090B50D3-0519-4FA3-B728-8D7ACC5AA9B0}" dt="2020-11-03T09:15:19.120" v="203" actId="20577"/>
          <ac:spMkLst>
            <pc:docMk/>
            <pc:sldMk cId="386266886" sldId="274"/>
            <ac:spMk id="2" creationId="{D4AD0E98-5D31-4D09-9619-437541A6AF81}"/>
          </ac:spMkLst>
        </pc:spChg>
        <pc:picChg chg="mod">
          <ac:chgData name="Lingen, F. van (16065832)" userId="de37eaec-224c-44ef-8345-e5f28189558f" providerId="ADAL" clId="{090B50D3-0519-4FA3-B728-8D7ACC5AA9B0}" dt="2020-11-03T09:15:55.109" v="212" actId="1076"/>
          <ac:picMkLst>
            <pc:docMk/>
            <pc:sldMk cId="386266886" sldId="274"/>
            <ac:picMk id="9" creationId="{82787A71-50FD-4808-8F7A-8C569B994840}"/>
          </ac:picMkLst>
        </pc:picChg>
      </pc:sldChg>
      <pc:sldChg chg="modSp">
        <pc:chgData name="Lingen, F. van (16065832)" userId="de37eaec-224c-44ef-8345-e5f28189558f" providerId="ADAL" clId="{090B50D3-0519-4FA3-B728-8D7ACC5AA9B0}" dt="2020-11-03T09:15:30.388" v="211" actId="404"/>
        <pc:sldMkLst>
          <pc:docMk/>
          <pc:sldMk cId="3501591894" sldId="275"/>
        </pc:sldMkLst>
        <pc:spChg chg="mod">
          <ac:chgData name="Lingen, F. van (16065832)" userId="de37eaec-224c-44ef-8345-e5f28189558f" providerId="ADAL" clId="{090B50D3-0519-4FA3-B728-8D7ACC5AA9B0}" dt="2020-11-03T09:15:30.388" v="211" actId="404"/>
          <ac:spMkLst>
            <pc:docMk/>
            <pc:sldMk cId="3501591894" sldId="275"/>
            <ac:spMk id="2" creationId="{D4AD0E98-5D31-4D09-9619-437541A6AF81}"/>
          </ac:spMkLst>
        </pc:spChg>
      </pc:sldChg>
      <pc:sldChg chg="addSp delSp modSp add">
        <pc:chgData name="Lingen, F. van (16065832)" userId="de37eaec-224c-44ef-8345-e5f28189558f" providerId="ADAL" clId="{090B50D3-0519-4FA3-B728-8D7ACC5AA9B0}" dt="2020-11-03T09:13:53.086" v="111" actId="20577"/>
        <pc:sldMkLst>
          <pc:docMk/>
          <pc:sldMk cId="1528204895" sldId="277"/>
        </pc:sldMkLst>
        <pc:spChg chg="mod">
          <ac:chgData name="Lingen, F. van (16065832)" userId="de37eaec-224c-44ef-8345-e5f28189558f" providerId="ADAL" clId="{090B50D3-0519-4FA3-B728-8D7ACC5AA9B0}" dt="2020-11-03T09:13:53.086" v="111" actId="20577"/>
          <ac:spMkLst>
            <pc:docMk/>
            <pc:sldMk cId="1528204895" sldId="277"/>
            <ac:spMk id="2" creationId="{D4AD0E98-5D31-4D09-9619-437541A6AF81}"/>
          </ac:spMkLst>
        </pc:spChg>
        <pc:spChg chg="add del mod">
          <ac:chgData name="Lingen, F. van (16065832)" userId="de37eaec-224c-44ef-8345-e5f28189558f" providerId="ADAL" clId="{090B50D3-0519-4FA3-B728-8D7ACC5AA9B0}" dt="2020-11-03T09:02:38.643" v="3"/>
          <ac:spMkLst>
            <pc:docMk/>
            <pc:sldMk cId="1528204895" sldId="277"/>
            <ac:spMk id="7" creationId="{4B1E92C9-A4EA-4022-BC9C-AAA41C628E8B}"/>
          </ac:spMkLst>
        </pc:spChg>
        <pc:spChg chg="add del mod">
          <ac:chgData name="Lingen, F. van (16065832)" userId="de37eaec-224c-44ef-8345-e5f28189558f" providerId="ADAL" clId="{090B50D3-0519-4FA3-B728-8D7ACC5AA9B0}" dt="2020-11-03T09:04:27.019" v="28"/>
          <ac:spMkLst>
            <pc:docMk/>
            <pc:sldMk cId="1528204895" sldId="277"/>
            <ac:spMk id="11" creationId="{46F9F11A-92BF-48EE-B591-4B83B5F19EBD}"/>
          </ac:spMkLst>
        </pc:spChg>
        <pc:spChg chg="add del mod">
          <ac:chgData name="Lingen, F. van (16065832)" userId="de37eaec-224c-44ef-8345-e5f28189558f" providerId="ADAL" clId="{090B50D3-0519-4FA3-B728-8D7ACC5AA9B0}" dt="2020-11-03T09:04:58.683" v="34"/>
          <ac:spMkLst>
            <pc:docMk/>
            <pc:sldMk cId="1528204895" sldId="277"/>
            <ac:spMk id="12" creationId="{0BC32F6D-1899-4672-B758-22EA60B255BE}"/>
          </ac:spMkLst>
        </pc:spChg>
        <pc:spChg chg="add del">
          <ac:chgData name="Lingen, F. van (16065832)" userId="de37eaec-224c-44ef-8345-e5f28189558f" providerId="ADAL" clId="{090B50D3-0519-4FA3-B728-8D7ACC5AA9B0}" dt="2020-11-03T09:04:56.411" v="32"/>
          <ac:spMkLst>
            <pc:docMk/>
            <pc:sldMk cId="1528204895" sldId="277"/>
            <ac:spMk id="13" creationId="{AF42F925-59A2-46D9-840F-6D5AA1734C9E}"/>
          </ac:spMkLst>
        </pc:spChg>
        <pc:spChg chg="add del mod">
          <ac:chgData name="Lingen, F. van (16065832)" userId="de37eaec-224c-44ef-8345-e5f28189558f" providerId="ADAL" clId="{090B50D3-0519-4FA3-B728-8D7ACC5AA9B0}" dt="2020-11-03T09:05:11.074" v="41" actId="767"/>
          <ac:spMkLst>
            <pc:docMk/>
            <pc:sldMk cId="1528204895" sldId="277"/>
            <ac:spMk id="14" creationId="{F45C2731-1F55-48D5-B734-277F5DF7EB35}"/>
          </ac:spMkLst>
        </pc:spChg>
        <pc:spChg chg="add del">
          <ac:chgData name="Lingen, F. van (16065832)" userId="de37eaec-224c-44ef-8345-e5f28189558f" providerId="ADAL" clId="{090B50D3-0519-4FA3-B728-8D7ACC5AA9B0}" dt="2020-11-03T09:05:09.698" v="39"/>
          <ac:spMkLst>
            <pc:docMk/>
            <pc:sldMk cId="1528204895" sldId="277"/>
            <ac:spMk id="15" creationId="{97C6F143-D57A-440A-8566-CB51ACE796BA}"/>
          </ac:spMkLst>
        </pc:spChg>
        <pc:spChg chg="add mod">
          <ac:chgData name="Lingen, F. van (16065832)" userId="de37eaec-224c-44ef-8345-e5f28189558f" providerId="ADAL" clId="{090B50D3-0519-4FA3-B728-8D7ACC5AA9B0}" dt="2020-11-03T09:06:43.447" v="56" actId="1076"/>
          <ac:spMkLst>
            <pc:docMk/>
            <pc:sldMk cId="1528204895" sldId="277"/>
            <ac:spMk id="16" creationId="{D484F82A-946F-462C-BD8C-9F3995E18BB2}"/>
          </ac:spMkLst>
        </pc:spChg>
        <pc:picChg chg="add del mod">
          <ac:chgData name="Lingen, F. van (16065832)" userId="de37eaec-224c-44ef-8345-e5f28189558f" providerId="ADAL" clId="{090B50D3-0519-4FA3-B728-8D7ACC5AA9B0}" dt="2020-11-03T09:04:19.671" v="27" actId="478"/>
          <ac:picMkLst>
            <pc:docMk/>
            <pc:sldMk cId="1528204895" sldId="277"/>
            <ac:picMk id="8" creationId="{03C6E9E0-48E2-4F5F-AFFF-485FCC2381B7}"/>
          </ac:picMkLst>
        </pc:picChg>
        <pc:picChg chg="del">
          <ac:chgData name="Lingen, F. van (16065832)" userId="de37eaec-224c-44ef-8345-e5f28189558f" providerId="ADAL" clId="{090B50D3-0519-4FA3-B728-8D7ACC5AA9B0}" dt="2020-11-03T09:02:35.864" v="2" actId="478"/>
          <ac:picMkLst>
            <pc:docMk/>
            <pc:sldMk cId="1528204895" sldId="277"/>
            <ac:picMk id="9" creationId="{82787A71-50FD-4808-8F7A-8C569B994840}"/>
          </ac:picMkLst>
        </pc:picChg>
        <pc:picChg chg="add mod">
          <ac:chgData name="Lingen, F. van (16065832)" userId="de37eaec-224c-44ef-8345-e5f28189558f" providerId="ADAL" clId="{090B50D3-0519-4FA3-B728-8D7ACC5AA9B0}" dt="2020-11-03T09:06:02.190" v="52" actId="1076"/>
          <ac:picMkLst>
            <pc:docMk/>
            <pc:sldMk cId="1528204895" sldId="277"/>
            <ac:picMk id="2050" creationId="{64C331EC-24B3-4776-A3C2-B127B2B01296}"/>
          </ac:picMkLst>
        </pc:picChg>
      </pc:sldChg>
      <pc:sldChg chg="addSp delSp modSp add">
        <pc:chgData name="Lingen, F. van (16065832)" userId="de37eaec-224c-44ef-8345-e5f28189558f" providerId="ADAL" clId="{090B50D3-0519-4FA3-B728-8D7ACC5AA9B0}" dt="2020-11-03T09:14:07.944" v="128" actId="20577"/>
        <pc:sldMkLst>
          <pc:docMk/>
          <pc:sldMk cId="49131087" sldId="278"/>
        </pc:sldMkLst>
        <pc:spChg chg="mod">
          <ac:chgData name="Lingen, F. van (16065832)" userId="de37eaec-224c-44ef-8345-e5f28189558f" providerId="ADAL" clId="{090B50D3-0519-4FA3-B728-8D7ACC5AA9B0}" dt="2020-11-03T09:14:07.944" v="128" actId="20577"/>
          <ac:spMkLst>
            <pc:docMk/>
            <pc:sldMk cId="49131087" sldId="278"/>
            <ac:spMk id="2" creationId="{D4AD0E98-5D31-4D09-9619-437541A6AF81}"/>
          </ac:spMkLst>
        </pc:spChg>
        <pc:spChg chg="add del mod">
          <ac:chgData name="Lingen, F. van (16065832)" userId="de37eaec-224c-44ef-8345-e5f28189558f" providerId="ADAL" clId="{090B50D3-0519-4FA3-B728-8D7ACC5AA9B0}" dt="2020-11-03T09:04:15.968" v="26"/>
          <ac:spMkLst>
            <pc:docMk/>
            <pc:sldMk cId="49131087" sldId="278"/>
            <ac:spMk id="7" creationId="{ABBEA30B-53CE-4780-893D-652AD79E18F1}"/>
          </ac:spMkLst>
        </pc:spChg>
        <pc:spChg chg="add mod">
          <ac:chgData name="Lingen, F. van (16065832)" userId="de37eaec-224c-44ef-8345-e5f28189558f" providerId="ADAL" clId="{090B50D3-0519-4FA3-B728-8D7ACC5AA9B0}" dt="2020-11-03T09:06:38.500" v="55" actId="1076"/>
          <ac:spMkLst>
            <pc:docMk/>
            <pc:sldMk cId="49131087" sldId="278"/>
            <ac:spMk id="9" creationId="{CC0DEEF9-E1A5-4AA5-85E4-1AF44EE74AA3}"/>
          </ac:spMkLst>
        </pc:spChg>
        <pc:picChg chg="del">
          <ac:chgData name="Lingen, F. van (16065832)" userId="de37eaec-224c-44ef-8345-e5f28189558f" providerId="ADAL" clId="{090B50D3-0519-4FA3-B728-8D7ACC5AA9B0}" dt="2020-11-03T09:03:17.634" v="25" actId="478"/>
          <ac:picMkLst>
            <pc:docMk/>
            <pc:sldMk cId="49131087" sldId="278"/>
            <ac:picMk id="8" creationId="{03C6E9E0-48E2-4F5F-AFFF-485FCC2381B7}"/>
          </ac:picMkLst>
        </pc:picChg>
        <pc:picChg chg="add mod">
          <ac:chgData name="Lingen, F. van (16065832)" userId="de37eaec-224c-44ef-8345-e5f28189558f" providerId="ADAL" clId="{090B50D3-0519-4FA3-B728-8D7ACC5AA9B0}" dt="2020-11-03T09:06:10.150" v="53" actId="1076"/>
          <ac:picMkLst>
            <pc:docMk/>
            <pc:sldMk cId="49131087" sldId="278"/>
            <ac:picMk id="1026" creationId="{39D5B704-FB93-46C5-889F-F85A1EE2EACE}"/>
          </ac:picMkLst>
        </pc:picChg>
      </pc:sldChg>
    </pc:docChg>
  </pc:docChgLst>
  <pc:docChgLst>
    <pc:chgData name="Keereweer, N.D. (17020670)" userId="S::17020670@student.hhs.nl::3fca7a82-e811-4d55-abec-bfaf0b2d12b2" providerId="AD" clId="Web-{7445D17A-6EF8-4354-AF9B-21C55C0CF741}"/>
    <pc:docChg chg="modSld">
      <pc:chgData name="Keereweer, N.D. (17020670)" userId="S::17020670@student.hhs.nl::3fca7a82-e811-4d55-abec-bfaf0b2d12b2" providerId="AD" clId="Web-{7445D17A-6EF8-4354-AF9B-21C55C0CF741}" dt="2020-10-30T14:26:02.341" v="27"/>
      <pc:docMkLst>
        <pc:docMk/>
      </pc:docMkLst>
      <pc:sldChg chg="modNotes">
        <pc:chgData name="Keereweer, N.D. (17020670)" userId="S::17020670@student.hhs.nl::3fca7a82-e811-4d55-abec-bfaf0b2d12b2" providerId="AD" clId="Web-{7445D17A-6EF8-4354-AF9B-21C55C0CF741}" dt="2020-10-30T14:26:02.341" v="27"/>
        <pc:sldMkLst>
          <pc:docMk/>
          <pc:sldMk cId="4151922182" sldId="267"/>
        </pc:sldMkLst>
      </pc:sldChg>
    </pc:docChg>
  </pc:docChgLst>
  <pc:docChgLst>
    <pc:chgData name="Duivenvoorden, R.G.C. (17057469)" userId="363e60e8-fa41-4131-9de7-c56880614cc4" providerId="ADAL" clId="{B8F19975-2FE4-4A8E-A0D0-BC7E937F2F30}"/>
    <pc:docChg chg="modSld">
      <pc:chgData name="Duivenvoorden, R.G.C. (17057469)" userId="363e60e8-fa41-4131-9de7-c56880614cc4" providerId="ADAL" clId="{B8F19975-2FE4-4A8E-A0D0-BC7E937F2F30}" dt="2020-10-30T13:52:50.099" v="10" actId="20577"/>
      <pc:docMkLst>
        <pc:docMk/>
      </pc:docMkLst>
      <pc:sldChg chg="modSp">
        <pc:chgData name="Duivenvoorden, R.G.C. (17057469)" userId="363e60e8-fa41-4131-9de7-c56880614cc4" providerId="ADAL" clId="{B8F19975-2FE4-4A8E-A0D0-BC7E937F2F30}" dt="2020-10-30T13:52:50.099" v="10" actId="20577"/>
        <pc:sldMkLst>
          <pc:docMk/>
          <pc:sldMk cId="1181611389" sldId="259"/>
        </pc:sldMkLst>
        <pc:spChg chg="mod">
          <ac:chgData name="Duivenvoorden, R.G.C. (17057469)" userId="363e60e8-fa41-4131-9de7-c56880614cc4" providerId="ADAL" clId="{B8F19975-2FE4-4A8E-A0D0-BC7E937F2F30}" dt="2020-10-30T13:52:50.099" v="10" actId="20577"/>
          <ac:spMkLst>
            <pc:docMk/>
            <pc:sldMk cId="1181611389" sldId="259"/>
            <ac:spMk id="3" creationId="{7579F7E6-92DF-46DE-AB48-E5393CF1BE28}"/>
          </ac:spMkLst>
        </pc:spChg>
      </pc:sldChg>
    </pc:docChg>
  </pc:docChgLst>
  <pc:docChgLst>
    <pc:chgData name="Keereweer, N.D. (17020670)" userId="S::17020670@student.hhs.nl::3fca7a82-e811-4d55-abec-bfaf0b2d12b2" providerId="AD" clId="Web-{148B4023-8C26-4CFD-A731-520684B62389}"/>
    <pc:docChg chg="modSld">
      <pc:chgData name="Keereweer, N.D. (17020670)" userId="S::17020670@student.hhs.nl::3fca7a82-e811-4d55-abec-bfaf0b2d12b2" providerId="AD" clId="Web-{148B4023-8C26-4CFD-A731-520684B62389}" dt="2020-11-03T08:53:19.148" v="61" actId="20577"/>
      <pc:docMkLst>
        <pc:docMk/>
      </pc:docMkLst>
      <pc:sldChg chg="addSp delSp modSp">
        <pc:chgData name="Keereweer, N.D. (17020670)" userId="S::17020670@student.hhs.nl::3fca7a82-e811-4d55-abec-bfaf0b2d12b2" providerId="AD" clId="Web-{148B4023-8C26-4CFD-A731-520684B62389}" dt="2020-11-03T08:53:19.148" v="60" actId="20577"/>
        <pc:sldMkLst>
          <pc:docMk/>
          <pc:sldMk cId="3829669869" sldId="270"/>
        </pc:sldMkLst>
        <pc:spChg chg="mod">
          <ac:chgData name="Keereweer, N.D. (17020670)" userId="S::17020670@student.hhs.nl::3fca7a82-e811-4d55-abec-bfaf0b2d12b2" providerId="AD" clId="Web-{148B4023-8C26-4CFD-A731-520684B62389}" dt="2020-11-03T08:53:19.148" v="60" actId="20577"/>
          <ac:spMkLst>
            <pc:docMk/>
            <pc:sldMk cId="3829669869" sldId="270"/>
            <ac:spMk id="3" creationId="{75EB51D3-78A5-4F03-B3A8-C9725C7EEB32}"/>
          </ac:spMkLst>
        </pc:spChg>
        <pc:picChg chg="del">
          <ac:chgData name="Keereweer, N.D. (17020670)" userId="S::17020670@student.hhs.nl::3fca7a82-e811-4d55-abec-bfaf0b2d12b2" providerId="AD" clId="Web-{148B4023-8C26-4CFD-A731-520684B62389}" dt="2020-11-03T08:52:29.241" v="0"/>
          <ac:picMkLst>
            <pc:docMk/>
            <pc:sldMk cId="3829669869" sldId="270"/>
            <ac:picMk id="7" creationId="{F2BADA35-1C06-4E4C-8993-B5E564FFA46F}"/>
          </ac:picMkLst>
        </pc:picChg>
        <pc:picChg chg="add mod ord">
          <ac:chgData name="Keereweer, N.D. (17020670)" userId="S::17020670@student.hhs.nl::3fca7a82-e811-4d55-abec-bfaf0b2d12b2" providerId="AD" clId="Web-{148B4023-8C26-4CFD-A731-520684B62389}" dt="2020-11-03T08:53:07.038" v="51" actId="14100"/>
          <ac:picMkLst>
            <pc:docMk/>
            <pc:sldMk cId="3829669869" sldId="270"/>
            <ac:picMk id="8" creationId="{EF9A593E-4F4B-44ED-9183-DB913E405F27}"/>
          </ac:picMkLst>
        </pc:picChg>
      </pc:sldChg>
    </pc:docChg>
  </pc:docChgLst>
  <pc:docChgLst>
    <pc:chgData name="Keereweer, N.D. (17020670)" userId="S::17020670@student.hhs.nl::3fca7a82-e811-4d55-abec-bfaf0b2d12b2" providerId="AD" clId="Web-{4928D118-AEE1-4DA8-949D-98BB69BC26F7}"/>
    <pc:docChg chg="addSld modSld">
      <pc:chgData name="Keereweer, N.D. (17020670)" userId="S::17020670@student.hhs.nl::3fca7a82-e811-4d55-abec-bfaf0b2d12b2" providerId="AD" clId="Web-{4928D118-AEE1-4DA8-949D-98BB69BC26F7}" dt="2020-10-30T08:50:19.343" v="407" actId="20577"/>
      <pc:docMkLst>
        <pc:docMk/>
      </pc:docMkLst>
      <pc:sldChg chg="modSp">
        <pc:chgData name="Keereweer, N.D. (17020670)" userId="S::17020670@student.hhs.nl::3fca7a82-e811-4d55-abec-bfaf0b2d12b2" providerId="AD" clId="Web-{4928D118-AEE1-4DA8-949D-98BB69BC26F7}" dt="2020-10-30T08:46:07.789" v="376" actId="20577"/>
        <pc:sldMkLst>
          <pc:docMk/>
          <pc:sldMk cId="4151922182" sldId="267"/>
        </pc:sldMkLst>
        <pc:spChg chg="mod">
          <ac:chgData name="Keereweer, N.D. (17020670)" userId="S::17020670@student.hhs.nl::3fca7a82-e811-4d55-abec-bfaf0b2d12b2" providerId="AD" clId="Web-{4928D118-AEE1-4DA8-949D-98BB69BC26F7}" dt="2020-10-30T08:46:07.789" v="376" actId="20577"/>
          <ac:spMkLst>
            <pc:docMk/>
            <pc:sldMk cId="4151922182" sldId="267"/>
            <ac:spMk id="3" creationId="{F6F6FEC6-ED9C-4AF8-9602-63A29B62DAD0}"/>
          </ac:spMkLst>
        </pc:spChg>
      </pc:sldChg>
      <pc:sldChg chg="modSp">
        <pc:chgData name="Keereweer, N.D. (17020670)" userId="S::17020670@student.hhs.nl::3fca7a82-e811-4d55-abec-bfaf0b2d12b2" providerId="AD" clId="Web-{4928D118-AEE1-4DA8-949D-98BB69BC26F7}" dt="2020-10-30T08:40:34.435" v="355" actId="20577"/>
        <pc:sldMkLst>
          <pc:docMk/>
          <pc:sldMk cId="770703763" sldId="268"/>
        </pc:sldMkLst>
        <pc:spChg chg="mod">
          <ac:chgData name="Keereweer, N.D. (17020670)" userId="S::17020670@student.hhs.nl::3fca7a82-e811-4d55-abec-bfaf0b2d12b2" providerId="AD" clId="Web-{4928D118-AEE1-4DA8-949D-98BB69BC26F7}" dt="2020-10-30T08:40:34.435" v="355" actId="20577"/>
          <ac:spMkLst>
            <pc:docMk/>
            <pc:sldMk cId="770703763" sldId="268"/>
            <ac:spMk id="3" creationId="{E6EBC138-2936-416A-B8BF-3492E6543C85}"/>
          </ac:spMkLst>
        </pc:spChg>
      </pc:sldChg>
      <pc:sldChg chg="modSp add replId">
        <pc:chgData name="Keereweer, N.D. (17020670)" userId="S::17020670@student.hhs.nl::3fca7a82-e811-4d55-abec-bfaf0b2d12b2" providerId="AD" clId="Web-{4928D118-AEE1-4DA8-949D-98BB69BC26F7}" dt="2020-10-30T08:50:15.687" v="405" actId="20577"/>
        <pc:sldMkLst>
          <pc:docMk/>
          <pc:sldMk cId="3829669869" sldId="270"/>
        </pc:sldMkLst>
        <pc:spChg chg="mod">
          <ac:chgData name="Keereweer, N.D. (17020670)" userId="S::17020670@student.hhs.nl::3fca7a82-e811-4d55-abec-bfaf0b2d12b2" providerId="AD" clId="Web-{4928D118-AEE1-4DA8-949D-98BB69BC26F7}" dt="2020-10-30T08:49:17.685" v="386" actId="20577"/>
          <ac:spMkLst>
            <pc:docMk/>
            <pc:sldMk cId="3829669869" sldId="270"/>
            <ac:spMk id="2" creationId="{D4AD0E98-5D31-4D09-9619-437541A6AF81}"/>
          </ac:spMkLst>
        </pc:spChg>
        <pc:spChg chg="mod">
          <ac:chgData name="Keereweer, N.D. (17020670)" userId="S::17020670@student.hhs.nl::3fca7a82-e811-4d55-abec-bfaf0b2d12b2" providerId="AD" clId="Web-{4928D118-AEE1-4DA8-949D-98BB69BC26F7}" dt="2020-10-30T08:50:15.687" v="405" actId="20577"/>
          <ac:spMkLst>
            <pc:docMk/>
            <pc:sldMk cId="3829669869" sldId="270"/>
            <ac:spMk id="5" creationId="{FD4DDA08-CE99-4DFD-9C82-391008B5CB04}"/>
          </ac:spMkLst>
        </pc:spChg>
      </pc:sldChg>
      <pc:sldChg chg="modSp add replId">
        <pc:chgData name="Keereweer, N.D. (17020670)" userId="S::17020670@student.hhs.nl::3fca7a82-e811-4d55-abec-bfaf0b2d12b2" providerId="AD" clId="Web-{4928D118-AEE1-4DA8-949D-98BB69BC26F7}" dt="2020-10-30T08:50:19.343" v="407" actId="20577"/>
        <pc:sldMkLst>
          <pc:docMk/>
          <pc:sldMk cId="2146374157" sldId="271"/>
        </pc:sldMkLst>
        <pc:spChg chg="mod">
          <ac:chgData name="Keereweer, N.D. (17020670)" userId="S::17020670@student.hhs.nl::3fca7a82-e811-4d55-abec-bfaf0b2d12b2" providerId="AD" clId="Web-{4928D118-AEE1-4DA8-949D-98BB69BC26F7}" dt="2020-10-30T08:49:26.561" v="402" actId="20577"/>
          <ac:spMkLst>
            <pc:docMk/>
            <pc:sldMk cId="2146374157" sldId="271"/>
            <ac:spMk id="2" creationId="{D4AD0E98-5D31-4D09-9619-437541A6AF81}"/>
          </ac:spMkLst>
        </pc:spChg>
        <pc:spChg chg="mod">
          <ac:chgData name="Keereweer, N.D. (17020670)" userId="S::17020670@student.hhs.nl::3fca7a82-e811-4d55-abec-bfaf0b2d12b2" providerId="AD" clId="Web-{4928D118-AEE1-4DA8-949D-98BB69BC26F7}" dt="2020-10-30T08:50:19.343" v="407" actId="20577"/>
          <ac:spMkLst>
            <pc:docMk/>
            <pc:sldMk cId="2146374157" sldId="271"/>
            <ac:spMk id="5" creationId="{FD4DDA08-CE99-4DFD-9C82-391008B5CB04}"/>
          </ac:spMkLst>
        </pc:spChg>
      </pc:sldChg>
    </pc:docChg>
  </pc:docChgLst>
  <pc:docChgLst>
    <pc:chgData name="Duivenvoorden, R.G.C. (17057469)" userId="S::17057469@student.hhs.nl::363e60e8-fa41-4131-9de7-c56880614cc4" providerId="AD" clId="Web-{F66B7C3D-2F14-F44F-3BE8-194CA16FE51D}"/>
    <pc:docChg chg="modSld">
      <pc:chgData name="Duivenvoorden, R.G.C. (17057469)" userId="S::17057469@student.hhs.nl::363e60e8-fa41-4131-9de7-c56880614cc4" providerId="AD" clId="Web-{F66B7C3D-2F14-F44F-3BE8-194CA16FE51D}" dt="2020-09-25T10:05:29.971" v="20"/>
      <pc:docMkLst>
        <pc:docMk/>
      </pc:docMkLst>
      <pc:sldChg chg="addSp delSp modSp">
        <pc:chgData name="Duivenvoorden, R.G.C. (17057469)" userId="S::17057469@student.hhs.nl::363e60e8-fa41-4131-9de7-c56880614cc4" providerId="AD" clId="Web-{F66B7C3D-2F14-F44F-3BE8-194CA16FE51D}" dt="2020-09-25T10:05:29.971" v="20"/>
        <pc:sldMkLst>
          <pc:docMk/>
          <pc:sldMk cId="3468822723" sldId="266"/>
        </pc:sldMkLst>
        <pc:spChg chg="mod">
          <ac:chgData name="Duivenvoorden, R.G.C. (17057469)" userId="S::17057469@student.hhs.nl::363e60e8-fa41-4131-9de7-c56880614cc4" providerId="AD" clId="Web-{F66B7C3D-2F14-F44F-3BE8-194CA16FE51D}" dt="2020-09-25T09:57:14.160" v="15" actId="20577"/>
          <ac:spMkLst>
            <pc:docMk/>
            <pc:sldMk cId="3468822723" sldId="266"/>
            <ac:spMk id="2" creationId="{61A4059A-0FCB-4946-B969-B95E171FF0C7}"/>
          </ac:spMkLst>
        </pc:spChg>
        <pc:spChg chg="del">
          <ac:chgData name="Duivenvoorden, R.G.C. (17057469)" userId="S::17057469@student.hhs.nl::363e60e8-fa41-4131-9de7-c56880614cc4" providerId="AD" clId="Web-{F66B7C3D-2F14-F44F-3BE8-194CA16FE51D}" dt="2020-09-25T09:57:08.176" v="0"/>
          <ac:spMkLst>
            <pc:docMk/>
            <pc:sldMk cId="3468822723" sldId="266"/>
            <ac:spMk id="3" creationId="{38A7BE28-52AB-4E4B-B98E-2F98159C540B}"/>
          </ac:spMkLst>
        </pc:spChg>
        <pc:spChg chg="add mod">
          <ac:chgData name="Duivenvoorden, R.G.C. (17057469)" userId="S::17057469@student.hhs.nl::363e60e8-fa41-4131-9de7-c56880614cc4" providerId="AD" clId="Web-{F66B7C3D-2F14-F44F-3BE8-194CA16FE51D}" dt="2020-09-25T10:05:29.971" v="20"/>
          <ac:spMkLst>
            <pc:docMk/>
            <pc:sldMk cId="3468822723" sldId="266"/>
            <ac:spMk id="7" creationId="{0852DDF8-6B76-4818-8C25-08C1252BBEEC}"/>
          </ac:spMkLst>
        </pc:spChg>
        <pc:picChg chg="add del mod ord">
          <ac:chgData name="Duivenvoorden, R.G.C. (17057469)" userId="S::17057469@student.hhs.nl::363e60e8-fa41-4131-9de7-c56880614cc4" providerId="AD" clId="Web-{F66B7C3D-2F14-F44F-3BE8-194CA16FE51D}" dt="2020-09-25T10:05:29.971" v="20"/>
          <ac:picMkLst>
            <pc:docMk/>
            <pc:sldMk cId="3468822723" sldId="266"/>
            <ac:picMk id="5" creationId="{A71AE4F9-0489-4495-A90A-26D24387E124}"/>
          </ac:picMkLst>
        </pc:picChg>
      </pc:sldChg>
    </pc:docChg>
  </pc:docChgLst>
  <pc:docChgLst>
    <pc:chgData name="Floris" userId="de37eaec-224c-44ef-8345-e5f28189558f" providerId="ADAL" clId="{2880069F-7DA7-413B-871D-2F0C1D81F6E8}"/>
    <pc:docChg chg="addSld modSld">
      <pc:chgData name="Floris" userId="de37eaec-224c-44ef-8345-e5f28189558f" providerId="ADAL" clId="{2880069F-7DA7-413B-871D-2F0C1D81F6E8}" dt="2020-09-25T08:56:38.023" v="33" actId="931"/>
      <pc:docMkLst>
        <pc:docMk/>
      </pc:docMkLst>
      <pc:sldChg chg="modSp modAnim">
        <pc:chgData name="Floris" userId="de37eaec-224c-44ef-8345-e5f28189558f" providerId="ADAL" clId="{2880069F-7DA7-413B-871D-2F0C1D81F6E8}" dt="2020-09-25T08:52:34.555" v="30" actId="20577"/>
        <pc:sldMkLst>
          <pc:docMk/>
          <pc:sldMk cId="1181611389" sldId="259"/>
        </pc:sldMkLst>
        <pc:spChg chg="mod">
          <ac:chgData name="Floris" userId="de37eaec-224c-44ef-8345-e5f28189558f" providerId="ADAL" clId="{2880069F-7DA7-413B-871D-2F0C1D81F6E8}" dt="2020-09-25T08:52:34.555" v="30" actId="20577"/>
          <ac:spMkLst>
            <pc:docMk/>
            <pc:sldMk cId="1181611389" sldId="259"/>
            <ac:spMk id="3" creationId="{7579F7E6-92DF-46DE-AB48-E5393CF1BE28}"/>
          </ac:spMkLst>
        </pc:spChg>
      </pc:sldChg>
      <pc:sldChg chg="modSp">
        <pc:chgData name="Floris" userId="de37eaec-224c-44ef-8345-e5f28189558f" providerId="ADAL" clId="{2880069F-7DA7-413B-871D-2F0C1D81F6E8}" dt="2020-09-25T08:41:35.038" v="0"/>
        <pc:sldMkLst>
          <pc:docMk/>
          <pc:sldMk cId="3924504387" sldId="261"/>
        </pc:sldMkLst>
        <pc:spChg chg="mod">
          <ac:chgData name="Floris" userId="de37eaec-224c-44ef-8345-e5f28189558f" providerId="ADAL" clId="{2880069F-7DA7-413B-871D-2F0C1D81F6E8}" dt="2020-09-25T08:41:35.038" v="0"/>
          <ac:spMkLst>
            <pc:docMk/>
            <pc:sldMk cId="3924504387" sldId="261"/>
            <ac:spMk id="3" creationId="{DB5B6AEE-3212-44B4-8F0E-32C50300BF33}"/>
          </ac:spMkLst>
        </pc:spChg>
      </pc:sldChg>
      <pc:sldChg chg="modSp">
        <pc:chgData name="Floris" userId="de37eaec-224c-44ef-8345-e5f28189558f" providerId="ADAL" clId="{2880069F-7DA7-413B-871D-2F0C1D81F6E8}" dt="2020-09-25T08:41:40.305" v="1"/>
        <pc:sldMkLst>
          <pc:docMk/>
          <pc:sldMk cId="2581349776" sldId="262"/>
        </pc:sldMkLst>
        <pc:spChg chg="mod">
          <ac:chgData name="Floris" userId="de37eaec-224c-44ef-8345-e5f28189558f" providerId="ADAL" clId="{2880069F-7DA7-413B-871D-2F0C1D81F6E8}" dt="2020-09-25T08:41:40.305" v="1"/>
          <ac:spMkLst>
            <pc:docMk/>
            <pc:sldMk cId="2581349776" sldId="262"/>
            <ac:spMk id="3" creationId="{5022BDF7-1010-4D06-B462-8F3C87A87EC0}"/>
          </ac:spMkLst>
        </pc:spChg>
      </pc:sldChg>
      <pc:sldChg chg="add">
        <pc:chgData name="Floris" userId="de37eaec-224c-44ef-8345-e5f28189558f" providerId="ADAL" clId="{2880069F-7DA7-413B-871D-2F0C1D81F6E8}" dt="2020-09-25T08:52:44.135" v="31"/>
        <pc:sldMkLst>
          <pc:docMk/>
          <pc:sldMk cId="2269961794" sldId="263"/>
        </pc:sldMkLst>
      </pc:sldChg>
      <pc:sldChg chg="addSp modSp add">
        <pc:chgData name="Floris" userId="de37eaec-224c-44ef-8345-e5f28189558f" providerId="ADAL" clId="{2880069F-7DA7-413B-871D-2F0C1D81F6E8}" dt="2020-09-25T08:56:38.023" v="33" actId="931"/>
        <pc:sldMkLst>
          <pc:docMk/>
          <pc:sldMk cId="2318564265" sldId="265"/>
        </pc:sldMkLst>
        <pc:picChg chg="add mod">
          <ac:chgData name="Floris" userId="de37eaec-224c-44ef-8345-e5f28189558f" providerId="ADAL" clId="{2880069F-7DA7-413B-871D-2F0C1D81F6E8}" dt="2020-09-25T08:56:38.023" v="33" actId="931"/>
          <ac:picMkLst>
            <pc:docMk/>
            <pc:sldMk cId="2318564265" sldId="265"/>
            <ac:picMk id="6" creationId="{4F77DB14-7A3E-4176-B600-05C355BF0B5B}"/>
          </ac:picMkLst>
        </pc:picChg>
      </pc:sldChg>
    </pc:docChg>
  </pc:docChgLst>
  <pc:docChgLst>
    <pc:chgData name="Berg, T. van den (13094130)" userId="S::13094130@student.hhs.nl::87687bbc-cabc-430d-afe6-6a1c50e3a7cd" providerId="AD" clId="Web-{B54C1695-0674-4F3C-97B5-576B4B20436D}"/>
    <pc:docChg chg="modSld">
      <pc:chgData name="Berg, T. van den (13094130)" userId="S::13094130@student.hhs.nl::87687bbc-cabc-430d-afe6-6a1c50e3a7cd" providerId="AD" clId="Web-{B54C1695-0674-4F3C-97B5-576B4B20436D}" dt="2020-12-18T07:44:02.418" v="3" actId="20577"/>
      <pc:docMkLst>
        <pc:docMk/>
      </pc:docMkLst>
      <pc:sldChg chg="modSp">
        <pc:chgData name="Berg, T. van den (13094130)" userId="S::13094130@student.hhs.nl::87687bbc-cabc-430d-afe6-6a1c50e3a7cd" providerId="AD" clId="Web-{B54C1695-0674-4F3C-97B5-576B4B20436D}" dt="2020-12-18T07:44:02.402" v="2" actId="20577"/>
        <pc:sldMkLst>
          <pc:docMk/>
          <pc:sldMk cId="2211661589" sldId="268"/>
        </pc:sldMkLst>
        <pc:spChg chg="mod">
          <ac:chgData name="Berg, T. van den (13094130)" userId="S::13094130@student.hhs.nl::87687bbc-cabc-430d-afe6-6a1c50e3a7cd" providerId="AD" clId="Web-{B54C1695-0674-4F3C-97B5-576B4B20436D}" dt="2020-12-18T07:44:02.402" v="2" actId="20577"/>
          <ac:spMkLst>
            <pc:docMk/>
            <pc:sldMk cId="2211661589" sldId="268"/>
            <ac:spMk id="3" creationId="{E2E6D99F-EF2F-429C-B2D7-0FF87B527C24}"/>
          </ac:spMkLst>
        </pc:spChg>
      </pc:sldChg>
    </pc:docChg>
  </pc:docChgLst>
  <pc:docChgLst>
    <pc:chgData name="Keereweer, N.D. (17020670)" userId="S::17020670@student.hhs.nl::3fca7a82-e811-4d55-abec-bfaf0b2d12b2" providerId="AD" clId="Web-{4BAA12B6-38EB-4037-94FE-4D7C637A6585}"/>
    <pc:docChg chg="delSld modSld">
      <pc:chgData name="Keereweer, N.D. (17020670)" userId="S::17020670@student.hhs.nl::3fca7a82-e811-4d55-abec-bfaf0b2d12b2" providerId="AD" clId="Web-{4BAA12B6-38EB-4037-94FE-4D7C637A6585}" dt="2020-11-10T11:02:30.840" v="54" actId="1076"/>
      <pc:docMkLst>
        <pc:docMk/>
      </pc:docMkLst>
      <pc:sldChg chg="addSp delSp modSp delAnim">
        <pc:chgData name="Keereweer, N.D. (17020670)" userId="S::17020670@student.hhs.nl::3fca7a82-e811-4d55-abec-bfaf0b2d12b2" providerId="AD" clId="Web-{4BAA12B6-38EB-4037-94FE-4D7C637A6585}" dt="2020-11-10T11:02:30.840" v="54" actId="1076"/>
        <pc:sldMkLst>
          <pc:docMk/>
          <pc:sldMk cId="3829669869" sldId="270"/>
        </pc:sldMkLst>
        <pc:spChg chg="mod">
          <ac:chgData name="Keereweer, N.D. (17020670)" userId="S::17020670@student.hhs.nl::3fca7a82-e811-4d55-abec-bfaf0b2d12b2" providerId="AD" clId="Web-{4BAA12B6-38EB-4037-94FE-4D7C637A6585}" dt="2020-11-10T10:07:29.367" v="37" actId="20577"/>
          <ac:spMkLst>
            <pc:docMk/>
            <pc:sldMk cId="3829669869" sldId="270"/>
            <ac:spMk id="2" creationId="{D4AD0E98-5D31-4D09-9619-437541A6AF81}"/>
          </ac:spMkLst>
        </pc:spChg>
        <pc:spChg chg="del mod">
          <ac:chgData name="Keereweer, N.D. (17020670)" userId="S::17020670@student.hhs.nl::3fca7a82-e811-4d55-abec-bfaf0b2d12b2" providerId="AD" clId="Web-{4BAA12B6-38EB-4037-94FE-4D7C637A6585}" dt="2020-11-10T10:07:32.070" v="40"/>
          <ac:spMkLst>
            <pc:docMk/>
            <pc:sldMk cId="3829669869" sldId="270"/>
            <ac:spMk id="3" creationId="{75EB51D3-78A5-4F03-B3A8-C9725C7EEB32}"/>
          </ac:spMkLst>
        </pc:spChg>
        <pc:picChg chg="add mod">
          <ac:chgData name="Keereweer, N.D. (17020670)" userId="S::17020670@student.hhs.nl::3fca7a82-e811-4d55-abec-bfaf0b2d12b2" providerId="AD" clId="Web-{4BAA12B6-38EB-4037-94FE-4D7C637A6585}" dt="2020-11-10T11:02:28.684" v="53" actId="1076"/>
          <ac:picMkLst>
            <pc:docMk/>
            <pc:sldMk cId="3829669869" sldId="270"/>
            <ac:picMk id="3" creationId="{903534A5-2AC8-4730-A8A1-C2FB2E5C5117}"/>
          </ac:picMkLst>
        </pc:picChg>
        <pc:picChg chg="add mod ord">
          <ac:chgData name="Keereweer, N.D. (17020670)" userId="S::17020670@student.hhs.nl::3fca7a82-e811-4d55-abec-bfaf0b2d12b2" providerId="AD" clId="Web-{4BAA12B6-38EB-4037-94FE-4D7C637A6585}" dt="2020-11-10T11:02:30.840" v="54" actId="1076"/>
          <ac:picMkLst>
            <pc:docMk/>
            <pc:sldMk cId="3829669869" sldId="270"/>
            <ac:picMk id="7" creationId="{C41FFC88-7060-4C62-9EA4-0BDA44822BD7}"/>
          </ac:picMkLst>
        </pc:picChg>
        <pc:picChg chg="del">
          <ac:chgData name="Keereweer, N.D. (17020670)" userId="S::17020670@student.hhs.nl::3fca7a82-e811-4d55-abec-bfaf0b2d12b2" providerId="AD" clId="Web-{4BAA12B6-38EB-4037-94FE-4D7C637A6585}" dt="2020-11-10T10:06:06.318" v="1"/>
          <ac:picMkLst>
            <pc:docMk/>
            <pc:sldMk cId="3829669869" sldId="270"/>
            <ac:picMk id="8" creationId="{EF9A593E-4F4B-44ED-9183-DB913E405F27}"/>
          </ac:picMkLst>
        </pc:picChg>
        <pc:picChg chg="add del mod">
          <ac:chgData name="Keereweer, N.D. (17020670)" userId="S::17020670@student.hhs.nl::3fca7a82-e811-4d55-abec-bfaf0b2d12b2" providerId="AD" clId="Web-{4BAA12B6-38EB-4037-94FE-4D7C637A6585}" dt="2020-11-10T11:02:20.355" v="49"/>
          <ac:picMkLst>
            <pc:docMk/>
            <pc:sldMk cId="3829669869" sldId="270"/>
            <ac:picMk id="9" creationId="{8A66F6C7-7829-4C21-94D2-8043498AE979}"/>
          </ac:picMkLst>
        </pc:picChg>
      </pc:sldChg>
      <pc:sldChg chg="del">
        <pc:chgData name="Keereweer, N.D. (17020670)" userId="S::17020670@student.hhs.nl::3fca7a82-e811-4d55-abec-bfaf0b2d12b2" providerId="AD" clId="Web-{4BAA12B6-38EB-4037-94FE-4D7C637A6585}" dt="2020-11-10T10:05:49.255" v="0"/>
        <pc:sldMkLst>
          <pc:docMk/>
          <pc:sldMk cId="96384218" sldId="272"/>
        </pc:sldMkLst>
      </pc:sldChg>
    </pc:docChg>
  </pc:docChgLst>
  <pc:docChgLst>
    <pc:chgData name="Keereweer, N.D. (17020670)" userId="S::17020670@student.hhs.nl::3fca7a82-e811-4d55-abec-bfaf0b2d12b2" providerId="AD" clId="Web-{69A05DB6-44CA-499D-BA8C-22FF14ADA596}"/>
    <pc:docChg chg="modSld">
      <pc:chgData name="Keereweer, N.D. (17020670)" userId="S::17020670@student.hhs.nl::3fca7a82-e811-4d55-abec-bfaf0b2d12b2" providerId="AD" clId="Web-{69A05DB6-44CA-499D-BA8C-22FF14ADA596}" dt="2020-10-30T13:16:09.262" v="860" actId="20577"/>
      <pc:docMkLst>
        <pc:docMk/>
      </pc:docMkLst>
      <pc:sldChg chg="modSp">
        <pc:chgData name="Keereweer, N.D. (17020670)" userId="S::17020670@student.hhs.nl::3fca7a82-e811-4d55-abec-bfaf0b2d12b2" providerId="AD" clId="Web-{69A05DB6-44CA-499D-BA8C-22FF14ADA596}" dt="2020-10-30T11:10:17.678" v="267" actId="20577"/>
        <pc:sldMkLst>
          <pc:docMk/>
          <pc:sldMk cId="1181611389" sldId="259"/>
        </pc:sldMkLst>
        <pc:spChg chg="mod">
          <ac:chgData name="Keereweer, N.D. (17020670)" userId="S::17020670@student.hhs.nl::3fca7a82-e811-4d55-abec-bfaf0b2d12b2" providerId="AD" clId="Web-{69A05DB6-44CA-499D-BA8C-22FF14ADA596}" dt="2020-10-30T11:10:17.678" v="267" actId="20577"/>
          <ac:spMkLst>
            <pc:docMk/>
            <pc:sldMk cId="1181611389" sldId="259"/>
            <ac:spMk id="3" creationId="{7579F7E6-92DF-46DE-AB48-E5393CF1BE28}"/>
          </ac:spMkLst>
        </pc:spChg>
      </pc:sldChg>
      <pc:sldChg chg="modSp">
        <pc:chgData name="Keereweer, N.D. (17020670)" userId="S::17020670@student.hhs.nl::3fca7a82-e811-4d55-abec-bfaf0b2d12b2" providerId="AD" clId="Web-{69A05DB6-44CA-499D-BA8C-22FF14ADA596}" dt="2020-10-30T10:26:12.708" v="150" actId="20577"/>
        <pc:sldMkLst>
          <pc:docMk/>
          <pc:sldMk cId="2269961794" sldId="263"/>
        </pc:sldMkLst>
        <pc:spChg chg="mod">
          <ac:chgData name="Keereweer, N.D. (17020670)" userId="S::17020670@student.hhs.nl::3fca7a82-e811-4d55-abec-bfaf0b2d12b2" providerId="AD" clId="Web-{69A05DB6-44CA-499D-BA8C-22FF14ADA596}" dt="2020-10-30T10:26:12.708" v="150" actId="20577"/>
          <ac:spMkLst>
            <pc:docMk/>
            <pc:sldMk cId="2269961794" sldId="263"/>
            <ac:spMk id="3" creationId="{DB5B6AEE-3212-44B4-8F0E-32C50300BF33}"/>
          </ac:spMkLst>
        </pc:spChg>
      </pc:sldChg>
      <pc:sldChg chg="addSp modSp">
        <pc:chgData name="Keereweer, N.D. (17020670)" userId="S::17020670@student.hhs.nl::3fca7a82-e811-4d55-abec-bfaf0b2d12b2" providerId="AD" clId="Web-{69A05DB6-44CA-499D-BA8C-22FF14ADA596}" dt="2020-10-30T10:38:34.351" v="191" actId="1076"/>
        <pc:sldMkLst>
          <pc:docMk/>
          <pc:sldMk cId="3468822723" sldId="266"/>
        </pc:sldMkLst>
        <pc:spChg chg="mod">
          <ac:chgData name="Keereweer, N.D. (17020670)" userId="S::17020670@student.hhs.nl::3fca7a82-e811-4d55-abec-bfaf0b2d12b2" providerId="AD" clId="Web-{69A05DB6-44CA-499D-BA8C-22FF14ADA596}" dt="2020-10-30T10:29:58.448" v="170" actId="20577"/>
          <ac:spMkLst>
            <pc:docMk/>
            <pc:sldMk cId="3468822723" sldId="266"/>
            <ac:spMk id="10" creationId="{3A352CDE-0781-4CB8-8D26-77EF76DF0F05}"/>
          </ac:spMkLst>
        </pc:spChg>
        <pc:picChg chg="add mod">
          <ac:chgData name="Keereweer, N.D. (17020670)" userId="S::17020670@student.hhs.nl::3fca7a82-e811-4d55-abec-bfaf0b2d12b2" providerId="AD" clId="Web-{69A05DB6-44CA-499D-BA8C-22FF14ADA596}" dt="2020-10-30T10:38:34.351" v="191" actId="1076"/>
          <ac:picMkLst>
            <pc:docMk/>
            <pc:sldMk cId="3468822723" sldId="266"/>
            <ac:picMk id="3" creationId="{B2C89350-492E-4F2A-9C8D-C36D811A3D4E}"/>
          </ac:picMkLst>
        </pc:picChg>
        <pc:picChg chg="add mod">
          <ac:chgData name="Keereweer, N.D. (17020670)" userId="S::17020670@student.hhs.nl::3fca7a82-e811-4d55-abec-bfaf0b2d12b2" providerId="AD" clId="Web-{69A05DB6-44CA-499D-BA8C-22FF14ADA596}" dt="2020-10-30T10:30:48.887" v="177" actId="1076"/>
          <ac:picMkLst>
            <pc:docMk/>
            <pc:sldMk cId="3468822723" sldId="266"/>
            <ac:picMk id="7" creationId="{9756BF5D-28A4-4274-99D9-86066EB81943}"/>
          </ac:picMkLst>
        </pc:picChg>
        <pc:picChg chg="add mod">
          <ac:chgData name="Keereweer, N.D. (17020670)" userId="S::17020670@student.hhs.nl::3fca7a82-e811-4d55-abec-bfaf0b2d12b2" providerId="AD" clId="Web-{69A05DB6-44CA-499D-BA8C-22FF14ADA596}" dt="2020-10-30T10:31:38.247" v="180" actId="1076"/>
          <ac:picMkLst>
            <pc:docMk/>
            <pc:sldMk cId="3468822723" sldId="266"/>
            <ac:picMk id="9" creationId="{ACBC2ADF-8884-4D45-BC71-E82A05495F36}"/>
          </ac:picMkLst>
        </pc:picChg>
        <pc:picChg chg="add mod">
          <ac:chgData name="Keereweer, N.D. (17020670)" userId="S::17020670@student.hhs.nl::3fca7a82-e811-4d55-abec-bfaf0b2d12b2" providerId="AD" clId="Web-{69A05DB6-44CA-499D-BA8C-22FF14ADA596}" dt="2020-10-30T10:32:32.530" v="185" actId="1076"/>
          <ac:picMkLst>
            <pc:docMk/>
            <pc:sldMk cId="3468822723" sldId="266"/>
            <ac:picMk id="12" creationId="{1C0B69CE-28D6-4BD5-8611-804F3F9FDF76}"/>
          </ac:picMkLst>
        </pc:picChg>
        <pc:picChg chg="add mod">
          <ac:chgData name="Keereweer, N.D. (17020670)" userId="S::17020670@student.hhs.nl::3fca7a82-e811-4d55-abec-bfaf0b2d12b2" providerId="AD" clId="Web-{69A05DB6-44CA-499D-BA8C-22FF14ADA596}" dt="2020-10-30T10:32:54.608" v="188" actId="1076"/>
          <ac:picMkLst>
            <pc:docMk/>
            <pc:sldMk cId="3468822723" sldId="266"/>
            <ac:picMk id="13" creationId="{49D1142A-A873-4F63-87DD-7C7E13BBFBED}"/>
          </ac:picMkLst>
        </pc:picChg>
      </pc:sldChg>
      <pc:sldChg chg="modSp modNotes">
        <pc:chgData name="Keereweer, N.D. (17020670)" userId="S::17020670@student.hhs.nl::3fca7a82-e811-4d55-abec-bfaf0b2d12b2" providerId="AD" clId="Web-{69A05DB6-44CA-499D-BA8C-22FF14ADA596}" dt="2020-10-30T13:16:07.605" v="858" actId="20577"/>
        <pc:sldMkLst>
          <pc:docMk/>
          <pc:sldMk cId="4151922182" sldId="267"/>
        </pc:sldMkLst>
        <pc:spChg chg="mod">
          <ac:chgData name="Keereweer, N.D. (17020670)" userId="S::17020670@student.hhs.nl::3fca7a82-e811-4d55-abec-bfaf0b2d12b2" providerId="AD" clId="Web-{69A05DB6-44CA-499D-BA8C-22FF14ADA596}" dt="2020-10-30T13:16:07.605" v="858" actId="20577"/>
          <ac:spMkLst>
            <pc:docMk/>
            <pc:sldMk cId="4151922182" sldId="267"/>
            <ac:spMk id="2" creationId="{8C7133F1-3F68-420E-95E9-0F5FA0DCA025}"/>
          </ac:spMkLst>
        </pc:spChg>
      </pc:sldChg>
      <pc:sldChg chg="modSp">
        <pc:chgData name="Keereweer, N.D. (17020670)" userId="S::17020670@student.hhs.nl::3fca7a82-e811-4d55-abec-bfaf0b2d12b2" providerId="AD" clId="Web-{69A05DB6-44CA-499D-BA8C-22FF14ADA596}" dt="2020-10-30T11:12:12.571" v="596" actId="20577"/>
        <pc:sldMkLst>
          <pc:docMk/>
          <pc:sldMk cId="1777970424" sldId="273"/>
        </pc:sldMkLst>
        <pc:spChg chg="mod">
          <ac:chgData name="Keereweer, N.D. (17020670)" userId="S::17020670@student.hhs.nl::3fca7a82-e811-4d55-abec-bfaf0b2d12b2" providerId="AD" clId="Web-{69A05DB6-44CA-499D-BA8C-22FF14ADA596}" dt="2020-10-30T11:12:12.571" v="596" actId="20577"/>
          <ac:spMkLst>
            <pc:docMk/>
            <pc:sldMk cId="1777970424" sldId="273"/>
            <ac:spMk id="7" creationId="{539A7B00-BFED-4B42-A31A-F2C9B5C44C84}"/>
          </ac:spMkLst>
        </pc:spChg>
      </pc:sldChg>
    </pc:docChg>
  </pc:docChgLst>
  <pc:docChgLst>
    <pc:chgData name="Abdulkader, S. (20173059)" userId="S::20173059@student.hhs.nl::c5d10ffe-138e-4b4e-822f-249a54adf489" providerId="AD" clId="Web-{B2FD8868-A8E6-4D32-8F8B-FDE67612FF9D}"/>
    <pc:docChg chg="modSld">
      <pc:chgData name="Abdulkader, S. (20173059)" userId="S::20173059@student.hhs.nl::c5d10ffe-138e-4b4e-822f-249a54adf489" providerId="AD" clId="Web-{B2FD8868-A8E6-4D32-8F8B-FDE67612FF9D}" dt="2020-10-30T08:58:05.984" v="1" actId="1076"/>
      <pc:docMkLst>
        <pc:docMk/>
      </pc:docMkLst>
      <pc:sldChg chg="addSp modSp">
        <pc:chgData name="Abdulkader, S. (20173059)" userId="S::20173059@student.hhs.nl::c5d10ffe-138e-4b4e-822f-249a54adf489" providerId="AD" clId="Web-{B2FD8868-A8E6-4D32-8F8B-FDE67612FF9D}" dt="2020-10-30T08:58:05.984" v="1" actId="1076"/>
        <pc:sldMkLst>
          <pc:docMk/>
          <pc:sldMk cId="96384218" sldId="272"/>
        </pc:sldMkLst>
        <pc:picChg chg="add mod">
          <ac:chgData name="Abdulkader, S. (20173059)" userId="S::20173059@student.hhs.nl::c5d10ffe-138e-4b4e-822f-249a54adf489" providerId="AD" clId="Web-{B2FD8868-A8E6-4D32-8F8B-FDE67612FF9D}" dt="2020-10-30T08:58:05.984" v="1" actId="1076"/>
          <ac:picMkLst>
            <pc:docMk/>
            <pc:sldMk cId="96384218" sldId="272"/>
            <ac:picMk id="3" creationId="{676B547D-7DC8-4A53-9596-77370D3401DB}"/>
          </ac:picMkLst>
        </pc:picChg>
      </pc:sldChg>
    </pc:docChg>
  </pc:docChgLst>
  <pc:docChgLst>
    <pc:chgData name="Berg, T. van den (13094130)" userId="S::13094130@student.hhs.nl::87687bbc-cabc-430d-afe6-6a1c50e3a7cd" providerId="AD" clId="Web-{3DEBD799-7D02-4BC0-B3DE-B7F5EE6A13F7}"/>
    <pc:docChg chg="modSld">
      <pc:chgData name="Berg, T. van den (13094130)" userId="S::13094130@student.hhs.nl::87687bbc-cabc-430d-afe6-6a1c50e3a7cd" providerId="AD" clId="Web-{3DEBD799-7D02-4BC0-B3DE-B7F5EE6A13F7}" dt="2021-01-04T02:59:27.907" v="3"/>
      <pc:docMkLst>
        <pc:docMk/>
      </pc:docMkLst>
      <pc:sldChg chg="addSp delSp modSp">
        <pc:chgData name="Berg, T. van den (13094130)" userId="S::13094130@student.hhs.nl::87687bbc-cabc-430d-afe6-6a1c50e3a7cd" providerId="AD" clId="Web-{3DEBD799-7D02-4BC0-B3DE-B7F5EE6A13F7}" dt="2021-01-04T02:59:27.907" v="3"/>
        <pc:sldMkLst>
          <pc:docMk/>
          <pc:sldMk cId="975866819" sldId="276"/>
        </pc:sldMkLst>
        <pc:picChg chg="add del mod">
          <ac:chgData name="Berg, T. van den (13094130)" userId="S::13094130@student.hhs.nl::87687bbc-cabc-430d-afe6-6a1c50e3a7cd" providerId="AD" clId="Web-{3DEBD799-7D02-4BC0-B3DE-B7F5EE6A13F7}" dt="2021-01-04T02:58:18.250" v="1"/>
          <ac:picMkLst>
            <pc:docMk/>
            <pc:sldMk cId="975866819" sldId="276"/>
            <ac:picMk id="3" creationId="{D140ACD7-CA1C-4406-89A7-51BC07F013BA}"/>
          </ac:picMkLst>
        </pc:picChg>
        <pc:picChg chg="add del mod">
          <ac:chgData name="Berg, T. van den (13094130)" userId="S::13094130@student.hhs.nl::87687bbc-cabc-430d-afe6-6a1c50e3a7cd" providerId="AD" clId="Web-{3DEBD799-7D02-4BC0-B3DE-B7F5EE6A13F7}" dt="2021-01-04T02:59:27.907" v="3"/>
          <ac:picMkLst>
            <pc:docMk/>
            <pc:sldMk cId="975866819" sldId="276"/>
            <ac:picMk id="8" creationId="{A50E397E-68F3-438E-AB00-6BBEBDCA13A1}"/>
          </ac:picMkLst>
        </pc:picChg>
      </pc:sldChg>
    </pc:docChg>
  </pc:docChgLst>
  <pc:docChgLst>
    <pc:chgData name="Keereweer, N.D. (17020670)" userId="S::17020670@student.hhs.nl::3fca7a82-e811-4d55-abec-bfaf0b2d12b2" providerId="AD" clId="Web-{14CF29DD-FD5B-406A-9B43-494D4BDD81E5}"/>
    <pc:docChg chg="modSld">
      <pc:chgData name="Keereweer, N.D. (17020670)" userId="S::17020670@student.hhs.nl::3fca7a82-e811-4d55-abec-bfaf0b2d12b2" providerId="AD" clId="Web-{14CF29DD-FD5B-406A-9B43-494D4BDD81E5}" dt="2020-10-30T10:11:03.322" v="263" actId="1076"/>
      <pc:docMkLst>
        <pc:docMk/>
      </pc:docMkLst>
      <pc:sldChg chg="modSp">
        <pc:chgData name="Keereweer, N.D. (17020670)" userId="S::17020670@student.hhs.nl::3fca7a82-e811-4d55-abec-bfaf0b2d12b2" providerId="AD" clId="Web-{14CF29DD-FD5B-406A-9B43-494D4BDD81E5}" dt="2020-10-30T09:15:37.843" v="258" actId="20577"/>
        <pc:sldMkLst>
          <pc:docMk/>
          <pc:sldMk cId="2269961794" sldId="263"/>
        </pc:sldMkLst>
        <pc:spChg chg="mod">
          <ac:chgData name="Keereweer, N.D. (17020670)" userId="S::17020670@student.hhs.nl::3fca7a82-e811-4d55-abec-bfaf0b2d12b2" providerId="AD" clId="Web-{14CF29DD-FD5B-406A-9B43-494D4BDD81E5}" dt="2020-10-30T09:15:37.843" v="258" actId="20577"/>
          <ac:spMkLst>
            <pc:docMk/>
            <pc:sldMk cId="2269961794" sldId="263"/>
            <ac:spMk id="3" creationId="{DB5B6AEE-3212-44B4-8F0E-32C50300BF33}"/>
          </ac:spMkLst>
        </pc:spChg>
      </pc:sldChg>
      <pc:sldChg chg="addSp delSp modSp">
        <pc:chgData name="Keereweer, N.D. (17020670)" userId="S::17020670@student.hhs.nl::3fca7a82-e811-4d55-abec-bfaf0b2d12b2" providerId="AD" clId="Web-{14CF29DD-FD5B-406A-9B43-494D4BDD81E5}" dt="2020-10-30T09:16:35.125" v="262"/>
        <pc:sldMkLst>
          <pc:docMk/>
          <pc:sldMk cId="3468822723" sldId="266"/>
        </pc:sldMkLst>
        <pc:spChg chg="del">
          <ac:chgData name="Keereweer, N.D. (17020670)" userId="S::17020670@student.hhs.nl::3fca7a82-e811-4d55-abec-bfaf0b2d12b2" providerId="AD" clId="Web-{14CF29DD-FD5B-406A-9B43-494D4BDD81E5}" dt="2020-10-30T09:16:17.766" v="260"/>
          <ac:spMkLst>
            <pc:docMk/>
            <pc:sldMk cId="3468822723" sldId="266"/>
            <ac:spMk id="7" creationId="{0852DDF8-6B76-4818-8C25-08C1252BBEEC}"/>
          </ac:spMkLst>
        </pc:spChg>
        <pc:spChg chg="add mod">
          <ac:chgData name="Keereweer, N.D. (17020670)" userId="S::17020670@student.hhs.nl::3fca7a82-e811-4d55-abec-bfaf0b2d12b2" providerId="AD" clId="Web-{14CF29DD-FD5B-406A-9B43-494D4BDD81E5}" dt="2020-10-30T09:16:35.125" v="262"/>
          <ac:spMkLst>
            <pc:docMk/>
            <pc:sldMk cId="3468822723" sldId="266"/>
            <ac:spMk id="9" creationId="{5D9855C2-ABA4-4F9C-BF37-56E6C3F6BCD4}"/>
          </ac:spMkLst>
        </pc:spChg>
        <pc:picChg chg="add del mod ord">
          <ac:chgData name="Keereweer, N.D. (17020670)" userId="S::17020670@student.hhs.nl::3fca7a82-e811-4d55-abec-bfaf0b2d12b2" providerId="AD" clId="Web-{14CF29DD-FD5B-406A-9B43-494D4BDD81E5}" dt="2020-10-30T09:16:35.125" v="262"/>
          <ac:picMkLst>
            <pc:docMk/>
            <pc:sldMk cId="3468822723" sldId="266"/>
            <ac:picMk id="3" creationId="{A6EA17FD-F00C-4B87-924D-F5CB84379F91}"/>
          </ac:picMkLst>
        </pc:picChg>
      </pc:sldChg>
      <pc:sldChg chg="addSp modSp">
        <pc:chgData name="Keereweer, N.D. (17020670)" userId="S::17020670@student.hhs.nl::3fca7a82-e811-4d55-abec-bfaf0b2d12b2" providerId="AD" clId="Web-{14CF29DD-FD5B-406A-9B43-494D4BDD81E5}" dt="2020-10-30T10:11:03.322" v="263" actId="1076"/>
        <pc:sldMkLst>
          <pc:docMk/>
          <pc:sldMk cId="3829669869" sldId="270"/>
        </pc:sldMkLst>
        <pc:spChg chg="mod">
          <ac:chgData name="Keereweer, N.D. (17020670)" userId="S::17020670@student.hhs.nl::3fca7a82-e811-4d55-abec-bfaf0b2d12b2" providerId="AD" clId="Web-{14CF29DD-FD5B-406A-9B43-494D4BDD81E5}" dt="2020-10-30T09:15:04.061" v="186" actId="20577"/>
          <ac:spMkLst>
            <pc:docMk/>
            <pc:sldMk cId="3829669869" sldId="270"/>
            <ac:spMk id="3" creationId="{75EB51D3-78A5-4F03-B3A8-C9725C7EEB32}"/>
          </ac:spMkLst>
        </pc:spChg>
        <pc:picChg chg="add mod">
          <ac:chgData name="Keereweer, N.D. (17020670)" userId="S::17020670@student.hhs.nl::3fca7a82-e811-4d55-abec-bfaf0b2d12b2" providerId="AD" clId="Web-{14CF29DD-FD5B-406A-9B43-494D4BDD81E5}" dt="2020-10-30T10:11:03.322" v="263" actId="1076"/>
          <ac:picMkLst>
            <pc:docMk/>
            <pc:sldMk cId="3829669869" sldId="270"/>
            <ac:picMk id="7" creationId="{F2BADA35-1C06-4E4C-8993-B5E564FFA46F}"/>
          </ac:picMkLst>
        </pc:picChg>
      </pc:sldChg>
    </pc:docChg>
  </pc:docChgLst>
  <pc:docChgLst>
    <pc:chgData name="Duivenvoorden, R.G.C. (17057469)" userId="S::17057469@student.hhs.nl::363e60e8-fa41-4131-9de7-c56880614cc4" providerId="AD" clId="Web-{2E7D4322-B36C-435F-A635-091FB40431CA}"/>
    <pc:docChg chg="modSld">
      <pc:chgData name="Duivenvoorden, R.G.C. (17057469)" userId="S::17057469@student.hhs.nl::363e60e8-fa41-4131-9de7-c56880614cc4" providerId="AD" clId="Web-{2E7D4322-B36C-435F-A635-091FB40431CA}" dt="2020-11-10T13:00:07.097" v="40" actId="1076"/>
      <pc:docMkLst>
        <pc:docMk/>
      </pc:docMkLst>
      <pc:sldChg chg="addSp delSp modSp">
        <pc:chgData name="Duivenvoorden, R.G.C. (17057469)" userId="S::17057469@student.hhs.nl::363e60e8-fa41-4131-9de7-c56880614cc4" providerId="AD" clId="Web-{2E7D4322-B36C-435F-A635-091FB40431CA}" dt="2020-11-10T13:00:07.097" v="40" actId="1076"/>
        <pc:sldMkLst>
          <pc:docMk/>
          <pc:sldMk cId="3611908224" sldId="280"/>
        </pc:sldMkLst>
        <pc:picChg chg="add mod">
          <ac:chgData name="Duivenvoorden, R.G.C. (17057469)" userId="S::17057469@student.hhs.nl::363e60e8-fa41-4131-9de7-c56880614cc4" providerId="AD" clId="Web-{2E7D4322-B36C-435F-A635-091FB40431CA}" dt="2020-11-10T12:59:05.486" v="21" actId="1076"/>
          <ac:picMkLst>
            <pc:docMk/>
            <pc:sldMk cId="3611908224" sldId="280"/>
            <ac:picMk id="3" creationId="{B1322062-BB65-4AC5-AAFB-24857AAAC568}"/>
          </ac:picMkLst>
        </pc:picChg>
        <pc:picChg chg="mod">
          <ac:chgData name="Duivenvoorden, R.G.C. (17057469)" userId="S::17057469@student.hhs.nl::363e60e8-fa41-4131-9de7-c56880614cc4" providerId="AD" clId="Web-{2E7D4322-B36C-435F-A635-091FB40431CA}" dt="2020-11-10T12:59:54.440" v="37" actId="1076"/>
          <ac:picMkLst>
            <pc:docMk/>
            <pc:sldMk cId="3611908224" sldId="280"/>
            <ac:picMk id="7" creationId="{22241DC6-EF95-4B8B-A545-35EED704C0BC}"/>
          </ac:picMkLst>
        </pc:picChg>
        <pc:picChg chg="del mod">
          <ac:chgData name="Duivenvoorden, R.G.C. (17057469)" userId="S::17057469@student.hhs.nl::363e60e8-fa41-4131-9de7-c56880614cc4" providerId="AD" clId="Web-{2E7D4322-B36C-435F-A635-091FB40431CA}" dt="2020-11-10T12:58:50.235" v="13"/>
          <ac:picMkLst>
            <pc:docMk/>
            <pc:sldMk cId="3611908224" sldId="280"/>
            <ac:picMk id="8" creationId="{4F48C10C-7A68-4AD0-B69B-CA9EE10C2E4E}"/>
          </ac:picMkLst>
        </pc:picChg>
        <pc:picChg chg="mod">
          <ac:chgData name="Duivenvoorden, R.G.C. (17057469)" userId="S::17057469@student.hhs.nl::363e60e8-fa41-4131-9de7-c56880614cc4" providerId="AD" clId="Web-{2E7D4322-B36C-435F-A635-091FB40431CA}" dt="2020-11-10T13:00:07.097" v="40" actId="1076"/>
          <ac:picMkLst>
            <pc:docMk/>
            <pc:sldMk cId="3611908224" sldId="280"/>
            <ac:picMk id="9" creationId="{580022AB-C9A8-4D4B-8D68-E89AA27169E8}"/>
          </ac:picMkLst>
        </pc:picChg>
        <pc:picChg chg="add mod">
          <ac:chgData name="Duivenvoorden, R.G.C. (17057469)" userId="S::17057469@student.hhs.nl::363e60e8-fa41-4131-9de7-c56880614cc4" providerId="AD" clId="Web-{2E7D4322-B36C-435F-A635-091FB40431CA}" dt="2020-11-10T12:59:11.814" v="23" actId="1076"/>
          <ac:picMkLst>
            <pc:docMk/>
            <pc:sldMk cId="3611908224" sldId="280"/>
            <ac:picMk id="10" creationId="{0951F112-69E7-4A48-BCB1-D61EF771869A}"/>
          </ac:picMkLst>
        </pc:picChg>
        <pc:picChg chg="add mod">
          <ac:chgData name="Duivenvoorden, R.G.C. (17057469)" userId="S::17057469@student.hhs.nl::363e60e8-fa41-4131-9de7-c56880614cc4" providerId="AD" clId="Web-{2E7D4322-B36C-435F-A635-091FB40431CA}" dt="2020-11-10T12:59:58.596" v="38" actId="1076"/>
          <ac:picMkLst>
            <pc:docMk/>
            <pc:sldMk cId="3611908224" sldId="280"/>
            <ac:picMk id="11" creationId="{774A9701-EF3B-4394-B574-D5E51AABE017}"/>
          </ac:picMkLst>
        </pc:picChg>
      </pc:sldChg>
    </pc:docChg>
  </pc:docChgLst>
  <pc:docChgLst>
    <pc:chgData name="Keereweer, N.D. (17020670)" userId="S::17020670@student.hhs.nl::3fca7a82-e811-4d55-abec-bfaf0b2d12b2" providerId="AD" clId="Web-{5DC8C1A2-5755-4588-AC0B-5CA56EA1A8FF}"/>
    <pc:docChg chg="modSld">
      <pc:chgData name="Keereweer, N.D. (17020670)" userId="S::17020670@student.hhs.nl::3fca7a82-e811-4d55-abec-bfaf0b2d12b2" providerId="AD" clId="Web-{5DC8C1A2-5755-4588-AC0B-5CA56EA1A8FF}" dt="2020-10-30T08:37:07.429" v="1" actId="20577"/>
      <pc:docMkLst>
        <pc:docMk/>
      </pc:docMkLst>
      <pc:sldChg chg="modSp">
        <pc:chgData name="Keereweer, N.D. (17020670)" userId="S::17020670@student.hhs.nl::3fca7a82-e811-4d55-abec-bfaf0b2d12b2" providerId="AD" clId="Web-{5DC8C1A2-5755-4588-AC0B-5CA56EA1A8FF}" dt="2020-10-30T08:37:07.429" v="0" actId="20577"/>
        <pc:sldMkLst>
          <pc:docMk/>
          <pc:sldMk cId="770703763" sldId="268"/>
        </pc:sldMkLst>
        <pc:spChg chg="mod">
          <ac:chgData name="Keereweer, N.D. (17020670)" userId="S::17020670@student.hhs.nl::3fca7a82-e811-4d55-abec-bfaf0b2d12b2" providerId="AD" clId="Web-{5DC8C1A2-5755-4588-AC0B-5CA56EA1A8FF}" dt="2020-10-30T08:37:07.429" v="0" actId="20577"/>
          <ac:spMkLst>
            <pc:docMk/>
            <pc:sldMk cId="770703763" sldId="268"/>
            <ac:spMk id="3" creationId="{E6EBC138-2936-416A-B8BF-3492E6543C85}"/>
          </ac:spMkLst>
        </pc:spChg>
      </pc:sldChg>
    </pc:docChg>
  </pc:docChgLst>
  <pc:docChgLst>
    <pc:chgData name="Duivenvoorden, R.G.C. (17057469)" userId="S::17057469@student.hhs.nl::363e60e8-fa41-4131-9de7-c56880614cc4" providerId="AD" clId="Web-{A7E700A8-A3BC-789D-6AEC-1EC3E308EAAC}"/>
    <pc:docChg chg="addSld delSld modSld addMainMaster">
      <pc:chgData name="Duivenvoorden, R.G.C. (17057469)" userId="S::17057469@student.hhs.nl::363e60e8-fa41-4131-9de7-c56880614cc4" providerId="AD" clId="Web-{A7E700A8-A3BC-789D-6AEC-1EC3E308EAAC}" dt="2020-12-07T15:15:31.707" v="1164" actId="20577"/>
      <pc:docMkLst>
        <pc:docMk/>
      </pc:docMkLst>
      <pc:sldChg chg="modSp">
        <pc:chgData name="Duivenvoorden, R.G.C. (17057469)" userId="S::17057469@student.hhs.nl::363e60e8-fa41-4131-9de7-c56880614cc4" providerId="AD" clId="Web-{A7E700A8-A3BC-789D-6AEC-1EC3E308EAAC}" dt="2020-12-07T13:19:07.800" v="6" actId="20577"/>
        <pc:sldMkLst>
          <pc:docMk/>
          <pc:sldMk cId="4043737824" sldId="257"/>
        </pc:sldMkLst>
        <pc:spChg chg="mod">
          <ac:chgData name="Duivenvoorden, R.G.C. (17057469)" userId="S::17057469@student.hhs.nl::363e60e8-fa41-4131-9de7-c56880614cc4" providerId="AD" clId="Web-{A7E700A8-A3BC-789D-6AEC-1EC3E308EAAC}" dt="2020-12-07T13:19:07.800" v="6" actId="20577"/>
          <ac:spMkLst>
            <pc:docMk/>
            <pc:sldMk cId="4043737824" sldId="257"/>
            <ac:spMk id="3" creationId="{A8E9CFF2-3777-4FF4-A759-8491175B0B7C}"/>
          </ac:spMkLst>
        </pc:spChg>
      </pc:sldChg>
      <pc:sldChg chg="modSp">
        <pc:chgData name="Duivenvoorden, R.G.C. (17057469)" userId="S::17057469@student.hhs.nl::363e60e8-fa41-4131-9de7-c56880614cc4" providerId="AD" clId="Web-{A7E700A8-A3BC-789D-6AEC-1EC3E308EAAC}" dt="2020-12-07T15:15:28.613" v="1162" actId="20577"/>
        <pc:sldMkLst>
          <pc:docMk/>
          <pc:sldMk cId="1181611389" sldId="259"/>
        </pc:sldMkLst>
        <pc:spChg chg="mod">
          <ac:chgData name="Duivenvoorden, R.G.C. (17057469)" userId="S::17057469@student.hhs.nl::363e60e8-fa41-4131-9de7-c56880614cc4" providerId="AD" clId="Web-{A7E700A8-A3BC-789D-6AEC-1EC3E308EAAC}" dt="2020-12-07T15:15:28.613" v="1162" actId="20577"/>
          <ac:spMkLst>
            <pc:docMk/>
            <pc:sldMk cId="1181611389" sldId="259"/>
            <ac:spMk id="3" creationId="{7579F7E6-92DF-46DE-AB48-E5393CF1BE28}"/>
          </ac:spMkLst>
        </pc:spChg>
      </pc:sldChg>
      <pc:sldChg chg="modSp">
        <pc:chgData name="Duivenvoorden, R.G.C. (17057469)" userId="S::17057469@student.hhs.nl::363e60e8-fa41-4131-9de7-c56880614cc4" providerId="AD" clId="Web-{A7E700A8-A3BC-789D-6AEC-1EC3E308EAAC}" dt="2020-12-07T15:13:37.313" v="1075" actId="20577"/>
        <pc:sldMkLst>
          <pc:docMk/>
          <pc:sldMk cId="2269961794" sldId="263"/>
        </pc:sldMkLst>
        <pc:spChg chg="mod">
          <ac:chgData name="Duivenvoorden, R.G.C. (17057469)" userId="S::17057469@student.hhs.nl::363e60e8-fa41-4131-9de7-c56880614cc4" providerId="AD" clId="Web-{A7E700A8-A3BC-789D-6AEC-1EC3E308EAAC}" dt="2020-12-07T15:13:37.313" v="1075" actId="20577"/>
          <ac:spMkLst>
            <pc:docMk/>
            <pc:sldMk cId="2269961794" sldId="263"/>
            <ac:spMk id="3" creationId="{DB5B6AEE-3212-44B4-8F0E-32C50300BF33}"/>
          </ac:spMkLst>
        </pc:spChg>
      </pc:sldChg>
      <pc:sldChg chg="addSp delSp modSp">
        <pc:chgData name="Duivenvoorden, R.G.C. (17057469)" userId="S::17057469@student.hhs.nl::363e60e8-fa41-4131-9de7-c56880614cc4" providerId="AD" clId="Web-{A7E700A8-A3BC-789D-6AEC-1EC3E308EAAC}" dt="2020-12-07T15:08:59.853" v="866" actId="20577"/>
        <pc:sldMkLst>
          <pc:docMk/>
          <pc:sldMk cId="3829669869" sldId="270"/>
        </pc:sldMkLst>
        <pc:spChg chg="mod">
          <ac:chgData name="Duivenvoorden, R.G.C. (17057469)" userId="S::17057469@student.hhs.nl::363e60e8-fa41-4131-9de7-c56880614cc4" providerId="AD" clId="Web-{A7E700A8-A3BC-789D-6AEC-1EC3E308EAAC}" dt="2020-12-07T15:05:14.300" v="814" actId="20577"/>
          <ac:spMkLst>
            <pc:docMk/>
            <pc:sldMk cId="3829669869" sldId="270"/>
            <ac:spMk id="2" creationId="{D4AD0E98-5D31-4D09-9619-437541A6AF81}"/>
          </ac:spMkLst>
        </pc:spChg>
        <pc:spChg chg="add del mod">
          <ac:chgData name="Duivenvoorden, R.G.C. (17057469)" userId="S::17057469@student.hhs.nl::363e60e8-fa41-4131-9de7-c56880614cc4" providerId="AD" clId="Web-{A7E700A8-A3BC-789D-6AEC-1EC3E308EAAC}" dt="2020-12-07T15:05:34.301" v="819"/>
          <ac:spMkLst>
            <pc:docMk/>
            <pc:sldMk cId="3829669869" sldId="270"/>
            <ac:spMk id="9" creationId="{4D10EA18-EFF4-46CA-8C91-3B2800AF92B9}"/>
          </ac:spMkLst>
        </pc:spChg>
        <pc:spChg chg="add del">
          <ac:chgData name="Duivenvoorden, R.G.C. (17057469)" userId="S::17057469@student.hhs.nl::363e60e8-fa41-4131-9de7-c56880614cc4" providerId="AD" clId="Web-{A7E700A8-A3BC-789D-6AEC-1EC3E308EAAC}" dt="2020-12-07T15:08:42.665" v="854"/>
          <ac:spMkLst>
            <pc:docMk/>
            <pc:sldMk cId="3829669869" sldId="270"/>
            <ac:spMk id="13" creationId="{C5F603D0-74DC-4128-A902-B1D79A8B892F}"/>
          </ac:spMkLst>
        </pc:spChg>
        <pc:spChg chg="add mod">
          <ac:chgData name="Duivenvoorden, R.G.C. (17057469)" userId="S::17057469@student.hhs.nl::363e60e8-fa41-4131-9de7-c56880614cc4" providerId="AD" clId="Web-{A7E700A8-A3BC-789D-6AEC-1EC3E308EAAC}" dt="2020-12-07T15:08:37.602" v="853" actId="1076"/>
          <ac:spMkLst>
            <pc:docMk/>
            <pc:sldMk cId="3829669869" sldId="270"/>
            <ac:spMk id="14" creationId="{E629AC03-32F2-4D02-9915-872389A3831D}"/>
          </ac:spMkLst>
        </pc:spChg>
        <pc:spChg chg="add mod">
          <ac:chgData name="Duivenvoorden, R.G.C. (17057469)" userId="S::17057469@student.hhs.nl::363e60e8-fa41-4131-9de7-c56880614cc4" providerId="AD" clId="Web-{A7E700A8-A3BC-789D-6AEC-1EC3E308EAAC}" dt="2020-12-07T15:08:57.431" v="863" actId="20577"/>
          <ac:spMkLst>
            <pc:docMk/>
            <pc:sldMk cId="3829669869" sldId="270"/>
            <ac:spMk id="15" creationId="{7DE35232-4F89-415F-9C28-743916588B84}"/>
          </ac:spMkLst>
        </pc:spChg>
        <pc:spChg chg="add mod">
          <ac:chgData name="Duivenvoorden, R.G.C. (17057469)" userId="S::17057469@student.hhs.nl::363e60e8-fa41-4131-9de7-c56880614cc4" providerId="AD" clId="Web-{A7E700A8-A3BC-789D-6AEC-1EC3E308EAAC}" dt="2020-12-07T15:08:59.853" v="866" actId="20577"/>
          <ac:spMkLst>
            <pc:docMk/>
            <pc:sldMk cId="3829669869" sldId="270"/>
            <ac:spMk id="16" creationId="{F05D10B6-5394-413A-8A70-2CE561AC59DE}"/>
          </ac:spMkLst>
        </pc:spChg>
        <pc:picChg chg="del">
          <ac:chgData name="Duivenvoorden, R.G.C. (17057469)" userId="S::17057469@student.hhs.nl::363e60e8-fa41-4131-9de7-c56880614cc4" providerId="AD" clId="Web-{A7E700A8-A3BC-789D-6AEC-1EC3E308EAAC}" dt="2020-12-07T15:05:35.379" v="820"/>
          <ac:picMkLst>
            <pc:docMk/>
            <pc:sldMk cId="3829669869" sldId="270"/>
            <ac:picMk id="3" creationId="{903534A5-2AC8-4730-A8A1-C2FB2E5C5117}"/>
          </ac:picMkLst>
        </pc:picChg>
        <pc:picChg chg="del">
          <ac:chgData name="Duivenvoorden, R.G.C. (17057469)" userId="S::17057469@student.hhs.nl::363e60e8-fa41-4131-9de7-c56880614cc4" providerId="AD" clId="Web-{A7E700A8-A3BC-789D-6AEC-1EC3E308EAAC}" dt="2020-12-07T15:05:26.816" v="818"/>
          <ac:picMkLst>
            <pc:docMk/>
            <pc:sldMk cId="3829669869" sldId="270"/>
            <ac:picMk id="7" creationId="{C41FFC88-7060-4C62-9EA4-0BDA44822BD7}"/>
          </ac:picMkLst>
        </pc:picChg>
        <pc:picChg chg="add mod">
          <ac:chgData name="Duivenvoorden, R.G.C. (17057469)" userId="S::17057469@student.hhs.nl::363e60e8-fa41-4131-9de7-c56880614cc4" providerId="AD" clId="Web-{A7E700A8-A3BC-789D-6AEC-1EC3E308EAAC}" dt="2020-12-07T15:06:55.303" v="828" actId="1076"/>
          <ac:picMkLst>
            <pc:docMk/>
            <pc:sldMk cId="3829669869" sldId="270"/>
            <ac:picMk id="10" creationId="{02D04A2A-F401-4CF7-ADEC-1C0661BE3317}"/>
          </ac:picMkLst>
        </pc:picChg>
        <pc:picChg chg="add mod">
          <ac:chgData name="Duivenvoorden, R.G.C. (17057469)" userId="S::17057469@student.hhs.nl::363e60e8-fa41-4131-9de7-c56880614cc4" providerId="AD" clId="Web-{A7E700A8-A3BC-789D-6AEC-1EC3E308EAAC}" dt="2020-12-07T15:06:59.037" v="829" actId="1076"/>
          <ac:picMkLst>
            <pc:docMk/>
            <pc:sldMk cId="3829669869" sldId="270"/>
            <ac:picMk id="11" creationId="{611A666E-6F4F-46CD-A825-2C1A65D7D785}"/>
          </ac:picMkLst>
        </pc:picChg>
        <pc:picChg chg="add mod">
          <ac:chgData name="Duivenvoorden, R.G.C. (17057469)" userId="S::17057469@student.hhs.nl::363e60e8-fa41-4131-9de7-c56880614cc4" providerId="AD" clId="Web-{A7E700A8-A3BC-789D-6AEC-1EC3E308EAAC}" dt="2020-12-07T15:08:05.758" v="834" actId="14100"/>
          <ac:picMkLst>
            <pc:docMk/>
            <pc:sldMk cId="3829669869" sldId="270"/>
            <ac:picMk id="12" creationId="{E5FE2C5A-ED4B-482D-AE03-70EA448A2D6D}"/>
          </ac:picMkLst>
        </pc:picChg>
      </pc:sldChg>
      <pc:sldChg chg="del">
        <pc:chgData name="Duivenvoorden, R.G.C. (17057469)" userId="S::17057469@student.hhs.nl::363e60e8-fa41-4131-9de7-c56880614cc4" providerId="AD" clId="Web-{A7E700A8-A3BC-789D-6AEC-1EC3E308EAAC}" dt="2020-12-07T14:08:12.137" v="727"/>
        <pc:sldMkLst>
          <pc:docMk/>
          <pc:sldMk cId="3657960560" sldId="279"/>
        </pc:sldMkLst>
      </pc:sldChg>
      <pc:sldChg chg="del">
        <pc:chgData name="Duivenvoorden, R.G.C. (17057469)" userId="S::17057469@student.hhs.nl::363e60e8-fa41-4131-9de7-c56880614cc4" providerId="AD" clId="Web-{A7E700A8-A3BC-789D-6AEC-1EC3E308EAAC}" dt="2020-12-07T14:08:14.105" v="728"/>
        <pc:sldMkLst>
          <pc:docMk/>
          <pc:sldMk cId="3611908224" sldId="280"/>
        </pc:sldMkLst>
      </pc:sldChg>
      <pc:sldChg chg="del">
        <pc:chgData name="Duivenvoorden, R.G.C. (17057469)" userId="S::17057469@student.hhs.nl::363e60e8-fa41-4131-9de7-c56880614cc4" providerId="AD" clId="Web-{A7E700A8-A3BC-789D-6AEC-1EC3E308EAAC}" dt="2020-12-07T14:08:17.934" v="729"/>
        <pc:sldMkLst>
          <pc:docMk/>
          <pc:sldMk cId="2432610446" sldId="281"/>
        </pc:sldMkLst>
      </pc:sldChg>
      <pc:sldChg chg="modSp new">
        <pc:chgData name="Duivenvoorden, R.G.C. (17057469)" userId="S::17057469@student.hhs.nl::363e60e8-fa41-4131-9de7-c56880614cc4" providerId="AD" clId="Web-{A7E700A8-A3BC-789D-6AEC-1EC3E308EAAC}" dt="2020-12-07T13:59:13.791" v="143" actId="20577"/>
        <pc:sldMkLst>
          <pc:docMk/>
          <pc:sldMk cId="3869215285" sldId="282"/>
        </pc:sldMkLst>
        <pc:spChg chg="mod">
          <ac:chgData name="Duivenvoorden, R.G.C. (17057469)" userId="S::17057469@student.hhs.nl::363e60e8-fa41-4131-9de7-c56880614cc4" providerId="AD" clId="Web-{A7E700A8-A3BC-789D-6AEC-1EC3E308EAAC}" dt="2020-12-07T13:58:20.586" v="58" actId="20577"/>
          <ac:spMkLst>
            <pc:docMk/>
            <pc:sldMk cId="3869215285" sldId="282"/>
            <ac:spMk id="2" creationId="{8D740557-EE0C-4F52-B7BF-67C6E957E001}"/>
          </ac:spMkLst>
        </pc:spChg>
        <pc:spChg chg="mod">
          <ac:chgData name="Duivenvoorden, R.G.C. (17057469)" userId="S::17057469@student.hhs.nl::363e60e8-fa41-4131-9de7-c56880614cc4" providerId="AD" clId="Web-{A7E700A8-A3BC-789D-6AEC-1EC3E308EAAC}" dt="2020-12-07T13:59:13.791" v="143" actId="20577"/>
          <ac:spMkLst>
            <pc:docMk/>
            <pc:sldMk cId="3869215285" sldId="282"/>
            <ac:spMk id="3" creationId="{27D3552E-6475-4A1E-A467-104D028BF3AF}"/>
          </ac:spMkLst>
        </pc:spChg>
      </pc:sldChg>
      <pc:sldChg chg="modSp new">
        <pc:chgData name="Duivenvoorden, R.G.C. (17057469)" userId="S::17057469@student.hhs.nl::363e60e8-fa41-4131-9de7-c56880614cc4" providerId="AD" clId="Web-{A7E700A8-A3BC-789D-6AEC-1EC3E308EAAC}" dt="2020-12-07T15:14:54.643" v="1086" actId="20577"/>
        <pc:sldMkLst>
          <pc:docMk/>
          <pc:sldMk cId="2071447118" sldId="283"/>
        </pc:sldMkLst>
        <pc:spChg chg="mod">
          <ac:chgData name="Duivenvoorden, R.G.C. (17057469)" userId="S::17057469@student.hhs.nl::363e60e8-fa41-4131-9de7-c56880614cc4" providerId="AD" clId="Web-{A7E700A8-A3BC-789D-6AEC-1EC3E308EAAC}" dt="2020-12-07T15:14:54.643" v="1086" actId="20577"/>
          <ac:spMkLst>
            <pc:docMk/>
            <pc:sldMk cId="2071447118" sldId="283"/>
            <ac:spMk id="2" creationId="{69578F11-4EEB-486A-B478-7086DD04CDFC}"/>
          </ac:spMkLst>
        </pc:spChg>
        <pc:spChg chg="mod">
          <ac:chgData name="Duivenvoorden, R.G.C. (17057469)" userId="S::17057469@student.hhs.nl::363e60e8-fa41-4131-9de7-c56880614cc4" providerId="AD" clId="Web-{A7E700A8-A3BC-789D-6AEC-1EC3E308EAAC}" dt="2020-12-07T14:02:55.173" v="357" actId="20577"/>
          <ac:spMkLst>
            <pc:docMk/>
            <pc:sldMk cId="2071447118" sldId="283"/>
            <ac:spMk id="3" creationId="{79F74723-EDAB-4DC6-A7AA-7FD6A958BF1F}"/>
          </ac:spMkLst>
        </pc:spChg>
      </pc:sldChg>
      <pc:sldChg chg="addSp delSp modSp new">
        <pc:chgData name="Duivenvoorden, R.G.C. (17057469)" userId="S::17057469@student.hhs.nl::363e60e8-fa41-4131-9de7-c56880614cc4" providerId="AD" clId="Web-{A7E700A8-A3BC-789D-6AEC-1EC3E308EAAC}" dt="2020-12-07T14:05:58.164" v="562" actId="20577"/>
        <pc:sldMkLst>
          <pc:docMk/>
          <pc:sldMk cId="3402236425" sldId="284"/>
        </pc:sldMkLst>
        <pc:spChg chg="mod">
          <ac:chgData name="Duivenvoorden, R.G.C. (17057469)" userId="S::17057469@student.hhs.nl::363e60e8-fa41-4131-9de7-c56880614cc4" providerId="AD" clId="Web-{A7E700A8-A3BC-789D-6AEC-1EC3E308EAAC}" dt="2020-12-07T14:03:22.205" v="367" actId="20577"/>
          <ac:spMkLst>
            <pc:docMk/>
            <pc:sldMk cId="3402236425" sldId="284"/>
            <ac:spMk id="2" creationId="{17C44B0C-F2C3-4F46-ABF7-F196E8DC5697}"/>
          </ac:spMkLst>
        </pc:spChg>
        <pc:spChg chg="del">
          <ac:chgData name="Duivenvoorden, R.G.C. (17057469)" userId="S::17057469@student.hhs.nl::363e60e8-fa41-4131-9de7-c56880614cc4" providerId="AD" clId="Web-{A7E700A8-A3BC-789D-6AEC-1EC3E308EAAC}" dt="2020-12-07T14:03:27.206" v="370"/>
          <ac:spMkLst>
            <pc:docMk/>
            <pc:sldMk cId="3402236425" sldId="284"/>
            <ac:spMk id="3" creationId="{D9604A15-45D7-44A4-9BC9-2755C9B1B93C}"/>
          </ac:spMkLst>
        </pc:spChg>
        <pc:spChg chg="add mod">
          <ac:chgData name="Duivenvoorden, R.G.C. (17057469)" userId="S::17057469@student.hhs.nl::363e60e8-fa41-4131-9de7-c56880614cc4" providerId="AD" clId="Web-{A7E700A8-A3BC-789D-6AEC-1EC3E308EAAC}" dt="2020-12-07T14:05:58.164" v="562" actId="20577"/>
          <ac:spMkLst>
            <pc:docMk/>
            <pc:sldMk cId="3402236425" sldId="284"/>
            <ac:spMk id="8" creationId="{7CE4B931-DA69-438C-A7DD-F000A16025CD}"/>
          </ac:spMkLst>
        </pc:spChg>
        <pc:picChg chg="add mod ord">
          <ac:chgData name="Duivenvoorden, R.G.C. (17057469)" userId="S::17057469@student.hhs.nl::363e60e8-fa41-4131-9de7-c56880614cc4" providerId="AD" clId="Web-{A7E700A8-A3BC-789D-6AEC-1EC3E308EAAC}" dt="2020-12-07T14:03:51.628" v="373" actId="1076"/>
          <ac:picMkLst>
            <pc:docMk/>
            <pc:sldMk cId="3402236425" sldId="284"/>
            <ac:picMk id="7" creationId="{DBB92EE6-0468-4C3A-AC30-79AF3B411C4D}"/>
          </ac:picMkLst>
        </pc:picChg>
      </pc:sldChg>
      <pc:sldChg chg="new del">
        <pc:chgData name="Duivenvoorden, R.G.C. (17057469)" userId="S::17057469@student.hhs.nl::363e60e8-fa41-4131-9de7-c56880614cc4" providerId="AD" clId="Web-{A7E700A8-A3BC-789D-6AEC-1EC3E308EAAC}" dt="2020-12-07T14:06:33.462" v="567"/>
        <pc:sldMkLst>
          <pc:docMk/>
          <pc:sldMk cId="3662159515" sldId="285"/>
        </pc:sldMkLst>
      </pc:sldChg>
      <pc:sldChg chg="modSp add">
        <pc:chgData name="Duivenvoorden, R.G.C. (17057469)" userId="S::17057469@student.hhs.nl::363e60e8-fa41-4131-9de7-c56880614cc4" providerId="AD" clId="Web-{A7E700A8-A3BC-789D-6AEC-1EC3E308EAAC}" dt="2020-12-07T14:09:37.030" v="730" actId="20577"/>
        <pc:sldMkLst>
          <pc:docMk/>
          <pc:sldMk cId="32940620" sldId="286"/>
        </pc:sldMkLst>
        <pc:spChg chg="mod">
          <ac:chgData name="Duivenvoorden, R.G.C. (17057469)" userId="S::17057469@student.hhs.nl::363e60e8-fa41-4131-9de7-c56880614cc4" providerId="AD" clId="Web-{A7E700A8-A3BC-789D-6AEC-1EC3E308EAAC}" dt="2020-12-07T14:09:37.030" v="730" actId="20577"/>
          <ac:spMkLst>
            <pc:docMk/>
            <pc:sldMk cId="32940620" sldId="286"/>
            <ac:spMk id="2" creationId="{7407810A-17DE-4ED3-85BA-11C36C0F976C}"/>
          </ac:spMkLst>
        </pc:spChg>
        <pc:spChg chg="mod">
          <ac:chgData name="Duivenvoorden, R.G.C. (17057469)" userId="S::17057469@student.hhs.nl::363e60e8-fa41-4131-9de7-c56880614cc4" providerId="AD" clId="Web-{A7E700A8-A3BC-789D-6AEC-1EC3E308EAAC}" dt="2020-12-07T14:07:54.683" v="724" actId="20577"/>
          <ac:spMkLst>
            <pc:docMk/>
            <pc:sldMk cId="32940620" sldId="286"/>
            <ac:spMk id="12" creationId="{93E849C0-002B-4570-AAF9-181C4578B19E}"/>
          </ac:spMkLst>
        </pc:spChg>
      </pc:sldChg>
      <pc:sldChg chg="addSp delSp modSp new">
        <pc:chgData name="Duivenvoorden, R.G.C. (17057469)" userId="S::17057469@student.hhs.nl::363e60e8-fa41-4131-9de7-c56880614cc4" providerId="AD" clId="Web-{A7E700A8-A3BC-789D-6AEC-1EC3E308EAAC}" dt="2020-12-07T15:05:01.581" v="786" actId="20577"/>
        <pc:sldMkLst>
          <pc:docMk/>
          <pc:sldMk cId="55463160" sldId="287"/>
        </pc:sldMkLst>
        <pc:spChg chg="mod">
          <ac:chgData name="Duivenvoorden, R.G.C. (17057469)" userId="S::17057469@student.hhs.nl::363e60e8-fa41-4131-9de7-c56880614cc4" providerId="AD" clId="Web-{A7E700A8-A3BC-789D-6AEC-1EC3E308EAAC}" dt="2020-12-07T15:05:01.581" v="786" actId="20577"/>
          <ac:spMkLst>
            <pc:docMk/>
            <pc:sldMk cId="55463160" sldId="287"/>
            <ac:spMk id="2" creationId="{115BC0DF-015C-45E0-916A-66F9D90A7A8E}"/>
          </ac:spMkLst>
        </pc:spChg>
        <pc:spChg chg="del">
          <ac:chgData name="Duivenvoorden, R.G.C. (17057469)" userId="S::17057469@student.hhs.nl::363e60e8-fa41-4131-9de7-c56880614cc4" providerId="AD" clId="Web-{A7E700A8-A3BC-789D-6AEC-1EC3E308EAAC}" dt="2020-12-07T14:54:43.066" v="756"/>
          <ac:spMkLst>
            <pc:docMk/>
            <pc:sldMk cId="55463160" sldId="287"/>
            <ac:spMk id="3" creationId="{2BA1791B-D3A7-4544-95CA-5E7AF0A221A2}"/>
          </ac:spMkLst>
        </pc:spChg>
        <pc:spChg chg="add del mod">
          <ac:chgData name="Duivenvoorden, R.G.C. (17057469)" userId="S::17057469@student.hhs.nl::363e60e8-fa41-4131-9de7-c56880614cc4" providerId="AD" clId="Web-{A7E700A8-A3BC-789D-6AEC-1EC3E308EAAC}" dt="2020-12-07T14:55:43.130" v="763"/>
          <ac:spMkLst>
            <pc:docMk/>
            <pc:sldMk cId="55463160" sldId="287"/>
            <ac:spMk id="8" creationId="{693AE6D8-E4D5-4DE0-AEF4-6D3A02E125B3}"/>
          </ac:spMkLst>
        </pc:spChg>
        <pc:spChg chg="add del mod">
          <ac:chgData name="Duivenvoorden, R.G.C. (17057469)" userId="S::17057469@student.hhs.nl::363e60e8-fa41-4131-9de7-c56880614cc4" providerId="AD" clId="Web-{A7E700A8-A3BC-789D-6AEC-1EC3E308EAAC}" dt="2020-12-07T14:56:20.615" v="767"/>
          <ac:spMkLst>
            <pc:docMk/>
            <pc:sldMk cId="55463160" sldId="287"/>
            <ac:spMk id="11" creationId="{2A570797-3B81-42D6-ABBF-0DC519317784}"/>
          </ac:spMkLst>
        </pc:spChg>
        <pc:spChg chg="add mod">
          <ac:chgData name="Duivenvoorden, R.G.C. (17057469)" userId="S::17057469@student.hhs.nl::363e60e8-fa41-4131-9de7-c56880614cc4" providerId="AD" clId="Web-{A7E700A8-A3BC-789D-6AEC-1EC3E308EAAC}" dt="2020-12-07T15:04:55.347" v="784" actId="1076"/>
          <ac:spMkLst>
            <pc:docMk/>
            <pc:sldMk cId="55463160" sldId="287"/>
            <ac:spMk id="15" creationId="{1B00A02F-4F8C-458A-AD76-2139DB15BD57}"/>
          </ac:spMkLst>
        </pc:spChg>
        <pc:picChg chg="add del mod ord">
          <ac:chgData name="Duivenvoorden, R.G.C. (17057469)" userId="S::17057469@student.hhs.nl::363e60e8-fa41-4131-9de7-c56880614cc4" providerId="AD" clId="Web-{A7E700A8-A3BC-789D-6AEC-1EC3E308EAAC}" dt="2020-12-07T14:55:24.270" v="762"/>
          <ac:picMkLst>
            <pc:docMk/>
            <pc:sldMk cId="55463160" sldId="287"/>
            <ac:picMk id="6" creationId="{A742CDA0-AA17-4CB1-BB35-D879A3FD167D}"/>
          </ac:picMkLst>
        </pc:picChg>
        <pc:picChg chg="add del mod ord">
          <ac:chgData name="Duivenvoorden, R.G.C. (17057469)" userId="S::17057469@student.hhs.nl::363e60e8-fa41-4131-9de7-c56880614cc4" providerId="AD" clId="Web-{A7E700A8-A3BC-789D-6AEC-1EC3E308EAAC}" dt="2020-12-07T14:55:52.005" v="766"/>
          <ac:picMkLst>
            <pc:docMk/>
            <pc:sldMk cId="55463160" sldId="287"/>
            <ac:picMk id="9" creationId="{4B5E5E56-A6E7-4424-853F-1B199F757597}"/>
          </ac:picMkLst>
        </pc:picChg>
        <pc:picChg chg="add del mod ord">
          <ac:chgData name="Duivenvoorden, R.G.C. (17057469)" userId="S::17057469@student.hhs.nl::363e60e8-fa41-4131-9de7-c56880614cc4" providerId="AD" clId="Web-{A7E700A8-A3BC-789D-6AEC-1EC3E308EAAC}" dt="2020-12-07T15:04:45.440" v="780"/>
          <ac:picMkLst>
            <pc:docMk/>
            <pc:sldMk cId="55463160" sldId="287"/>
            <ac:picMk id="12" creationId="{9C45CAA1-8D9B-46FC-98B4-C928D23A48C7}"/>
          </ac:picMkLst>
        </pc:picChg>
        <pc:picChg chg="add mod">
          <ac:chgData name="Duivenvoorden, R.G.C. (17057469)" userId="S::17057469@student.hhs.nl::363e60e8-fa41-4131-9de7-c56880614cc4" providerId="AD" clId="Web-{A7E700A8-A3BC-789D-6AEC-1EC3E308EAAC}" dt="2020-12-07T15:04:57.690" v="785" actId="1076"/>
          <ac:picMkLst>
            <pc:docMk/>
            <pc:sldMk cId="55463160" sldId="287"/>
            <ac:picMk id="13" creationId="{8D030EC2-6B93-446B-B7DC-2D2CB2000988}"/>
          </ac:picMkLst>
        </pc:picChg>
      </pc:sldChg>
      <pc:sldChg chg="addSp delSp modSp add replId">
        <pc:chgData name="Duivenvoorden, R.G.C. (17057469)" userId="S::17057469@student.hhs.nl::363e60e8-fa41-4131-9de7-c56880614cc4" providerId="AD" clId="Web-{A7E700A8-A3BC-789D-6AEC-1EC3E308EAAC}" dt="2020-12-07T15:10:53.700" v="917" actId="20577"/>
        <pc:sldMkLst>
          <pc:docMk/>
          <pc:sldMk cId="2572455088" sldId="288"/>
        </pc:sldMkLst>
        <pc:spChg chg="mod">
          <ac:chgData name="Duivenvoorden, R.G.C. (17057469)" userId="S::17057469@student.hhs.nl::363e60e8-fa41-4131-9de7-c56880614cc4" providerId="AD" clId="Web-{A7E700A8-A3BC-789D-6AEC-1EC3E308EAAC}" dt="2020-12-07T15:09:09.619" v="893" actId="20577"/>
          <ac:spMkLst>
            <pc:docMk/>
            <pc:sldMk cId="2572455088" sldId="288"/>
            <ac:spMk id="2" creationId="{D4AD0E98-5D31-4D09-9619-437541A6AF81}"/>
          </ac:spMkLst>
        </pc:spChg>
        <pc:spChg chg="add del mod">
          <ac:chgData name="Duivenvoorden, R.G.C. (17057469)" userId="S::17057469@student.hhs.nl::363e60e8-fa41-4131-9de7-c56880614cc4" providerId="AD" clId="Web-{A7E700A8-A3BC-789D-6AEC-1EC3E308EAAC}" dt="2020-12-07T15:09:19.041" v="899"/>
          <ac:spMkLst>
            <pc:docMk/>
            <pc:sldMk cId="2572455088" sldId="288"/>
            <ac:spMk id="9" creationId="{6DB171AC-B5E0-40B8-AB47-31F956F98B09}"/>
          </ac:spMkLst>
        </pc:spChg>
        <pc:spChg chg="add mod">
          <ac:chgData name="Duivenvoorden, R.G.C. (17057469)" userId="S::17057469@student.hhs.nl::363e60e8-fa41-4131-9de7-c56880614cc4" providerId="AD" clId="Web-{A7E700A8-A3BC-789D-6AEC-1EC3E308EAAC}" dt="2020-12-07T15:10:45.856" v="912" actId="1076"/>
          <ac:spMkLst>
            <pc:docMk/>
            <pc:sldMk cId="2572455088" sldId="288"/>
            <ac:spMk id="13" creationId="{5ECB8B43-FD58-494F-8B62-3A2344FB5EE0}"/>
          </ac:spMkLst>
        </pc:spChg>
        <pc:spChg chg="add mod">
          <ac:chgData name="Duivenvoorden, R.G.C. (17057469)" userId="S::17057469@student.hhs.nl::363e60e8-fa41-4131-9de7-c56880614cc4" providerId="AD" clId="Web-{A7E700A8-A3BC-789D-6AEC-1EC3E308EAAC}" dt="2020-12-07T15:10:53.700" v="917" actId="20577"/>
          <ac:spMkLst>
            <pc:docMk/>
            <pc:sldMk cId="2572455088" sldId="288"/>
            <ac:spMk id="15" creationId="{9F7335FC-214D-4159-9B90-E32DCF8D2439}"/>
          </ac:spMkLst>
        </pc:spChg>
        <pc:picChg chg="mod">
          <ac:chgData name="Duivenvoorden, R.G.C. (17057469)" userId="S::17057469@student.hhs.nl::363e60e8-fa41-4131-9de7-c56880614cc4" providerId="AD" clId="Web-{A7E700A8-A3BC-789D-6AEC-1EC3E308EAAC}" dt="2020-12-07T15:09:49.573" v="906" actId="1076"/>
          <ac:picMkLst>
            <pc:docMk/>
            <pc:sldMk cId="2572455088" sldId="288"/>
            <ac:picMk id="3" creationId="{903534A5-2AC8-4730-A8A1-C2FB2E5C5117}"/>
          </ac:picMkLst>
        </pc:picChg>
        <pc:picChg chg="del mod">
          <ac:chgData name="Duivenvoorden, R.G.C. (17057469)" userId="S::17057469@student.hhs.nl::363e60e8-fa41-4131-9de7-c56880614cc4" providerId="AD" clId="Web-{A7E700A8-A3BC-789D-6AEC-1EC3E308EAAC}" dt="2020-12-07T15:09:15.494" v="898"/>
          <ac:picMkLst>
            <pc:docMk/>
            <pc:sldMk cId="2572455088" sldId="288"/>
            <ac:picMk id="7" creationId="{C41FFC88-7060-4C62-9EA4-0BDA44822BD7}"/>
          </ac:picMkLst>
        </pc:picChg>
        <pc:picChg chg="add mod">
          <ac:chgData name="Duivenvoorden, R.G.C. (17057469)" userId="S::17057469@student.hhs.nl::363e60e8-fa41-4131-9de7-c56880614cc4" providerId="AD" clId="Web-{A7E700A8-A3BC-789D-6AEC-1EC3E308EAAC}" dt="2020-12-07T15:10:01.433" v="910" actId="14100"/>
          <ac:picMkLst>
            <pc:docMk/>
            <pc:sldMk cId="2572455088" sldId="288"/>
            <ac:picMk id="11" creationId="{1E81C267-13D2-43EA-B8D3-63B430AE8AE9}"/>
          </ac:picMkLst>
        </pc:picChg>
      </pc:sldChg>
      <pc:sldMasterChg chg="add addSldLayout">
        <pc:chgData name="Duivenvoorden, R.G.C. (17057469)" userId="S::17057469@student.hhs.nl::363e60e8-fa41-4131-9de7-c56880614cc4" providerId="AD" clId="Web-{A7E700A8-A3BC-789D-6AEC-1EC3E308EAAC}" dt="2020-12-07T14:06:29.602" v="566"/>
        <pc:sldMasterMkLst>
          <pc:docMk/>
          <pc:sldMasterMk cId="3034982234" sldId="2147483746"/>
        </pc:sldMasterMkLst>
        <pc:sldLayoutChg chg="add">
          <pc:chgData name="Duivenvoorden, R.G.C. (17057469)" userId="S::17057469@student.hhs.nl::363e60e8-fa41-4131-9de7-c56880614cc4" providerId="AD" clId="Web-{A7E700A8-A3BC-789D-6AEC-1EC3E308EAAC}" dt="2020-12-07T14:06:29.602" v="566"/>
          <pc:sldLayoutMkLst>
            <pc:docMk/>
            <pc:sldMasterMk cId="3034982234" sldId="2147483746"/>
            <pc:sldLayoutMk cId="811860513" sldId="2147483732"/>
          </pc:sldLayoutMkLst>
        </pc:sldLayoutChg>
        <pc:sldLayoutChg chg="add">
          <pc:chgData name="Duivenvoorden, R.G.C. (17057469)" userId="S::17057469@student.hhs.nl::363e60e8-fa41-4131-9de7-c56880614cc4" providerId="AD" clId="Web-{A7E700A8-A3BC-789D-6AEC-1EC3E308EAAC}" dt="2020-12-07T14:06:29.602" v="566"/>
          <pc:sldLayoutMkLst>
            <pc:docMk/>
            <pc:sldMasterMk cId="3034982234" sldId="2147483746"/>
            <pc:sldLayoutMk cId="2001422672" sldId="2147483733"/>
          </pc:sldLayoutMkLst>
        </pc:sldLayoutChg>
        <pc:sldLayoutChg chg="add">
          <pc:chgData name="Duivenvoorden, R.G.C. (17057469)" userId="S::17057469@student.hhs.nl::363e60e8-fa41-4131-9de7-c56880614cc4" providerId="AD" clId="Web-{A7E700A8-A3BC-789D-6AEC-1EC3E308EAAC}" dt="2020-12-07T14:06:29.602" v="566"/>
          <pc:sldLayoutMkLst>
            <pc:docMk/>
            <pc:sldMasterMk cId="3034982234" sldId="2147483746"/>
            <pc:sldLayoutMk cId="1933282235" sldId="2147483734"/>
          </pc:sldLayoutMkLst>
        </pc:sldLayoutChg>
        <pc:sldLayoutChg chg="add">
          <pc:chgData name="Duivenvoorden, R.G.C. (17057469)" userId="S::17057469@student.hhs.nl::363e60e8-fa41-4131-9de7-c56880614cc4" providerId="AD" clId="Web-{A7E700A8-A3BC-789D-6AEC-1EC3E308EAAC}" dt="2020-12-07T14:06:29.602" v="566"/>
          <pc:sldLayoutMkLst>
            <pc:docMk/>
            <pc:sldMasterMk cId="3034982234" sldId="2147483746"/>
            <pc:sldLayoutMk cId="523267730" sldId="2147483735"/>
          </pc:sldLayoutMkLst>
        </pc:sldLayoutChg>
        <pc:sldLayoutChg chg="add">
          <pc:chgData name="Duivenvoorden, R.G.C. (17057469)" userId="S::17057469@student.hhs.nl::363e60e8-fa41-4131-9de7-c56880614cc4" providerId="AD" clId="Web-{A7E700A8-A3BC-789D-6AEC-1EC3E308EAAC}" dt="2020-12-07T14:06:29.602" v="566"/>
          <pc:sldLayoutMkLst>
            <pc:docMk/>
            <pc:sldMasterMk cId="3034982234" sldId="2147483746"/>
            <pc:sldLayoutMk cId="1672269861" sldId="2147483736"/>
          </pc:sldLayoutMkLst>
        </pc:sldLayoutChg>
        <pc:sldLayoutChg chg="add">
          <pc:chgData name="Duivenvoorden, R.G.C. (17057469)" userId="S::17057469@student.hhs.nl::363e60e8-fa41-4131-9de7-c56880614cc4" providerId="AD" clId="Web-{A7E700A8-A3BC-789D-6AEC-1EC3E308EAAC}" dt="2020-12-07T14:06:29.602" v="566"/>
          <pc:sldLayoutMkLst>
            <pc:docMk/>
            <pc:sldMasterMk cId="3034982234" sldId="2147483746"/>
            <pc:sldLayoutMk cId="761827292" sldId="2147483737"/>
          </pc:sldLayoutMkLst>
        </pc:sldLayoutChg>
        <pc:sldLayoutChg chg="add">
          <pc:chgData name="Duivenvoorden, R.G.C. (17057469)" userId="S::17057469@student.hhs.nl::363e60e8-fa41-4131-9de7-c56880614cc4" providerId="AD" clId="Web-{A7E700A8-A3BC-789D-6AEC-1EC3E308EAAC}" dt="2020-12-07T14:06:29.602" v="566"/>
          <pc:sldLayoutMkLst>
            <pc:docMk/>
            <pc:sldMasterMk cId="3034982234" sldId="2147483746"/>
            <pc:sldLayoutMk cId="3068194699" sldId="2147483738"/>
          </pc:sldLayoutMkLst>
        </pc:sldLayoutChg>
        <pc:sldLayoutChg chg="add">
          <pc:chgData name="Duivenvoorden, R.G.C. (17057469)" userId="S::17057469@student.hhs.nl::363e60e8-fa41-4131-9de7-c56880614cc4" providerId="AD" clId="Web-{A7E700A8-A3BC-789D-6AEC-1EC3E308EAAC}" dt="2020-12-07T14:06:29.602" v="566"/>
          <pc:sldLayoutMkLst>
            <pc:docMk/>
            <pc:sldMasterMk cId="3034982234" sldId="2147483746"/>
            <pc:sldLayoutMk cId="4256663047" sldId="2147483743"/>
          </pc:sldLayoutMkLst>
        </pc:sldLayoutChg>
        <pc:sldLayoutChg chg="add">
          <pc:chgData name="Duivenvoorden, R.G.C. (17057469)" userId="S::17057469@student.hhs.nl::363e60e8-fa41-4131-9de7-c56880614cc4" providerId="AD" clId="Web-{A7E700A8-A3BC-789D-6AEC-1EC3E308EAAC}" dt="2020-12-07T14:06:29.602" v="566"/>
          <pc:sldLayoutMkLst>
            <pc:docMk/>
            <pc:sldMasterMk cId="3034982234" sldId="2147483746"/>
            <pc:sldLayoutMk cId="3304162564" sldId="2147483747"/>
          </pc:sldLayoutMkLst>
        </pc:sldLayoutChg>
        <pc:sldLayoutChg chg="add">
          <pc:chgData name="Duivenvoorden, R.G.C. (17057469)" userId="S::17057469@student.hhs.nl::363e60e8-fa41-4131-9de7-c56880614cc4" providerId="AD" clId="Web-{A7E700A8-A3BC-789D-6AEC-1EC3E308EAAC}" dt="2020-12-07T14:06:29.602" v="566"/>
          <pc:sldLayoutMkLst>
            <pc:docMk/>
            <pc:sldMasterMk cId="3034982234" sldId="2147483746"/>
            <pc:sldLayoutMk cId="4258331492" sldId="2147483748"/>
          </pc:sldLayoutMkLst>
        </pc:sldLayoutChg>
        <pc:sldLayoutChg chg="add">
          <pc:chgData name="Duivenvoorden, R.G.C. (17057469)" userId="S::17057469@student.hhs.nl::363e60e8-fa41-4131-9de7-c56880614cc4" providerId="AD" clId="Web-{A7E700A8-A3BC-789D-6AEC-1EC3E308EAAC}" dt="2020-12-07T14:06:29.602" v="566"/>
          <pc:sldLayoutMkLst>
            <pc:docMk/>
            <pc:sldMasterMk cId="3034982234" sldId="2147483746"/>
            <pc:sldLayoutMk cId="892670607" sldId="2147483749"/>
          </pc:sldLayoutMkLst>
        </pc:sldLayoutChg>
      </pc:sldMasterChg>
    </pc:docChg>
  </pc:docChgLst>
  <pc:docChgLst>
    <pc:chgData name="Keereweer, N.D. (17020670)" userId="S::17020670@student.hhs.nl::3fca7a82-e811-4d55-abec-bfaf0b2d12b2" providerId="AD" clId="Web-{CE0074F6-9B0C-454A-9DDD-575D13C90236}"/>
    <pc:docChg chg="modSld">
      <pc:chgData name="Keereweer, N.D. (17020670)" userId="S::17020670@student.hhs.nl::3fca7a82-e811-4d55-abec-bfaf0b2d12b2" providerId="AD" clId="Web-{CE0074F6-9B0C-454A-9DDD-575D13C90236}" dt="2020-09-25T11:03:14.593" v="138" actId="20577"/>
      <pc:docMkLst>
        <pc:docMk/>
      </pc:docMkLst>
      <pc:sldChg chg="modSp">
        <pc:chgData name="Keereweer, N.D. (17020670)" userId="S::17020670@student.hhs.nl::3fca7a82-e811-4d55-abec-bfaf0b2d12b2" providerId="AD" clId="Web-{CE0074F6-9B0C-454A-9DDD-575D13C90236}" dt="2020-09-25T11:03:14.577" v="137" actId="20577"/>
        <pc:sldMkLst>
          <pc:docMk/>
          <pc:sldMk cId="4151922182" sldId="267"/>
        </pc:sldMkLst>
        <pc:spChg chg="mod">
          <ac:chgData name="Keereweer, N.D. (17020670)" userId="S::17020670@student.hhs.nl::3fca7a82-e811-4d55-abec-bfaf0b2d12b2" providerId="AD" clId="Web-{CE0074F6-9B0C-454A-9DDD-575D13C90236}" dt="2020-09-25T11:03:14.577" v="137" actId="20577"/>
          <ac:spMkLst>
            <pc:docMk/>
            <pc:sldMk cId="4151922182" sldId="267"/>
            <ac:spMk id="3" creationId="{F6F6FEC6-ED9C-4AF8-9602-63A29B62DAD0}"/>
          </ac:spMkLst>
        </pc:spChg>
      </pc:sldChg>
    </pc:docChg>
  </pc:docChgLst>
  <pc:docChgLst>
    <pc:chgData name="Duivenvoorden, R.G.C. (17057469)" userId="S::17057469@student.hhs.nl::363e60e8-fa41-4131-9de7-c56880614cc4" providerId="AD" clId="Web-{E9BBD22C-3500-56A9-5329-FFD01D78ABC4}"/>
    <pc:docChg chg="addSld modSld">
      <pc:chgData name="Duivenvoorden, R.G.C. (17057469)" userId="S::17057469@student.hhs.nl::363e60e8-fa41-4131-9de7-c56880614cc4" providerId="AD" clId="Web-{E9BBD22C-3500-56A9-5329-FFD01D78ABC4}" dt="2020-09-24T16:57:04.605" v="30" actId="1076"/>
      <pc:docMkLst>
        <pc:docMk/>
      </pc:docMkLst>
      <pc:sldChg chg="addSp delSp modSp new mod setBg setClrOvrMap">
        <pc:chgData name="Duivenvoorden, R.G.C. (17057469)" userId="S::17057469@student.hhs.nl::363e60e8-fa41-4131-9de7-c56880614cc4" providerId="AD" clId="Web-{E9BBD22C-3500-56A9-5329-FFD01D78ABC4}" dt="2020-09-24T16:57:04.605" v="30" actId="1076"/>
        <pc:sldMkLst>
          <pc:docMk/>
          <pc:sldMk cId="3285082427" sldId="256"/>
        </pc:sldMkLst>
        <pc:spChg chg="mod">
          <ac:chgData name="Duivenvoorden, R.G.C. (17057469)" userId="S::17057469@student.hhs.nl::363e60e8-fa41-4131-9de7-c56880614cc4" providerId="AD" clId="Web-{E9BBD22C-3500-56A9-5329-FFD01D78ABC4}" dt="2020-09-24T16:57:04.605" v="30" actId="1076"/>
          <ac:spMkLst>
            <pc:docMk/>
            <pc:sldMk cId="3285082427" sldId="256"/>
            <ac:spMk id="2" creationId="{8B375CFF-9ABC-45FC-9FCF-B0FB470911C8}"/>
          </ac:spMkLst>
        </pc:spChg>
        <pc:spChg chg="mod">
          <ac:chgData name="Duivenvoorden, R.G.C. (17057469)" userId="S::17057469@student.hhs.nl::363e60e8-fa41-4131-9de7-c56880614cc4" providerId="AD" clId="Web-{E9BBD22C-3500-56A9-5329-FFD01D78ABC4}" dt="2020-09-24T16:55:51.683" v="14" actId="20577"/>
          <ac:spMkLst>
            <pc:docMk/>
            <pc:sldMk cId="3285082427" sldId="256"/>
            <ac:spMk id="3" creationId="{6559C1F9-0BBC-4A31-9079-475E4A310B20}"/>
          </ac:spMkLst>
        </pc:spChg>
        <pc:spChg chg="add">
          <ac:chgData name="Duivenvoorden, R.G.C. (17057469)" userId="S::17057469@student.hhs.nl::363e60e8-fa41-4131-9de7-c56880614cc4" providerId="AD" clId="Web-{E9BBD22C-3500-56A9-5329-FFD01D78ABC4}" dt="2020-09-24T16:55:24.057" v="7"/>
          <ac:spMkLst>
            <pc:docMk/>
            <pc:sldMk cId="3285082427" sldId="256"/>
            <ac:spMk id="5" creationId="{7B0AD7CD-4CC3-4310-90B2-4DF622E822E1}"/>
          </ac:spMkLst>
        </pc:spChg>
        <pc:spChg chg="add del">
          <ac:chgData name="Duivenvoorden, R.G.C. (17057469)" userId="S::17057469@student.hhs.nl::363e60e8-fa41-4131-9de7-c56880614cc4" providerId="AD" clId="Web-{E9BBD22C-3500-56A9-5329-FFD01D78ABC4}" dt="2020-09-24T16:54:54.198" v="4"/>
          <ac:spMkLst>
            <pc:docMk/>
            <pc:sldMk cId="3285082427" sldId="256"/>
            <ac:spMk id="9" creationId="{E49CC64F-7275-4E33-961B-0C5CDC439875}"/>
          </ac:spMkLst>
        </pc:spChg>
        <pc:picChg chg="add mod">
          <ac:chgData name="Duivenvoorden, R.G.C. (17057469)" userId="S::17057469@student.hhs.nl::363e60e8-fa41-4131-9de7-c56880614cc4" providerId="AD" clId="Web-{E9BBD22C-3500-56A9-5329-FFD01D78ABC4}" dt="2020-09-24T16:56:13.823" v="21" actId="1076"/>
          <ac:picMkLst>
            <pc:docMk/>
            <pc:sldMk cId="3285082427" sldId="256"/>
            <ac:picMk id="4" creationId="{F829D548-5559-47BD-84FD-411FA07A4363}"/>
          </ac:picMkLst>
        </pc:picChg>
      </pc:sldChg>
    </pc:docChg>
  </pc:docChgLst>
  <pc:docChgLst>
    <pc:chgData name="Duivenvoorden, R.G.C. (17057469)" userId="S::17057469@student.hhs.nl::363e60e8-fa41-4131-9de7-c56880614cc4" providerId="AD" clId="Web-{B8EBDC70-685E-52B8-28D7-58E62A1EDB1D}"/>
    <pc:docChg chg="modSld">
      <pc:chgData name="Duivenvoorden, R.G.C. (17057469)" userId="S::17057469@student.hhs.nl::363e60e8-fa41-4131-9de7-c56880614cc4" providerId="AD" clId="Web-{B8EBDC70-685E-52B8-28D7-58E62A1EDB1D}" dt="2020-09-25T09:49:24.677" v="29"/>
      <pc:docMkLst>
        <pc:docMk/>
      </pc:docMkLst>
      <pc:sldChg chg="modSp">
        <pc:chgData name="Duivenvoorden, R.G.C. (17057469)" userId="S::17057469@student.hhs.nl::363e60e8-fa41-4131-9de7-c56880614cc4" providerId="AD" clId="Web-{B8EBDC70-685E-52B8-28D7-58E62A1EDB1D}" dt="2020-09-25T08:14:52.369" v="25" actId="20577"/>
        <pc:sldMkLst>
          <pc:docMk/>
          <pc:sldMk cId="1181611389" sldId="259"/>
        </pc:sldMkLst>
        <pc:spChg chg="mod">
          <ac:chgData name="Duivenvoorden, R.G.C. (17057469)" userId="S::17057469@student.hhs.nl::363e60e8-fa41-4131-9de7-c56880614cc4" providerId="AD" clId="Web-{B8EBDC70-685E-52B8-28D7-58E62A1EDB1D}" dt="2020-09-25T08:14:52.369" v="25" actId="20577"/>
          <ac:spMkLst>
            <pc:docMk/>
            <pc:sldMk cId="1181611389" sldId="259"/>
            <ac:spMk id="3" creationId="{7579F7E6-92DF-46DE-AB48-E5393CF1BE28}"/>
          </ac:spMkLst>
        </pc:spChg>
      </pc:sldChg>
      <pc:sldChg chg="addSp delSp modSp">
        <pc:chgData name="Duivenvoorden, R.G.C. (17057469)" userId="S::17057469@student.hhs.nl::363e60e8-fa41-4131-9de7-c56880614cc4" providerId="AD" clId="Web-{B8EBDC70-685E-52B8-28D7-58E62A1EDB1D}" dt="2020-09-25T09:49:24.677" v="29"/>
        <pc:sldMkLst>
          <pc:docMk/>
          <pc:sldMk cId="2565179414" sldId="264"/>
        </pc:sldMkLst>
        <pc:spChg chg="add mod">
          <ac:chgData name="Duivenvoorden, R.G.C. (17057469)" userId="S::17057469@student.hhs.nl::363e60e8-fa41-4131-9de7-c56880614cc4" providerId="AD" clId="Web-{B8EBDC70-685E-52B8-28D7-58E62A1EDB1D}" dt="2020-09-25T09:49:24.677" v="29"/>
          <ac:spMkLst>
            <pc:docMk/>
            <pc:sldMk cId="2565179414" sldId="264"/>
            <ac:spMk id="5" creationId="{91A75207-B97F-441A-84AF-B97513ECC5A6}"/>
          </ac:spMkLst>
        </pc:spChg>
        <pc:spChg chg="add mod">
          <ac:chgData name="Duivenvoorden, R.G.C. (17057469)" userId="S::17057469@student.hhs.nl::363e60e8-fa41-4131-9de7-c56880614cc4" providerId="AD" clId="Web-{B8EBDC70-685E-52B8-28D7-58E62A1EDB1D}" dt="2020-09-25T08:53:25.619" v="27"/>
          <ac:spMkLst>
            <pc:docMk/>
            <pc:sldMk cId="2565179414" sldId="264"/>
            <ac:spMk id="7" creationId="{D46AC76A-FE34-4864-8C0D-B0FACFBECFB6}"/>
          </ac:spMkLst>
        </pc:spChg>
        <pc:spChg chg="add mod">
          <ac:chgData name="Duivenvoorden, R.G.C. (17057469)" userId="S::17057469@student.hhs.nl::363e60e8-fa41-4131-9de7-c56880614cc4" providerId="AD" clId="Web-{B8EBDC70-685E-52B8-28D7-58E62A1EDB1D}" dt="2020-09-25T08:53:50.574" v="28"/>
          <ac:spMkLst>
            <pc:docMk/>
            <pc:sldMk cId="2565179414" sldId="264"/>
            <ac:spMk id="10" creationId="{D11740AF-1C61-43BD-80C1-DB5559CF2869}"/>
          </ac:spMkLst>
        </pc:spChg>
        <pc:picChg chg="del">
          <ac:chgData name="Duivenvoorden, R.G.C. (17057469)" userId="S::17057469@student.hhs.nl::363e60e8-fa41-4131-9de7-c56880614cc4" providerId="AD" clId="Web-{B8EBDC70-685E-52B8-28D7-58E62A1EDB1D}" dt="2020-09-25T08:53:25.619" v="27"/>
          <ac:picMkLst>
            <pc:docMk/>
            <pc:sldMk cId="2565179414" sldId="264"/>
            <ac:picMk id="6" creationId="{707C5A85-36B9-42C9-BFBD-9E40DA9ACAE9}"/>
          </ac:picMkLst>
        </pc:picChg>
        <pc:picChg chg="del">
          <ac:chgData name="Duivenvoorden, R.G.C. (17057469)" userId="S::17057469@student.hhs.nl::363e60e8-fa41-4131-9de7-c56880614cc4" providerId="AD" clId="Web-{B8EBDC70-685E-52B8-28D7-58E62A1EDB1D}" dt="2020-09-25T08:53:50.574" v="28"/>
          <ac:picMkLst>
            <pc:docMk/>
            <pc:sldMk cId="2565179414" sldId="264"/>
            <ac:picMk id="9" creationId="{408CFB62-06E4-430A-A3FD-A6DD710E728E}"/>
          </ac:picMkLst>
        </pc:picChg>
        <pc:picChg chg="del">
          <ac:chgData name="Duivenvoorden, R.G.C. (17057469)" userId="S::17057469@student.hhs.nl::363e60e8-fa41-4131-9de7-c56880614cc4" providerId="AD" clId="Web-{B8EBDC70-685E-52B8-28D7-58E62A1EDB1D}" dt="2020-09-25T09:49:24.677" v="29"/>
          <ac:picMkLst>
            <pc:docMk/>
            <pc:sldMk cId="2565179414" sldId="264"/>
            <ac:picMk id="12" creationId="{5753922D-A887-40EA-8D52-FDF9DCE7FBA3}"/>
          </ac:picMkLst>
        </pc:picChg>
      </pc:sldChg>
    </pc:docChg>
  </pc:docChgLst>
  <pc:docChgLst>
    <pc:chgData name="Duivenvoorden, R.G.C. (17057469)" userId="S::17057469@student.hhs.nl::363e60e8-fa41-4131-9de7-c56880614cc4" providerId="AD" clId="Web-{F94F7CA4-7A2D-44CA-919B-B912B2C91DDF}"/>
    <pc:docChg chg="delSld modSld">
      <pc:chgData name="Duivenvoorden, R.G.C. (17057469)" userId="S::17057469@student.hhs.nl::363e60e8-fa41-4131-9de7-c56880614cc4" providerId="AD" clId="Web-{F94F7CA4-7A2D-44CA-919B-B912B2C91DDF}" dt="2020-11-03T09:46:16.548" v="623" actId="20577"/>
      <pc:docMkLst>
        <pc:docMk/>
      </pc:docMkLst>
      <pc:sldChg chg="modSp">
        <pc:chgData name="Duivenvoorden, R.G.C. (17057469)" userId="S::17057469@student.hhs.nl::363e60e8-fa41-4131-9de7-c56880614cc4" providerId="AD" clId="Web-{F94F7CA4-7A2D-44CA-919B-B912B2C91DDF}" dt="2020-11-03T09:40:27.949" v="0" actId="20577"/>
        <pc:sldMkLst>
          <pc:docMk/>
          <pc:sldMk cId="4043737824" sldId="257"/>
        </pc:sldMkLst>
        <pc:spChg chg="mod">
          <ac:chgData name="Duivenvoorden, R.G.C. (17057469)" userId="S::17057469@student.hhs.nl::363e60e8-fa41-4131-9de7-c56880614cc4" providerId="AD" clId="Web-{F94F7CA4-7A2D-44CA-919B-B912B2C91DDF}" dt="2020-11-03T09:40:27.949" v="0" actId="20577"/>
          <ac:spMkLst>
            <pc:docMk/>
            <pc:sldMk cId="4043737824" sldId="257"/>
            <ac:spMk id="2" creationId="{78FD68DA-43BA-4508-8DE2-BA9BB7B2FA5B}"/>
          </ac:spMkLst>
        </pc:spChg>
      </pc:sldChg>
      <pc:sldChg chg="modSp">
        <pc:chgData name="Duivenvoorden, R.G.C. (17057469)" userId="S::17057469@student.hhs.nl::363e60e8-fa41-4131-9de7-c56880614cc4" providerId="AD" clId="Web-{F94F7CA4-7A2D-44CA-919B-B912B2C91DDF}" dt="2020-11-03T09:42:18.565" v="165" actId="20577"/>
        <pc:sldMkLst>
          <pc:docMk/>
          <pc:sldMk cId="1181611389" sldId="259"/>
        </pc:sldMkLst>
        <pc:spChg chg="mod">
          <ac:chgData name="Duivenvoorden, R.G.C. (17057469)" userId="S::17057469@student.hhs.nl::363e60e8-fa41-4131-9de7-c56880614cc4" providerId="AD" clId="Web-{F94F7CA4-7A2D-44CA-919B-B912B2C91DDF}" dt="2020-11-03T09:41:19.937" v="44" actId="20577"/>
          <ac:spMkLst>
            <pc:docMk/>
            <pc:sldMk cId="1181611389" sldId="259"/>
            <ac:spMk id="2" creationId="{7B0AFB3D-75FB-407A-BDC8-07FD07BEF05A}"/>
          </ac:spMkLst>
        </pc:spChg>
        <pc:spChg chg="mod">
          <ac:chgData name="Duivenvoorden, R.G.C. (17057469)" userId="S::17057469@student.hhs.nl::363e60e8-fa41-4131-9de7-c56880614cc4" providerId="AD" clId="Web-{F94F7CA4-7A2D-44CA-919B-B912B2C91DDF}" dt="2020-11-03T09:42:18.565" v="165" actId="20577"/>
          <ac:spMkLst>
            <pc:docMk/>
            <pc:sldMk cId="1181611389" sldId="259"/>
            <ac:spMk id="3" creationId="{7579F7E6-92DF-46DE-AB48-E5393CF1BE28}"/>
          </ac:spMkLst>
        </pc:spChg>
      </pc:sldChg>
      <pc:sldChg chg="modSp">
        <pc:chgData name="Duivenvoorden, R.G.C. (17057469)" userId="S::17057469@student.hhs.nl::363e60e8-fa41-4131-9de7-c56880614cc4" providerId="AD" clId="Web-{F94F7CA4-7A2D-44CA-919B-B912B2C91DDF}" dt="2020-11-03T09:44:57.871" v="549" actId="20577"/>
        <pc:sldMkLst>
          <pc:docMk/>
          <pc:sldMk cId="2269961794" sldId="263"/>
        </pc:sldMkLst>
        <pc:spChg chg="mod">
          <ac:chgData name="Duivenvoorden, R.G.C. (17057469)" userId="S::17057469@student.hhs.nl::363e60e8-fa41-4131-9de7-c56880614cc4" providerId="AD" clId="Web-{F94F7CA4-7A2D-44CA-919B-B912B2C91DDF}" dt="2020-11-03T09:42:41.988" v="214" actId="20577"/>
          <ac:spMkLst>
            <pc:docMk/>
            <pc:sldMk cId="2269961794" sldId="263"/>
            <ac:spMk id="2" creationId="{B6F0058D-7710-4EB8-8652-6E7DCD63463D}"/>
          </ac:spMkLst>
        </pc:spChg>
        <pc:spChg chg="mod">
          <ac:chgData name="Duivenvoorden, R.G.C. (17057469)" userId="S::17057469@student.hhs.nl::363e60e8-fa41-4131-9de7-c56880614cc4" providerId="AD" clId="Web-{F94F7CA4-7A2D-44CA-919B-B912B2C91DDF}" dt="2020-11-03T09:44:57.871" v="549" actId="20577"/>
          <ac:spMkLst>
            <pc:docMk/>
            <pc:sldMk cId="2269961794" sldId="263"/>
            <ac:spMk id="3" creationId="{DB5B6AEE-3212-44B4-8F0E-32C50300BF33}"/>
          </ac:spMkLst>
        </pc:spChg>
      </pc:sldChg>
      <pc:sldChg chg="modSp">
        <pc:chgData name="Duivenvoorden, R.G.C. (17057469)" userId="S::17057469@student.hhs.nl::363e60e8-fa41-4131-9de7-c56880614cc4" providerId="AD" clId="Web-{F94F7CA4-7A2D-44CA-919B-B912B2C91DDF}" dt="2020-11-03T09:42:48.286" v="221" actId="20577"/>
        <pc:sldMkLst>
          <pc:docMk/>
          <pc:sldMk cId="3468822723" sldId="266"/>
        </pc:sldMkLst>
        <pc:spChg chg="mod">
          <ac:chgData name="Duivenvoorden, R.G.C. (17057469)" userId="S::17057469@student.hhs.nl::363e60e8-fa41-4131-9de7-c56880614cc4" providerId="AD" clId="Web-{F94F7CA4-7A2D-44CA-919B-B912B2C91DDF}" dt="2020-11-03T09:42:48.286" v="221" actId="20577"/>
          <ac:spMkLst>
            <pc:docMk/>
            <pc:sldMk cId="3468822723" sldId="266"/>
            <ac:spMk id="2" creationId="{61A4059A-0FCB-4946-B969-B95E171FF0C7}"/>
          </ac:spMkLst>
        </pc:spChg>
      </pc:sldChg>
      <pc:sldChg chg="modSp del">
        <pc:chgData name="Duivenvoorden, R.G.C. (17057469)" userId="S::17057469@student.hhs.nl::363e60e8-fa41-4131-9de7-c56880614cc4" providerId="AD" clId="Web-{F94F7CA4-7A2D-44CA-919B-B912B2C91DDF}" dt="2020-11-03T09:41:23.218" v="47"/>
        <pc:sldMkLst>
          <pc:docMk/>
          <pc:sldMk cId="4151922182" sldId="267"/>
        </pc:sldMkLst>
        <pc:spChg chg="mod">
          <ac:chgData name="Duivenvoorden, R.G.C. (17057469)" userId="S::17057469@student.hhs.nl::363e60e8-fa41-4131-9de7-c56880614cc4" providerId="AD" clId="Web-{F94F7CA4-7A2D-44CA-919B-B912B2C91DDF}" dt="2020-11-03T09:40:56.638" v="42" actId="20577"/>
          <ac:spMkLst>
            <pc:docMk/>
            <pc:sldMk cId="4151922182" sldId="267"/>
            <ac:spMk id="2" creationId="{8C7133F1-3F68-420E-95E9-0F5FA0DCA025}"/>
          </ac:spMkLst>
        </pc:spChg>
      </pc:sldChg>
      <pc:sldChg chg="modSp">
        <pc:chgData name="Duivenvoorden, R.G.C. (17057469)" userId="S::17057469@student.hhs.nl::363e60e8-fa41-4131-9de7-c56880614cc4" providerId="AD" clId="Web-{F94F7CA4-7A2D-44CA-919B-B912B2C91DDF}" dt="2020-11-03T09:46:16.360" v="621" actId="20577"/>
        <pc:sldMkLst>
          <pc:docMk/>
          <pc:sldMk cId="3829669869" sldId="270"/>
        </pc:sldMkLst>
        <pc:spChg chg="mod">
          <ac:chgData name="Duivenvoorden, R.G.C. (17057469)" userId="S::17057469@student.hhs.nl::363e60e8-fa41-4131-9de7-c56880614cc4" providerId="AD" clId="Web-{F94F7CA4-7A2D-44CA-919B-B912B2C91DDF}" dt="2020-11-03T09:42:31.441" v="189" actId="20577"/>
          <ac:spMkLst>
            <pc:docMk/>
            <pc:sldMk cId="3829669869" sldId="270"/>
            <ac:spMk id="2" creationId="{D4AD0E98-5D31-4D09-9619-437541A6AF81}"/>
          </ac:spMkLst>
        </pc:spChg>
        <pc:spChg chg="mod">
          <ac:chgData name="Duivenvoorden, R.G.C. (17057469)" userId="S::17057469@student.hhs.nl::363e60e8-fa41-4131-9de7-c56880614cc4" providerId="AD" clId="Web-{F94F7CA4-7A2D-44CA-919B-B912B2C91DDF}" dt="2020-11-03T09:46:16.360" v="621" actId="20577"/>
          <ac:spMkLst>
            <pc:docMk/>
            <pc:sldMk cId="3829669869" sldId="270"/>
            <ac:spMk id="3" creationId="{75EB51D3-78A5-4F03-B3A8-C9725C7EEB32}"/>
          </ac:spMkLst>
        </pc:spChg>
      </pc:sldChg>
      <pc:sldChg chg="modSp">
        <pc:chgData name="Duivenvoorden, R.G.C. (17057469)" userId="S::17057469@student.hhs.nl::363e60e8-fa41-4131-9de7-c56880614cc4" providerId="AD" clId="Web-{F94F7CA4-7A2D-44CA-919B-B912B2C91DDF}" dt="2020-11-03T09:42:24.831" v="169" actId="20577"/>
        <pc:sldMkLst>
          <pc:docMk/>
          <pc:sldMk cId="96384218" sldId="272"/>
        </pc:sldMkLst>
        <pc:spChg chg="mod">
          <ac:chgData name="Duivenvoorden, R.G.C. (17057469)" userId="S::17057469@student.hhs.nl::363e60e8-fa41-4131-9de7-c56880614cc4" providerId="AD" clId="Web-{F94F7CA4-7A2D-44CA-919B-B912B2C91DDF}" dt="2020-11-03T09:42:24.831" v="169" actId="20577"/>
          <ac:spMkLst>
            <pc:docMk/>
            <pc:sldMk cId="96384218" sldId="272"/>
            <ac:spMk id="2" creationId="{668A9106-1E77-4E03-8B4A-B58D6F15806E}"/>
          </ac:spMkLst>
        </pc:spChg>
      </pc:sldChg>
      <pc:sldChg chg="modSp">
        <pc:chgData name="Duivenvoorden, R.G.C. (17057469)" userId="S::17057469@student.hhs.nl::363e60e8-fa41-4131-9de7-c56880614cc4" providerId="AD" clId="Web-{F94F7CA4-7A2D-44CA-919B-B912B2C91DDF}" dt="2020-11-03T09:45:27.701" v="567" actId="20577"/>
        <pc:sldMkLst>
          <pc:docMk/>
          <pc:sldMk cId="386266886" sldId="274"/>
        </pc:sldMkLst>
        <pc:spChg chg="mod">
          <ac:chgData name="Duivenvoorden, R.G.C. (17057469)" userId="S::17057469@student.hhs.nl::363e60e8-fa41-4131-9de7-c56880614cc4" providerId="AD" clId="Web-{F94F7CA4-7A2D-44CA-919B-B912B2C91DDF}" dt="2020-11-03T09:45:27.701" v="567" actId="20577"/>
          <ac:spMkLst>
            <pc:docMk/>
            <pc:sldMk cId="386266886" sldId="274"/>
            <ac:spMk id="2" creationId="{D4AD0E98-5D31-4D09-9619-437541A6AF81}"/>
          </ac:spMkLst>
        </pc:spChg>
      </pc:sldChg>
      <pc:sldChg chg="modSp">
        <pc:chgData name="Duivenvoorden, R.G.C. (17057469)" userId="S::17057469@student.hhs.nl::363e60e8-fa41-4131-9de7-c56880614cc4" providerId="AD" clId="Web-{F94F7CA4-7A2D-44CA-919B-B912B2C91DDF}" dt="2020-11-03T09:45:39.217" v="576" actId="20577"/>
        <pc:sldMkLst>
          <pc:docMk/>
          <pc:sldMk cId="3501591894" sldId="275"/>
        </pc:sldMkLst>
        <pc:spChg chg="mod">
          <ac:chgData name="Duivenvoorden, R.G.C. (17057469)" userId="S::17057469@student.hhs.nl::363e60e8-fa41-4131-9de7-c56880614cc4" providerId="AD" clId="Web-{F94F7CA4-7A2D-44CA-919B-B912B2C91DDF}" dt="2020-11-03T09:45:39.217" v="576" actId="20577"/>
          <ac:spMkLst>
            <pc:docMk/>
            <pc:sldMk cId="3501591894" sldId="275"/>
            <ac:spMk id="2" creationId="{D4AD0E98-5D31-4D09-9619-437541A6AF81}"/>
          </ac:spMkLst>
        </pc:spChg>
      </pc:sldChg>
      <pc:sldChg chg="modSp">
        <pc:chgData name="Duivenvoorden, R.G.C. (17057469)" userId="S::17057469@student.hhs.nl::363e60e8-fa41-4131-9de7-c56880614cc4" providerId="AD" clId="Web-{F94F7CA4-7A2D-44CA-919B-B912B2C91DDF}" dt="2020-11-03T09:45:15.622" v="562" actId="20577"/>
        <pc:sldMkLst>
          <pc:docMk/>
          <pc:sldMk cId="1528204895" sldId="277"/>
        </pc:sldMkLst>
        <pc:spChg chg="mod">
          <ac:chgData name="Duivenvoorden, R.G.C. (17057469)" userId="S::17057469@student.hhs.nl::363e60e8-fa41-4131-9de7-c56880614cc4" providerId="AD" clId="Web-{F94F7CA4-7A2D-44CA-919B-B912B2C91DDF}" dt="2020-11-03T09:45:15.622" v="562" actId="20577"/>
          <ac:spMkLst>
            <pc:docMk/>
            <pc:sldMk cId="1528204895" sldId="277"/>
            <ac:spMk id="2" creationId="{D4AD0E98-5D31-4D09-9619-437541A6AF81}"/>
          </ac:spMkLst>
        </pc:spChg>
      </pc:sldChg>
      <pc:sldChg chg="modSp">
        <pc:chgData name="Duivenvoorden, R.G.C. (17057469)" userId="S::17057469@student.hhs.nl::363e60e8-fa41-4131-9de7-c56880614cc4" providerId="AD" clId="Web-{F94F7CA4-7A2D-44CA-919B-B912B2C91DDF}" dt="2020-11-03T09:45:10.466" v="553" actId="20577"/>
        <pc:sldMkLst>
          <pc:docMk/>
          <pc:sldMk cId="49131087" sldId="278"/>
        </pc:sldMkLst>
        <pc:spChg chg="mod">
          <ac:chgData name="Duivenvoorden, R.G.C. (17057469)" userId="S::17057469@student.hhs.nl::363e60e8-fa41-4131-9de7-c56880614cc4" providerId="AD" clId="Web-{F94F7CA4-7A2D-44CA-919B-B912B2C91DDF}" dt="2020-11-03T09:45:10.466" v="553" actId="20577"/>
          <ac:spMkLst>
            <pc:docMk/>
            <pc:sldMk cId="49131087" sldId="278"/>
            <ac:spMk id="2" creationId="{D4AD0E98-5D31-4D09-9619-437541A6AF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A0F81-D0AD-4B7B-BD80-91D64C984A96}" type="datetimeFigureOut">
              <a:rPr lang="nl-NL" smtClean="0"/>
              <a:t>3-1-2021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0D228-3D2B-4925-BD22-645E532633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585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"/>
              <a:t>Klik om de titelstijl van het model te bewerken</a:t>
            </a:r>
            <a:endParaRPr lang="en-US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en-US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2E4733-67EA-43AC-A8EF-C9BE40832515}" type="datetime1">
              <a:rPr lang="nl-NL" smtClean="0"/>
              <a:t>3-1-2021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Momo Medical - week 10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7E5842-AB22-476C-B965-E9281B5F7DCE}" type="datetime1">
              <a:rPr lang="nl-NL" smtClean="0"/>
              <a:t>3-1-2021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Momo Medical - week 10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7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69C41F-9B02-4FDA-B9AF-13BEFB61909A}" type="datetime1">
              <a:rPr lang="nl-NL" smtClean="0"/>
              <a:t>3-1-2021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Momo Medical - week 10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4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BE7ACD-AAC4-4BE2-B0F7-5FB8B3736151}" type="datetime1">
              <a:rPr lang="nl-NL" smtClean="0"/>
              <a:t>3-1-2021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Momo Medical - week 10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7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001E2-A7AD-4328-8EEC-4912B5D4ED57}" type="datetime1">
              <a:rPr lang="nl-NL" smtClean="0"/>
              <a:t>3-1-2021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Momo Medical - week 10</a:t>
            </a: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nl"/>
              <a:t>Klik om de tekststijlen van het model te 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nl"/>
              <a:t>Klik om de tekststijlen van het model te 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049A4D-417A-4A54-BB8E-9B8C8592E89D}" type="datetime1">
              <a:rPr lang="nl-NL" smtClean="0"/>
              <a:t>3-1-2021</a:t>
            </a:fld>
            <a:endParaRPr lang="en-US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Momo Medical - week 10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0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"/>
              <a:t>Klik om de tekststijlen van het 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nl"/>
              <a:t>Klik om de tekststijlen van het model te 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"/>
              <a:t>Klik om de tekststijlen van het 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nl"/>
              <a:t>Klik om de tekststijlen van het model te 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74F74D-8AA0-4373-8309-C0ADD6664052}" type="datetime1">
              <a:rPr lang="nl-NL" smtClean="0"/>
              <a:t>3-1-2021</a:t>
            </a:fld>
            <a:endParaRPr lang="en-US"/>
          </a:p>
        </p:txBody>
      </p:sp>
      <p:sp>
        <p:nvSpPr>
          <p:cNvPr id="11" name="Tijdelijke aanduiding voor voettekst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Momo Medical - week 10</a:t>
            </a:r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5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82CFD2-63F1-41B0-8A34-46DCA3F50E46}" type="datetime1">
              <a:rPr lang="nl-NL" smtClean="0"/>
              <a:t>3-1-2021</a:t>
            </a:fld>
            <a:endParaRPr lang="en-US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Momo Medical - week 10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2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0D6C54-8221-4D99-A988-D39F88942AAE}" type="datetime1">
              <a:rPr lang="nl-NL" smtClean="0"/>
              <a:t>3-1-2021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Momo Medical - week 10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0D502632-80CF-4F37-8E56-8E9D8F3A0EF8}" type="datetime1">
              <a:rPr lang="nl-NL" smtClean="0"/>
              <a:t>3-1-2021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/>
              <a:t>Momo Medical - week 10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8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5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1A747C9E-F3FA-47B4-A25C-FBB3BF53D425}" type="datetime1">
              <a:rPr lang="nl-NL" smtClean="0"/>
              <a:t>3-1-2021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r>
              <a:rPr lang="en-US"/>
              <a:t>Momo Medical - week 10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"/>
              <a:t>Klik om de titelstijl van het model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nl"/>
              <a:t>Klik om de tekststijlen van het model te 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2928CF41-EC32-467D-8C8A-DBB60E354776}" type="datetime1">
              <a:rPr lang="nl-NL" smtClean="0"/>
              <a:t>3-1-2021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Momo Medical - week 10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42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hthoek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sz="8000"/>
              <a:t>Momo Medical</a:t>
            </a:r>
            <a:br>
              <a:rPr lang="en-US" sz="8000"/>
            </a:br>
            <a:r>
              <a:rPr lang="en-US" sz="1800" err="1"/>
              <a:t>Eindpresentatie</a:t>
            </a:r>
            <a:endParaRPr lang="en-US" err="1"/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20468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 err="1"/>
              <a:t>Salah</a:t>
            </a:r>
            <a:r>
              <a:rPr lang="nl-NL"/>
              <a:t> Abdulkader, </a:t>
            </a:r>
            <a:br>
              <a:rPr lang="nl-NL"/>
            </a:br>
            <a:r>
              <a:rPr lang="nl-NL"/>
              <a:t>Theo van den Berg, </a:t>
            </a:r>
            <a:br>
              <a:rPr lang="nl-NL"/>
            </a:br>
            <a:r>
              <a:rPr lang="nl-NL"/>
              <a:t>Roy Duivenvoorden, </a:t>
            </a:r>
            <a:br>
              <a:rPr lang="nl-NL"/>
            </a:br>
            <a:r>
              <a:rPr lang="nl-NL"/>
              <a:t>Nick </a:t>
            </a:r>
            <a:r>
              <a:rPr lang="nl-NL" err="1"/>
              <a:t>Keereweer</a:t>
            </a:r>
            <a:r>
              <a:rPr lang="nl-NL"/>
              <a:t>, </a:t>
            </a:r>
            <a:br>
              <a:rPr lang="nl-NL"/>
            </a:br>
            <a:r>
              <a:rPr lang="nl-NL"/>
              <a:t>Floris van Lingen</a:t>
            </a:r>
          </a:p>
        </p:txBody>
      </p:sp>
      <p:pic>
        <p:nvPicPr>
          <p:cNvPr id="5" name="Afbeelding 4" descr="Een afbeelding met gebouw, zitting, bank, zijkant&#10;&#10;Beschrijving automatisch gegenereer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740F-75E0-4311-B9B0-F2443238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+mj-lt"/>
                <a:cs typeface="+mj-lt"/>
              </a:rPr>
              <a:t>Resultaten 24 uur (1)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5B4864E-613E-445A-A7D8-2ADCAB467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39" y="2085232"/>
            <a:ext cx="11227758" cy="3950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47CAD-9D52-4992-8C9D-EB299ABB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BE7ACD-AAC4-4BE2-B0F7-5FB8B3736151}" type="datetime1">
              <a:rPr lang="nl-NL" smtClean="0"/>
              <a:t>3-1-2021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A81A5-D0CE-4012-844C-4D4DA6CA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Momo Medical - </a:t>
            </a:r>
            <a:r>
              <a:rPr lang="en-US">
                <a:ea typeface="+mn-lt"/>
                <a:cs typeface="+mn-lt"/>
              </a:rPr>
              <a:t>Eindpresentatie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5BBD5-5128-4EA1-A7CE-CF15A124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5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740F-75E0-4311-B9B0-F2443238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+mj-lt"/>
                <a:cs typeface="+mj-lt"/>
              </a:rPr>
              <a:t>Resultaten 24 uur (2)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D1FC0E9-0400-4C27-AB69-F70809E30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96" y="1964738"/>
            <a:ext cx="11769304" cy="416283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47CAD-9D52-4992-8C9D-EB299ABB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BE7ACD-AAC4-4BE2-B0F7-5FB8B3736151}" type="datetime1">
              <a:rPr lang="nl-NL" smtClean="0"/>
              <a:t>3-1-2021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A81A5-D0CE-4012-844C-4D4DA6CA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Momo Medical - </a:t>
            </a:r>
            <a:r>
              <a:rPr lang="en-US">
                <a:ea typeface="+mn-lt"/>
                <a:cs typeface="+mn-lt"/>
              </a:rPr>
              <a:t>Eindpresentatie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5BBD5-5128-4EA1-A7CE-CF15A124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0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40C3-C9E0-45CD-8368-DA67F134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Aanbevelingen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9A620-DA60-47BD-8B36-171D88FC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err="1"/>
              <a:t>Fouriertransformatie</a:t>
            </a:r>
            <a:r>
              <a:rPr lang="en-US"/>
              <a:t> </a:t>
            </a:r>
          </a:p>
          <a:p>
            <a:pPr marL="383540" lvl="1">
              <a:buFont typeface="Arial" pitchFamily="34" charset="0"/>
              <a:buChar char="•"/>
            </a:pPr>
            <a:r>
              <a:rPr lang="en-US" err="1"/>
              <a:t>Hartslag</a:t>
            </a:r>
          </a:p>
          <a:p>
            <a:pPr marL="383540" lvl="1">
              <a:buFont typeface="Arial" pitchFamily="34" charset="0"/>
              <a:buChar char="•"/>
            </a:pPr>
            <a:r>
              <a:rPr lang="en-US" err="1"/>
              <a:t>Ademhaling</a:t>
            </a:r>
          </a:p>
          <a:p>
            <a:pPr marL="383540" lvl="1">
              <a:buFont typeface="Arial" pitchFamily="34" charset="0"/>
              <a:buChar char="•"/>
            </a:pPr>
            <a:endParaRPr lang="en-US"/>
          </a:p>
          <a:p>
            <a:pPr>
              <a:buClr>
                <a:srgbClr val="9BA8B7"/>
              </a:buClr>
              <a:buFont typeface="Arial" panose="020F0502020204030204" pitchFamily="34" charset="0"/>
              <a:buChar char="•"/>
            </a:pPr>
            <a:r>
              <a:rPr lang="en-US" err="1"/>
              <a:t>Neurale</a:t>
            </a:r>
            <a:r>
              <a:rPr lang="en-US"/>
              <a:t> </a:t>
            </a:r>
            <a:r>
              <a:rPr lang="en-US" err="1"/>
              <a:t>netwerken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43BF-2CE0-450B-BBE5-2CFE0140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BE7ACD-AAC4-4BE2-B0F7-5FB8B3736151}" type="datetime1">
              <a:rPr lang="nl-NL" smtClean="0"/>
              <a:t>3-1-2021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F8BC5-903A-43FA-9A8E-470E2B3B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Momo Medical - </a:t>
            </a:r>
            <a:r>
              <a:rPr lang="en-US">
                <a:ea typeface="+mn-lt"/>
                <a:cs typeface="+mn-lt"/>
              </a:rPr>
              <a:t>Eindpresentatie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6CE6E-6E4D-437F-AB1C-48357368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6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0058D-7710-4EB8-8652-6E7DCD63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Vervolgstappen</a:t>
            </a:r>
            <a:endParaRPr lang="nl-NL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5B6AEE-3212-44B4-8F0E-32C50300B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err="1"/>
              <a:t>Overdrachtsdocument</a:t>
            </a:r>
          </a:p>
          <a:p>
            <a:pPr marL="342900" indent="-342900">
              <a:buFont typeface="Arial"/>
              <a:buChar char="•"/>
            </a:pPr>
            <a:r>
              <a:rPr lang="en-US"/>
              <a:t>Paper</a:t>
            </a:r>
          </a:p>
          <a:p>
            <a:pPr marL="0" indent="0">
              <a:buNone/>
            </a:pPr>
            <a:endParaRPr lang="en-US"/>
          </a:p>
          <a:p>
            <a:endParaRPr lang="nl-NL"/>
          </a:p>
          <a:p>
            <a:endParaRPr lang="nl-NL"/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1F13EF3C-FBE7-4FD0-BA5D-60552E21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9A6B5F-68D0-4BB9-901C-0700978AD079}" type="datetime1">
              <a:rPr lang="nl-NL" smtClean="0"/>
              <a:t>3-1-2021</a:t>
            </a:fld>
            <a:endParaRPr lang="en-US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19BF2FE1-E3B5-42A7-BBDE-E61680CD9993}"/>
              </a:ext>
            </a:extLst>
          </p:cNvPr>
          <p:cNvSpPr txBox="1">
            <a:spLocks/>
          </p:cNvSpPr>
          <p:nvPr/>
        </p:nvSpPr>
        <p:spPr>
          <a:xfrm>
            <a:off x="1097280" y="26967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5E312-0F0B-40FC-8D34-487FC779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MOMO MEDICAL - </a:t>
            </a:r>
            <a:r>
              <a:rPr lang="en-US"/>
              <a:t>EINDPRESENTATIE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2973D-1E46-4C80-993C-F5BF2774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4059A-0FCB-4946-B969-B95E171F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Vragen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0085EF7-C712-4EDA-B65A-AA62FAA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14</a:t>
            </a:fld>
            <a:endParaRPr lang="en-US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535A94C8-70A9-47EB-9FF3-87232824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C6ACD2-5BAD-49D6-933F-85F4AE9DB2C6}" type="datetime1">
              <a:rPr lang="nl-NL" smtClean="0"/>
              <a:t>3-1-2021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1B870D0-1B2C-4165-B467-3BCB40CB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MOMO MEDICAL - </a:t>
            </a:r>
            <a:r>
              <a:rPr lang="en-US"/>
              <a:t>EINDPRESENTATIE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3A352CDE-0781-4CB8-8D26-77EF76DF0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nl-NL">
              <a:solidFill>
                <a:srgbClr val="404040"/>
              </a:solidFill>
            </a:endParaRPr>
          </a:p>
          <a:p>
            <a:endParaRPr lang="nl-NL" b="1"/>
          </a:p>
        </p:txBody>
      </p:sp>
    </p:spTree>
    <p:extLst>
      <p:ext uri="{BB962C8B-B14F-4D97-AF65-F5344CB8AC3E}">
        <p14:creationId xmlns:p14="http://schemas.microsoft.com/office/powerpoint/2010/main" val="346882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AFB3D-75FB-407A-BDC8-07FD07BE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79F7E6-92DF-46DE-AB48-E5393CF1B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nl-NL"/>
              <a:t> Definitief model</a:t>
            </a:r>
          </a:p>
          <a:p>
            <a:pPr>
              <a:buClr>
                <a:srgbClr val="9BA8B7"/>
              </a:buClr>
              <a:buFont typeface="Arial" panose="020F0502020204030204" pitchFamily="34" charset="0"/>
              <a:buChar char="•"/>
            </a:pPr>
            <a:r>
              <a:rPr lang="nl-NL">
                <a:ea typeface="+mn-lt"/>
                <a:cs typeface="+mn-lt"/>
              </a:rPr>
              <a:t>Gebruikte data</a:t>
            </a:r>
            <a:endParaRPr lang="nl-NL"/>
          </a:p>
          <a:p>
            <a:pPr>
              <a:buClr>
                <a:srgbClr val="9BA8B7"/>
              </a:buClr>
              <a:buFont typeface="Arial" panose="020F0502020204030204" pitchFamily="34" charset="0"/>
              <a:buChar char="•"/>
            </a:pPr>
            <a:r>
              <a:rPr lang="nl-NL"/>
              <a:t>Features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/>
              <a:t>Resultaten 1,5 uur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/>
              <a:t>Resultaten 24 uur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/>
              <a:t>Aanbevelingen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/>
              <a:t>Vervolgstappen</a:t>
            </a:r>
          </a:p>
          <a:p>
            <a:pPr marL="0" indent="0">
              <a:buNone/>
            </a:pPr>
            <a:endParaRPr lang="nl-NL"/>
          </a:p>
          <a:p>
            <a:pPr>
              <a:buFont typeface="Arial" panose="020F0502020204030204" pitchFamily="34" charset="0"/>
              <a:buChar char="•"/>
            </a:pPr>
            <a:endParaRPr lang="nl-NL"/>
          </a:p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BB62ECE-EB4E-4E92-A2CC-A8D362F5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04FF87D9-A528-4F7A-B239-E5890A7D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FE9C89C-ABFA-4039-8AB9-E572635A4BA3}" type="datetime1">
              <a:rPr lang="nl-NL" smtClean="0"/>
              <a:t>3-1-2021</a:t>
            </a:fld>
            <a:endParaRPr lang="en-US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A6083C95-CC07-4506-887E-443269CD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Momo Medical - </a:t>
            </a:r>
            <a:r>
              <a:rPr lang="en-US">
                <a:ea typeface="+mn-lt"/>
                <a:cs typeface="+mn-lt"/>
              </a:rPr>
              <a:t>Eindpresentatie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1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6EAD-E35B-4621-B1D7-8E387C8C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Definitief</a:t>
            </a:r>
            <a:r>
              <a:rPr lang="en-US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D99F-EF2F-429C-B2D7-0FF87B527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058401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Linear  support vector machine/classifier </a:t>
            </a:r>
          </a:p>
          <a:p>
            <a:pPr lvl="1"/>
            <a:r>
              <a:rPr lang="en-GB"/>
              <a:t>is </a:t>
            </a:r>
            <a:r>
              <a:rPr lang="en-GB" err="1"/>
              <a:t>een</a:t>
            </a:r>
            <a:r>
              <a:rPr lang="en-GB"/>
              <a:t> computer </a:t>
            </a:r>
            <a:r>
              <a:rPr lang="en-GB" err="1"/>
              <a:t>programma</a:t>
            </a:r>
            <a:r>
              <a:rPr lang="en-GB"/>
              <a:t> </a:t>
            </a:r>
            <a:r>
              <a:rPr lang="en-GB" err="1"/>
              <a:t>dat</a:t>
            </a:r>
            <a:r>
              <a:rPr lang="en-GB"/>
              <a:t> door </a:t>
            </a:r>
            <a:r>
              <a:rPr lang="en-GB" err="1"/>
              <a:t>middel</a:t>
            </a:r>
            <a:r>
              <a:rPr lang="en-GB"/>
              <a:t> van </a:t>
            </a:r>
            <a:r>
              <a:rPr lang="en-GB" err="1"/>
              <a:t>voorbeelden</a:t>
            </a:r>
            <a:r>
              <a:rPr lang="en-GB"/>
              <a:t> labels </a:t>
            </a:r>
            <a:r>
              <a:rPr lang="en-GB" err="1"/>
              <a:t>toewijst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objecten</a:t>
            </a:r>
            <a:r>
              <a:rPr lang="en-GB"/>
              <a:t>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Het model </a:t>
            </a:r>
            <a:r>
              <a:rPr lang="en-US" err="1"/>
              <a:t>classificeert</a:t>
            </a:r>
            <a:r>
              <a:rPr lang="en-US"/>
              <a:t> </a:t>
            </a:r>
            <a:r>
              <a:rPr lang="en-US" err="1"/>
              <a:t>binair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heeft</a:t>
            </a:r>
            <a:r>
              <a:rPr lang="en-US"/>
              <a:t> twee labels: </a:t>
            </a:r>
            <a:r>
              <a:rPr lang="en-US" err="1"/>
              <a:t>inbed</a:t>
            </a:r>
            <a:r>
              <a:rPr lang="en-US"/>
              <a:t> of </a:t>
            </a:r>
            <a:r>
              <a:rPr lang="en-US" err="1"/>
              <a:t>uitbed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A8D63-FD4A-429F-BE4E-9BB01924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BE7ACD-AAC4-4BE2-B0F7-5FB8B3736151}" type="datetime1">
              <a:rPr lang="nl-NL" smtClean="0"/>
              <a:t>3-1-2021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2E286-0D3C-4216-804D-E6CA620D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Momo Medical - </a:t>
            </a:r>
            <a:r>
              <a:rPr lang="en-US">
                <a:ea typeface="+mn-lt"/>
                <a:cs typeface="+mn-lt"/>
              </a:rPr>
              <a:t>Eindpresentatie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1087F-45F7-4044-B56B-8FED6B21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1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6EAD-E35B-4621-B1D7-8E387C8C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+mj-lt"/>
                <a:cs typeface="+mj-lt"/>
              </a:rPr>
              <a:t>Gebruikte data (1)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D99F-EF2F-429C-B2D7-0FF87B527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 5.677 CSV </a:t>
            </a:r>
            <a:r>
              <a:rPr lang="en-US" err="1">
                <a:ea typeface="+mn-lt"/>
                <a:cs typeface="+mn-lt"/>
              </a:rPr>
              <a:t>bestanden</a:t>
            </a:r>
            <a:r>
              <a:rPr lang="en-US">
                <a:ea typeface="+mn-lt"/>
                <a:cs typeface="+mn-lt"/>
              </a:rPr>
              <a:t> met 1,5 </a:t>
            </a:r>
            <a:r>
              <a:rPr lang="en-US" err="1">
                <a:ea typeface="+mn-lt"/>
                <a:cs typeface="+mn-lt"/>
              </a:rPr>
              <a:t>uur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aan</a:t>
            </a:r>
            <a:r>
              <a:rPr lang="en-US">
                <a:ea typeface="+mn-lt"/>
                <a:cs typeface="+mn-lt"/>
              </a:rPr>
              <a:t> data </a:t>
            </a:r>
            <a:r>
              <a:rPr lang="en-US" err="1">
                <a:ea typeface="+mn-lt"/>
                <a:cs typeface="+mn-lt"/>
              </a:rPr>
              <a:t>ontvangen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9BA8B7"/>
              </a:buClr>
              <a:buFont typeface="Arial" panose="020F0502020204030204" pitchFamily="34" charset="0"/>
              <a:buChar char="•"/>
            </a:pPr>
            <a:r>
              <a:rPr lang="en-US"/>
              <a:t> </a:t>
            </a:r>
            <a:r>
              <a:rPr lang="en-US" err="1"/>
              <a:t>Geknipt</a:t>
            </a:r>
            <a:r>
              <a:rPr lang="en-US"/>
              <a:t> op 9 </a:t>
            </a:r>
            <a:r>
              <a:rPr lang="en-US" err="1"/>
              <a:t>minuten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dat</a:t>
            </a:r>
            <a:r>
              <a:rPr lang="en-US"/>
              <a:t> </a:t>
            </a:r>
            <a:r>
              <a:rPr lang="en-US" err="1"/>
              <a:t>iemand</a:t>
            </a:r>
            <a:r>
              <a:rPr lang="en-US"/>
              <a:t> </a:t>
            </a:r>
            <a:r>
              <a:rPr lang="en-US" err="1"/>
              <a:t>uit</a:t>
            </a:r>
            <a:r>
              <a:rPr lang="en-US"/>
              <a:t> bed </a:t>
            </a:r>
            <a:r>
              <a:rPr lang="en-US" err="1"/>
              <a:t>gaat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1 </a:t>
            </a:r>
            <a:r>
              <a:rPr lang="en-US" err="1"/>
              <a:t>minuut</a:t>
            </a:r>
            <a:r>
              <a:rPr lang="en-US"/>
              <a:t> </a:t>
            </a:r>
            <a:r>
              <a:rPr lang="en-US" err="1"/>
              <a:t>erna</a:t>
            </a:r>
            <a:r>
              <a:rPr lang="en-US"/>
              <a:t> (5.677 </a:t>
            </a:r>
            <a:r>
              <a:rPr lang="en-US" err="1"/>
              <a:t>situaties</a:t>
            </a:r>
            <a:r>
              <a:rPr lang="en-US"/>
              <a:t>)</a:t>
            </a:r>
          </a:p>
          <a:p>
            <a:pPr>
              <a:buClr>
                <a:srgbClr val="9BA8B7"/>
              </a:buClr>
              <a:buFont typeface="Arial" panose="020F0502020204030204" pitchFamily="34" charset="0"/>
              <a:buChar char="•"/>
            </a:pPr>
            <a:r>
              <a:rPr lang="en-US"/>
              <a:t> </a:t>
            </a:r>
            <a:r>
              <a:rPr lang="en-US" err="1"/>
              <a:t>Geknipt</a:t>
            </a:r>
            <a:r>
              <a:rPr lang="en-US"/>
              <a:t> op 10 </a:t>
            </a:r>
            <a:r>
              <a:rPr lang="en-US" err="1"/>
              <a:t>minuten</a:t>
            </a:r>
            <a:r>
              <a:rPr lang="en-US"/>
              <a:t> </a:t>
            </a:r>
            <a:r>
              <a:rPr lang="en-US" err="1"/>
              <a:t>dat</a:t>
            </a:r>
            <a:r>
              <a:rPr lang="en-US"/>
              <a:t> </a:t>
            </a:r>
            <a:r>
              <a:rPr lang="en-US" err="1"/>
              <a:t>niemand</a:t>
            </a:r>
            <a:r>
              <a:rPr lang="en-US"/>
              <a:t> </a:t>
            </a:r>
            <a:r>
              <a:rPr lang="en-US" err="1"/>
              <a:t>uit</a:t>
            </a:r>
            <a:r>
              <a:rPr lang="en-US"/>
              <a:t> bed </a:t>
            </a:r>
            <a:r>
              <a:rPr lang="en-US" err="1"/>
              <a:t>gaat</a:t>
            </a:r>
            <a:r>
              <a:rPr lang="en-US"/>
              <a:t> </a:t>
            </a:r>
            <a:r>
              <a:rPr lang="en-US">
                <a:ea typeface="+mn-lt"/>
                <a:cs typeface="+mn-lt"/>
              </a:rPr>
              <a:t>(5.677 </a:t>
            </a:r>
            <a:r>
              <a:rPr lang="en-US" err="1">
                <a:ea typeface="+mn-lt"/>
                <a:cs typeface="+mn-lt"/>
              </a:rPr>
              <a:t>situaties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pPr>
              <a:buClr>
                <a:srgbClr val="9BA8B7"/>
              </a:buClr>
              <a:buFont typeface="Arial" panose="020F0502020204030204" pitchFamily="34" charset="0"/>
              <a:buChar char="•"/>
            </a:pPr>
            <a:r>
              <a:rPr lang="en-US"/>
              <a:t>In </a:t>
            </a:r>
            <a:r>
              <a:rPr lang="en-US" err="1"/>
              <a:t>totaal</a:t>
            </a:r>
            <a:r>
              <a:rPr lang="en-US"/>
              <a:t> 11353 </a:t>
            </a:r>
            <a:r>
              <a:rPr lang="en-US" err="1"/>
              <a:t>situaties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de training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validatie</a:t>
            </a:r>
            <a:r>
              <a:rPr lang="en-US"/>
              <a:t> van het model.</a:t>
            </a:r>
          </a:p>
          <a:p>
            <a:pPr>
              <a:buClr>
                <a:srgbClr val="9BA8B7"/>
              </a:buClr>
              <a:buFont typeface="Arial" panose="020F0502020204030204" pitchFamily="34" charset="0"/>
              <a:buChar char="•"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A8D63-FD4A-429F-BE4E-9BB01924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BE7ACD-AAC4-4BE2-B0F7-5FB8B3736151}" type="datetime1">
              <a:rPr lang="nl-NL" smtClean="0"/>
              <a:t>3-1-2021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2E286-0D3C-4216-804D-E6CA620D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Momo Medical – </a:t>
            </a:r>
            <a:r>
              <a:rPr lang="en-US" err="1"/>
              <a:t>Eindpresentatie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1087F-45F7-4044-B56B-8FED6B21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2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910D-7688-4424-91D1-019B5C7F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Gebruikte data (2)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5284DE4-FE5B-4D1A-994F-D4A3658E8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653" y="2077894"/>
            <a:ext cx="7863563" cy="40206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36520-4D67-4BE0-BABD-A0D0D945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BE7ACD-AAC4-4BE2-B0F7-5FB8B3736151}" type="datetime1">
              <a:rPr lang="nl-NL" smtClean="0"/>
              <a:t>3-1-2021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CF6A5-AB33-4BEE-8E40-6659A4BF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Momo Medical - </a:t>
            </a:r>
            <a:r>
              <a:rPr lang="en-US">
                <a:ea typeface="+mn-lt"/>
                <a:cs typeface="+mn-lt"/>
              </a:rPr>
              <a:t>Eindpresentatie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81998-44E4-4BA6-B9E4-F628D105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4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6EAD-E35B-4621-B1D7-8E387C8C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D99F-EF2F-429C-B2D7-0FF87B527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nl-NL">
                <a:ea typeface="+mn-lt"/>
                <a:cs typeface="+mn-lt"/>
              </a:rPr>
              <a:t>Het gemiddelde van alle 8 FSR sensoren (</a:t>
            </a:r>
            <a:r>
              <a:rPr lang="nl-NL" err="1">
                <a:ea typeface="+mn-lt"/>
                <a:cs typeface="+mn-lt"/>
              </a:rPr>
              <a:t>avg_column</a:t>
            </a:r>
            <a:r>
              <a:rPr lang="nl-NL">
                <a:ea typeface="+mn-lt"/>
                <a:cs typeface="+mn-lt"/>
              </a:rPr>
              <a:t>)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>
                <a:ea typeface="+mn-lt"/>
                <a:cs typeface="+mn-lt"/>
              </a:rPr>
              <a:t>Het gemiddelde van FSR sensoren 0 en 1 (</a:t>
            </a:r>
            <a:r>
              <a:rPr lang="nl-NL" err="1">
                <a:ea typeface="+mn-lt"/>
                <a:cs typeface="+mn-lt"/>
              </a:rPr>
              <a:t>Left</a:t>
            </a:r>
            <a:r>
              <a:rPr lang="nl-NL">
                <a:ea typeface="+mn-lt"/>
                <a:cs typeface="+mn-lt"/>
              </a:rPr>
              <a:t>)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>
                <a:ea typeface="+mn-lt"/>
                <a:cs typeface="+mn-lt"/>
              </a:rPr>
              <a:t>Het gemiddelde van FSR sensoren 2, 3, 4 en 5 (</a:t>
            </a:r>
            <a:r>
              <a:rPr lang="nl-NL" err="1">
                <a:ea typeface="+mn-lt"/>
                <a:cs typeface="+mn-lt"/>
              </a:rPr>
              <a:t>Middle</a:t>
            </a:r>
            <a:r>
              <a:rPr lang="nl-NL">
                <a:ea typeface="+mn-lt"/>
                <a:cs typeface="+mn-lt"/>
              </a:rPr>
              <a:t>)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>
                <a:ea typeface="+mn-lt"/>
                <a:cs typeface="+mn-lt"/>
              </a:rPr>
              <a:t>Het gemiddelde van FSR sensoren 6 en 7 (Right)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>
                <a:ea typeface="+mn-lt"/>
                <a:cs typeface="+mn-lt"/>
              </a:rPr>
              <a:t>De Bed status (bed_status2)</a:t>
            </a:r>
            <a:endParaRPr lang="nl-NL"/>
          </a:p>
          <a:p>
            <a:pPr>
              <a:buFont typeface="Arial" panose="020F0502020204030204" pitchFamily="34" charset="0"/>
              <a:buChar char="•"/>
            </a:pPr>
            <a:r>
              <a:rPr lang="nl-NL">
                <a:ea typeface="+mn-lt"/>
                <a:cs typeface="+mn-lt"/>
              </a:rPr>
              <a:t>Variantie over 15 seconde berekent over de gemiddelde van alle FSR sensoren. (FSR_15s_variance)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>
                <a:ea typeface="+mn-lt"/>
                <a:cs typeface="+mn-lt"/>
              </a:rPr>
              <a:t>De richtingscoëfficiënt van de huidige waarde van </a:t>
            </a:r>
            <a:r>
              <a:rPr lang="nl-NL" err="1">
                <a:ea typeface="+mn-lt"/>
                <a:cs typeface="+mn-lt"/>
              </a:rPr>
              <a:t>avg_column</a:t>
            </a:r>
            <a:r>
              <a:rPr lang="nl-NL">
                <a:ea typeface="+mn-lt"/>
                <a:cs typeface="+mn-lt"/>
              </a:rPr>
              <a:t> en die van 10 seconde ervoor (</a:t>
            </a:r>
            <a:r>
              <a:rPr lang="nl-NL" err="1">
                <a:ea typeface="+mn-lt"/>
                <a:cs typeface="+mn-lt"/>
              </a:rPr>
              <a:t>Slope</a:t>
            </a:r>
            <a:r>
              <a:rPr lang="nl-NL">
                <a:ea typeface="+mn-lt"/>
                <a:cs typeface="+mn-lt"/>
              </a:rPr>
              <a:t>)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>
                <a:ea typeface="+mn-lt"/>
                <a:cs typeface="+mn-lt"/>
              </a:rPr>
              <a:t>De richtingscoëfficiënt van de features </a:t>
            </a:r>
            <a:r>
              <a:rPr lang="nl-NL" err="1">
                <a:ea typeface="+mn-lt"/>
                <a:cs typeface="+mn-lt"/>
              </a:rPr>
              <a:t>Left</a:t>
            </a:r>
            <a:r>
              <a:rPr lang="nl-NL">
                <a:ea typeface="+mn-lt"/>
                <a:cs typeface="+mn-lt"/>
              </a:rPr>
              <a:t>, </a:t>
            </a:r>
            <a:r>
              <a:rPr lang="nl-NL" err="1">
                <a:ea typeface="+mn-lt"/>
                <a:cs typeface="+mn-lt"/>
              </a:rPr>
              <a:t>Middle</a:t>
            </a:r>
            <a:r>
              <a:rPr lang="nl-NL">
                <a:ea typeface="+mn-lt"/>
                <a:cs typeface="+mn-lt"/>
              </a:rPr>
              <a:t> en Right worden berekend. Daarna vind de volgende berekening plaats: rc </a:t>
            </a:r>
            <a:r>
              <a:rPr lang="nl-NL" err="1">
                <a:ea typeface="+mn-lt"/>
                <a:cs typeface="+mn-lt"/>
              </a:rPr>
              <a:t>Left</a:t>
            </a:r>
            <a:r>
              <a:rPr lang="nl-NL">
                <a:ea typeface="+mn-lt"/>
                <a:cs typeface="+mn-lt"/>
              </a:rPr>
              <a:t> * rc </a:t>
            </a:r>
            <a:r>
              <a:rPr lang="nl-NL" err="1">
                <a:ea typeface="+mn-lt"/>
                <a:cs typeface="+mn-lt"/>
              </a:rPr>
              <a:t>Middle</a:t>
            </a:r>
            <a:r>
              <a:rPr lang="nl-NL">
                <a:ea typeface="+mn-lt"/>
                <a:cs typeface="+mn-lt"/>
              </a:rPr>
              <a:t> * rc Right* </a:t>
            </a:r>
            <a:r>
              <a:rPr lang="nl-NL" err="1">
                <a:ea typeface="+mn-lt"/>
                <a:cs typeface="+mn-lt"/>
              </a:rPr>
              <a:t>Slope</a:t>
            </a:r>
            <a:r>
              <a:rPr lang="nl-NL">
                <a:ea typeface="+mn-lt"/>
                <a:cs typeface="+mn-lt"/>
              </a:rPr>
              <a:t> (</a:t>
            </a:r>
            <a:r>
              <a:rPr lang="nl-NL" err="1">
                <a:ea typeface="+mn-lt"/>
                <a:cs typeface="+mn-lt"/>
              </a:rPr>
              <a:t>slopelmr</a:t>
            </a:r>
            <a:r>
              <a:rPr lang="nl-NL">
                <a:ea typeface="+mn-lt"/>
                <a:cs typeface="+mn-lt"/>
              </a:rPr>
              <a:t>*</a:t>
            </a:r>
            <a:r>
              <a:rPr lang="nl-NL" err="1">
                <a:ea typeface="+mn-lt"/>
                <a:cs typeface="+mn-lt"/>
              </a:rPr>
              <a:t>slope</a:t>
            </a:r>
            <a:r>
              <a:rPr lang="nl-NL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A8D63-FD4A-429F-BE4E-9BB01924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BE7ACD-AAC4-4BE2-B0F7-5FB8B3736151}" type="datetime1">
              <a:rPr lang="nl-NL" smtClean="0"/>
              <a:t>3-1-2021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2E286-0D3C-4216-804D-E6CA620D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Momo Medical - </a:t>
            </a:r>
            <a:r>
              <a:rPr lang="en-US">
                <a:ea typeface="+mn-lt"/>
                <a:cs typeface="+mn-lt"/>
              </a:rPr>
              <a:t>Eindpresentatie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1087F-45F7-4044-B56B-8FED6B21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171AA-739D-4ACB-ABC5-7CCFACB8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Confusion</a:t>
            </a:r>
            <a:r>
              <a:rPr lang="nl-NL"/>
              <a:t> Matrix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67B3510B-443F-482C-B708-5DB6BB98F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4671" y="1953856"/>
            <a:ext cx="4542657" cy="4276486"/>
          </a:xfrm>
          <a:prstGeom prst="rect">
            <a:avLst/>
          </a:prstGeom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2C5C28-C7E8-4D0C-97FE-F35471AF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BE7ACD-AAC4-4BE2-B0F7-5FB8B3736151}" type="datetime1">
              <a:rPr lang="nl-NL" smtClean="0"/>
              <a:t>3-1-2021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BA05A3-CBF1-4CC2-9097-DD8038F7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Momo Medical - week 10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9FF40D-C6B3-4E5C-B0C6-433D0BF7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6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740F-75E0-4311-B9B0-F2443238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Resultaten</a:t>
            </a:r>
            <a:r>
              <a:rPr lang="en-US"/>
              <a:t> 1,5 </a:t>
            </a:r>
            <a:r>
              <a:rPr lang="en-US" err="1"/>
              <a:t>uur</a:t>
            </a:r>
            <a:r>
              <a:rPr lang="en-US"/>
              <a:t>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47CAD-9D52-4992-8C9D-EB299ABB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BE7ACD-AAC4-4BE2-B0F7-5FB8B3736151}" type="datetime1">
              <a:rPr lang="nl-NL" smtClean="0"/>
              <a:t>3-1-2021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A81A5-D0CE-4012-844C-4D4DA6CA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Momo Medical - </a:t>
            </a:r>
            <a:r>
              <a:rPr lang="en-US">
                <a:ea typeface="+mn-lt"/>
                <a:cs typeface="+mn-lt"/>
              </a:rPr>
              <a:t>Eindpresentatie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5BBD5-5128-4EA1-A7CE-CF15A124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4DCC69F3-116C-4A05-AD50-0D661AF9F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06" y="2012588"/>
            <a:ext cx="11663871" cy="4038378"/>
          </a:xfrm>
        </p:spPr>
      </p:pic>
    </p:spTree>
    <p:extLst>
      <p:ext uri="{BB962C8B-B14F-4D97-AF65-F5344CB8AC3E}">
        <p14:creationId xmlns:p14="http://schemas.microsoft.com/office/powerpoint/2010/main" val="191087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740F-75E0-4311-B9B0-F2443238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Resultaten</a:t>
            </a:r>
            <a:r>
              <a:rPr lang="en-US">
                <a:ea typeface="+mj-lt"/>
                <a:cs typeface="+mj-lt"/>
              </a:rPr>
              <a:t> 1,5 </a:t>
            </a:r>
            <a:r>
              <a:rPr lang="en-US" err="1">
                <a:ea typeface="+mj-lt"/>
                <a:cs typeface="+mj-lt"/>
              </a:rPr>
              <a:t>uur</a:t>
            </a:r>
            <a:r>
              <a:rPr lang="en-US">
                <a:ea typeface="+mj-lt"/>
                <a:cs typeface="+mj-lt"/>
              </a:rPr>
              <a:t> (2)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4883B25-49C7-4125-A9AD-B183AB669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73" y="2214347"/>
            <a:ext cx="11299643" cy="361569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47CAD-9D52-4992-8C9D-EB299ABB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BE7ACD-AAC4-4BE2-B0F7-5FB8B3736151}" type="datetime1">
              <a:rPr lang="nl-NL" smtClean="0"/>
              <a:t>3-1-2021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A81A5-D0CE-4012-844C-4D4DA6CA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Momo Medical - </a:t>
            </a:r>
            <a:r>
              <a:rPr lang="en-US">
                <a:ea typeface="+mn-lt"/>
                <a:cs typeface="+mn-lt"/>
              </a:rPr>
              <a:t>Eindpresentatie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5BBD5-5128-4EA1-A7CE-CF15A124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9696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25_TF56160789" id="{09347C12-031C-413E-A748-FF4F71BF118C}" vid="{3DEA83A5-CB99-49DA-AF92-88A659250F5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65AA06431E4E489EB8EB262F875C42" ma:contentTypeVersion="9" ma:contentTypeDescription="Een nieuw document maken." ma:contentTypeScope="" ma:versionID="98d2e8c902c277c84a337fe88213dfb5">
  <xsd:schema xmlns:xsd="http://www.w3.org/2001/XMLSchema" xmlns:xs="http://www.w3.org/2001/XMLSchema" xmlns:p="http://schemas.microsoft.com/office/2006/metadata/properties" xmlns:ns2="c558563c-f490-4d15-9592-4d59e4d9620d" targetNamespace="http://schemas.microsoft.com/office/2006/metadata/properties" ma:root="true" ma:fieldsID="ae5e223256bf88ffe760363a035dca56" ns2:_="">
    <xsd:import namespace="c558563c-f490-4d15-9592-4d59e4d962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8563c-f490-4d15-9592-4d59e4d962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BC03B3-8A67-407B-A2BB-2863247FFC42}">
  <ds:schemaRefs>
    <ds:schemaRef ds:uri="c558563c-f490-4d15-9592-4d59e4d9620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15BD809-3DF4-488F-999B-D7776BECBB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79C9AE-E616-4EA3-A374-DBACAF704214}">
  <ds:schemaRefs>
    <ds:schemaRef ds:uri="c558563c-f490-4d15-9592-4d59e4d9620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1_RetrospectVTI</vt:lpstr>
      <vt:lpstr>Momo Medical Eindpresentatie</vt:lpstr>
      <vt:lpstr>Inhoud</vt:lpstr>
      <vt:lpstr>Definitief model</vt:lpstr>
      <vt:lpstr>Gebruikte data (1)</vt:lpstr>
      <vt:lpstr>Gebruikte data (2)</vt:lpstr>
      <vt:lpstr>Features</vt:lpstr>
      <vt:lpstr>Confusion Matrix</vt:lpstr>
      <vt:lpstr>Resultaten 1,5 uur (1)</vt:lpstr>
      <vt:lpstr>Resultaten 1,5 uur (2)</vt:lpstr>
      <vt:lpstr>Resultaten 24 uur (1)</vt:lpstr>
      <vt:lpstr>Resultaten 24 uur (2)</vt:lpstr>
      <vt:lpstr>Aanbevelingen</vt:lpstr>
      <vt:lpstr>Vervolgstappen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Momo Medical External presentation</dc:title>
  <dc:creator>Theo van den Berg</dc:creator>
  <cp:revision>5</cp:revision>
  <dcterms:created xsi:type="dcterms:W3CDTF">2020-09-25T09:07:30Z</dcterms:created>
  <dcterms:modified xsi:type="dcterms:W3CDTF">2021-01-04T02:59:37Z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0x010100B965AA06431E4E489EB8EB262F875C42</vt:lpwstr>
  </property>
</Properties>
</file>