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7" r:id="rId5"/>
    <p:sldId id="259" r:id="rId6"/>
    <p:sldId id="272" r:id="rId7"/>
    <p:sldId id="270" r:id="rId8"/>
    <p:sldId id="271" r:id="rId9"/>
    <p:sldId id="276" r:id="rId10"/>
    <p:sldId id="275" r:id="rId11"/>
    <p:sldId id="274" r:id="rId12"/>
    <p:sldId id="277" r:id="rId13"/>
    <p:sldId id="278" r:id="rId14"/>
    <p:sldId id="263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B50D3-0519-4FA3-B728-8D7ACC5AA9B0}" v="214" dt="2020-11-03T09:15:55.109"/>
    <p1510:client id="{148B4023-8C26-4CFD-A731-520684B62389}" v="64" dt="2020-11-03T08:53:19.148"/>
    <p1510:client id="{87386196-EC97-4D70-8C69-9173690B2BA5}" v="36" dt="2020-11-03T08:26:06.770"/>
    <p1510:client id="{F94F7CA4-7A2D-44CA-919B-B912B2C91DDF}" v="635" dt="2020-11-03T09:46:16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Berg" userId="87687bbc-cabc-430d-afe6-6a1c50e3a7cd" providerId="ADAL" clId="{967525A2-5868-4D7E-8625-25DB1BA9B30C}"/>
    <pc:docChg chg="modSld">
      <pc:chgData name="Theo Berg" userId="87687bbc-cabc-430d-afe6-6a1c50e3a7cd" providerId="ADAL" clId="{967525A2-5868-4D7E-8625-25DB1BA9B30C}" dt="2020-10-30T10:15:36.293" v="6" actId="20577"/>
      <pc:docMkLst>
        <pc:docMk/>
      </pc:docMkLst>
      <pc:sldChg chg="modSp">
        <pc:chgData name="Theo Berg" userId="87687bbc-cabc-430d-afe6-6a1c50e3a7cd" providerId="ADAL" clId="{967525A2-5868-4D7E-8625-25DB1BA9B30C}" dt="2020-10-30T10:15:36.293" v="6" actId="20577"/>
        <pc:sldMkLst>
          <pc:docMk/>
          <pc:sldMk cId="2269961794" sldId="263"/>
        </pc:sldMkLst>
        <pc:spChg chg="mod">
          <ac:chgData name="Theo Berg" userId="87687bbc-cabc-430d-afe6-6a1c50e3a7cd" providerId="ADAL" clId="{967525A2-5868-4D7E-8625-25DB1BA9B30C}" dt="2020-10-30T10:15:36.293" v="6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Anim">
        <pc:chgData name="Theo Berg" userId="87687bbc-cabc-430d-afe6-6a1c50e3a7cd" providerId="ADAL" clId="{967525A2-5868-4D7E-8625-25DB1BA9B30C}" dt="2020-10-30T10:15:16.678" v="3"/>
        <pc:sldMkLst>
          <pc:docMk/>
          <pc:sldMk cId="3829669869" sldId="270"/>
        </pc:sldMkLst>
      </pc:sldChg>
    </pc:docChg>
  </pc:docChgLst>
  <pc:docChgLst>
    <pc:chgData name="Theo Berg" userId="87687bbc-cabc-430d-afe6-6a1c50e3a7cd" providerId="ADAL" clId="{4C81194F-2B85-48CC-ABE9-8F05C962D246}"/>
    <pc:docChg chg="undo custSel mod addSld delSld modSld sldOrd">
      <pc:chgData name="Theo Berg" userId="87687bbc-cabc-430d-afe6-6a1c50e3a7cd" providerId="ADAL" clId="{4C81194F-2B85-48CC-ABE9-8F05C962D246}" dt="2020-09-25T12:35:37.070" v="3522" actId="20577"/>
      <pc:docMkLst>
        <pc:docMk/>
      </pc:docMkLst>
      <pc:sldChg chg="modSp">
        <pc:chgData name="Theo Berg" userId="87687bbc-cabc-430d-afe6-6a1c50e3a7cd" providerId="ADAL" clId="{4C81194F-2B85-48CC-ABE9-8F05C962D246}" dt="2020-09-25T10:29:51.456" v="700" actId="20577"/>
        <pc:sldMkLst>
          <pc:docMk/>
          <pc:sldMk cId="4043737824" sldId="257"/>
        </pc:sldMkLst>
        <pc:spChg chg="mod">
          <ac:chgData name="Theo Berg" userId="87687bbc-cabc-430d-afe6-6a1c50e3a7cd" providerId="ADAL" clId="{4C81194F-2B85-48CC-ABE9-8F05C962D246}" dt="2020-09-25T10:29:51.456" v="70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addSp delSp modSp modAnim">
        <pc:chgData name="Theo Berg" userId="87687bbc-cabc-430d-afe6-6a1c50e3a7cd" providerId="ADAL" clId="{4C81194F-2B85-48CC-ABE9-8F05C962D246}" dt="2020-09-25T12:35:37.070" v="3522" actId="20577"/>
        <pc:sldMkLst>
          <pc:docMk/>
          <pc:sldMk cId="1181611389" sldId="259"/>
        </pc:sldMkLst>
        <pc:spChg chg="mod">
          <ac:chgData name="Theo Berg" userId="87687bbc-cabc-430d-afe6-6a1c50e3a7cd" providerId="ADAL" clId="{4C81194F-2B85-48CC-ABE9-8F05C962D246}" dt="2020-09-25T12:35:37.070" v="3522" actId="20577"/>
          <ac:spMkLst>
            <pc:docMk/>
            <pc:sldMk cId="1181611389" sldId="259"/>
            <ac:spMk id="3" creationId="{7579F7E6-92DF-46DE-AB48-E5393CF1BE28}"/>
          </ac:spMkLst>
        </pc:spChg>
        <pc:spChg chg="add del">
          <ac:chgData name="Theo Berg" userId="87687bbc-cabc-430d-afe6-6a1c50e3a7cd" providerId="ADAL" clId="{4C81194F-2B85-48CC-ABE9-8F05C962D246}" dt="2020-09-25T08:52:39.101" v="352"/>
          <ac:spMkLst>
            <pc:docMk/>
            <pc:sldMk cId="1181611389" sldId="259"/>
            <ac:spMk id="4" creationId="{ADF87F62-91A4-4786-A7DF-B378BC9703AA}"/>
          </ac:spMkLst>
        </pc:spChg>
      </pc:sldChg>
      <pc:sldChg chg="modSp modAnim">
        <pc:chgData name="Theo Berg" userId="87687bbc-cabc-430d-afe6-6a1c50e3a7cd" providerId="ADAL" clId="{4C81194F-2B85-48CC-ABE9-8F05C962D246}" dt="2020-09-25T08:59:46.604" v="397"/>
        <pc:sldMkLst>
          <pc:docMk/>
          <pc:sldMk cId="918202141" sldId="260"/>
        </pc:sldMkLst>
        <pc:spChg chg="mod">
          <ac:chgData name="Theo Berg" userId="87687bbc-cabc-430d-afe6-6a1c50e3a7cd" providerId="ADAL" clId="{4C81194F-2B85-48CC-ABE9-8F05C962D246}" dt="2020-09-25T08:58:23.769" v="376" actId="6549"/>
          <ac:spMkLst>
            <pc:docMk/>
            <pc:sldMk cId="918202141" sldId="260"/>
            <ac:spMk id="3" creationId="{7579F7E6-92DF-46DE-AB48-E5393CF1BE28}"/>
          </ac:spMkLst>
        </pc:spChg>
      </pc:sldChg>
      <pc:sldChg chg="addSp delSp modSp modAnim modNotesTx">
        <pc:chgData name="Theo Berg" userId="87687bbc-cabc-430d-afe6-6a1c50e3a7cd" providerId="ADAL" clId="{4C81194F-2B85-48CC-ABE9-8F05C962D246}" dt="2020-09-25T11:41:47.850" v="2546"/>
        <pc:sldMkLst>
          <pc:docMk/>
          <pc:sldMk cId="3924504387" sldId="261"/>
        </pc:sldMkLst>
        <pc:spChg chg="mod">
          <ac:chgData name="Theo Berg" userId="87687bbc-cabc-430d-afe6-6a1c50e3a7cd" providerId="ADAL" clId="{4C81194F-2B85-48CC-ABE9-8F05C962D246}" dt="2020-09-25T10:08:16.386" v="524" actId="20577"/>
          <ac:spMkLst>
            <pc:docMk/>
            <pc:sldMk cId="3924504387" sldId="261"/>
            <ac:spMk id="2" creationId="{B6F0058D-7710-4EB8-8652-6E7DCD63463D}"/>
          </ac:spMkLst>
        </pc:spChg>
        <pc:spChg chg="mod">
          <ac:chgData name="Theo Berg" userId="87687bbc-cabc-430d-afe6-6a1c50e3a7cd" providerId="ADAL" clId="{4C81194F-2B85-48CC-ABE9-8F05C962D246}" dt="2020-09-25T10:19:24.308" v="585" actId="20577"/>
          <ac:spMkLst>
            <pc:docMk/>
            <pc:sldMk cId="3924504387" sldId="261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1:22:05.408" v="1845" actId="1076"/>
          <ac:picMkLst>
            <pc:docMk/>
            <pc:sldMk cId="3924504387" sldId="261"/>
            <ac:picMk id="8" creationId="{C72ED4CA-0488-4298-9B4A-24E679D80D44}"/>
          </ac:picMkLst>
        </pc:picChg>
        <pc:picChg chg="add del mod">
          <ac:chgData name="Theo Berg" userId="87687bbc-cabc-430d-afe6-6a1c50e3a7cd" providerId="ADAL" clId="{4C81194F-2B85-48CC-ABE9-8F05C962D246}" dt="2020-09-25T11:37:54.157" v="2211" actId="478"/>
          <ac:picMkLst>
            <pc:docMk/>
            <pc:sldMk cId="3924504387" sldId="261"/>
            <ac:picMk id="9" creationId="{EEACBC63-2DB6-4724-8049-D9D850AE7BAA}"/>
          </ac:picMkLst>
        </pc:picChg>
        <pc:picChg chg="add mod">
          <ac:chgData name="Theo Berg" userId="87687bbc-cabc-430d-afe6-6a1c50e3a7cd" providerId="ADAL" clId="{4C81194F-2B85-48CC-ABE9-8F05C962D246}" dt="2020-09-25T11:37:57.797" v="2212" actId="1076"/>
          <ac:picMkLst>
            <pc:docMk/>
            <pc:sldMk cId="3924504387" sldId="261"/>
            <ac:picMk id="10" creationId="{06D83712-2A55-4C7C-8B38-1F8251B88EDC}"/>
          </ac:picMkLst>
        </pc:picChg>
      </pc:sldChg>
      <pc:sldChg chg="addSp delSp modSp modAnim modNotesTx">
        <pc:chgData name="Theo Berg" userId="87687bbc-cabc-430d-afe6-6a1c50e3a7cd" providerId="ADAL" clId="{4C81194F-2B85-48CC-ABE9-8F05C962D246}" dt="2020-09-25T11:49:06.266" v="3455" actId="20577"/>
        <pc:sldMkLst>
          <pc:docMk/>
          <pc:sldMk cId="2581349776" sldId="262"/>
        </pc:sldMkLst>
        <pc:spChg chg="mod">
          <ac:chgData name="Theo Berg" userId="87687bbc-cabc-430d-afe6-6a1c50e3a7cd" providerId="ADAL" clId="{4C81194F-2B85-48CC-ABE9-8F05C962D246}" dt="2020-09-25T08:41:46.673" v="130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Theo Berg" userId="87687bbc-cabc-430d-afe6-6a1c50e3a7cd" providerId="ADAL" clId="{4C81194F-2B85-48CC-ABE9-8F05C962D246}" dt="2020-09-25T11:44:17.516" v="2816" actId="20577"/>
          <ac:spMkLst>
            <pc:docMk/>
            <pc:sldMk cId="2581349776" sldId="262"/>
            <ac:spMk id="3" creationId="{5022BDF7-1010-4D06-B462-8F3C87A87EC0}"/>
          </ac:spMkLst>
        </pc:spChg>
        <pc:spChg chg="add del">
          <ac:chgData name="Theo Berg" userId="87687bbc-cabc-430d-afe6-6a1c50e3a7cd" providerId="ADAL" clId="{4C81194F-2B85-48CC-ABE9-8F05C962D246}" dt="2020-09-25T08:43:33.842" v="136"/>
          <ac:spMkLst>
            <pc:docMk/>
            <pc:sldMk cId="2581349776" sldId="262"/>
            <ac:spMk id="8" creationId="{A54A414F-445B-4F95-8755-E510803A0006}"/>
          </ac:spMkLst>
        </pc:spChg>
        <pc:spChg chg="add del">
          <ac:chgData name="Theo Berg" userId="87687bbc-cabc-430d-afe6-6a1c50e3a7cd" providerId="ADAL" clId="{4C81194F-2B85-48CC-ABE9-8F05C962D246}" dt="2020-09-25T08:44:30.906" v="138"/>
          <ac:spMkLst>
            <pc:docMk/>
            <pc:sldMk cId="2581349776" sldId="262"/>
            <ac:spMk id="9" creationId="{31FDB50C-98EE-4AD8-991C-4236BD3C5ACA}"/>
          </ac:spMkLst>
        </pc:spChg>
      </pc:sldChg>
      <pc:sldChg chg="addSp modSp modAnim">
        <pc:chgData name="Theo Berg" userId="87687bbc-cabc-430d-afe6-6a1c50e3a7cd" providerId="ADAL" clId="{4C81194F-2B85-48CC-ABE9-8F05C962D246}" dt="2020-09-25T10:28:14.061" v="656"/>
        <pc:sldMkLst>
          <pc:docMk/>
          <pc:sldMk cId="2269961794" sldId="263"/>
        </pc:sldMkLst>
        <pc:spChg chg="mod">
          <ac:chgData name="Theo Berg" userId="87687bbc-cabc-430d-afe6-6a1c50e3a7cd" providerId="ADAL" clId="{4C81194F-2B85-48CC-ABE9-8F05C962D246}" dt="2020-09-25T10:23:16.767" v="650" actId="20577"/>
          <ac:spMkLst>
            <pc:docMk/>
            <pc:sldMk cId="2269961794" sldId="263"/>
            <ac:spMk id="3" creationId="{DB5B6AEE-3212-44B4-8F0E-32C50300BF33}"/>
          </ac:spMkLst>
        </pc:spChg>
        <pc:picChg chg="add mod">
          <ac:chgData name="Theo Berg" userId="87687bbc-cabc-430d-afe6-6a1c50e3a7cd" providerId="ADAL" clId="{4C81194F-2B85-48CC-ABE9-8F05C962D246}" dt="2020-09-25T10:27:33.423" v="65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delSp modSp add del mod modClrScheme chgLayout">
        <pc:chgData name="Theo Berg" userId="87687bbc-cabc-430d-afe6-6a1c50e3a7cd" providerId="ADAL" clId="{4C81194F-2B85-48CC-ABE9-8F05C962D246}" dt="2020-09-25T09:50:50.400" v="436" actId="2696"/>
        <pc:sldMkLst>
          <pc:docMk/>
          <pc:sldMk cId="2565179414" sldId="264"/>
        </pc:sldMkLst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2" creationId="{343BD1DD-1FCA-43C6-A6F9-69993B87663B}"/>
          </ac:spMkLst>
        </pc:spChg>
        <pc:spChg chg="del">
          <ac:chgData name="Theo Berg" userId="87687bbc-cabc-430d-afe6-6a1c50e3a7cd" providerId="ADAL" clId="{4C81194F-2B85-48CC-ABE9-8F05C962D246}" dt="2020-09-25T08:53:08.138" v="366"/>
          <ac:spMkLst>
            <pc:docMk/>
            <pc:sldMk cId="2565179414" sldId="264"/>
            <ac:spMk id="3" creationId="{299E2377-4236-4278-9A03-513951477EA4}"/>
          </ac:spMkLst>
        </pc:spChg>
        <pc:spChg chg="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4" creationId="{5FFBC9A2-C4D6-4B18-AFD7-65C149A70489}"/>
          </ac:spMkLst>
        </pc:spChg>
        <pc:spChg chg="del">
          <ac:chgData name="Theo Berg" userId="87687bbc-cabc-430d-afe6-6a1c50e3a7cd" providerId="ADAL" clId="{4C81194F-2B85-48CC-ABE9-8F05C962D246}" dt="2020-09-25T08:53:26.899" v="370"/>
          <ac:spMkLst>
            <pc:docMk/>
            <pc:sldMk cId="2565179414" sldId="264"/>
            <ac:spMk id="7" creationId="{D46AC76A-FE34-4864-8C0D-B0FACFBECFB6}"/>
          </ac:spMkLst>
        </pc:spChg>
        <pc:spChg chg="del mod">
          <ac:chgData name="Theo Berg" userId="87687bbc-cabc-430d-afe6-6a1c50e3a7cd" providerId="ADAL" clId="{4C81194F-2B85-48CC-ABE9-8F05C962D246}" dt="2020-09-25T09:07:26.091" v="432"/>
          <ac:spMkLst>
            <pc:docMk/>
            <pc:sldMk cId="2565179414" sldId="264"/>
            <ac:spMk id="10" creationId="{D11740AF-1C61-43BD-80C1-DB5559CF2869}"/>
          </ac:spMkLst>
        </pc:spChg>
        <pc:spChg chg="add mod">
          <ac:chgData name="Theo Berg" userId="87687bbc-cabc-430d-afe6-6a1c50e3a7cd" providerId="ADAL" clId="{4C81194F-2B85-48CC-ABE9-8F05C962D246}" dt="2020-09-25T09:07:30.523" v="435" actId="26606"/>
          <ac:spMkLst>
            <pc:docMk/>
            <pc:sldMk cId="2565179414" sldId="264"/>
            <ac:spMk id="17" creationId="{DE334258-B490-491E-9A0A-C10C0B0BA2BE}"/>
          </ac:spMkLst>
        </pc:spChg>
        <pc:picChg chg="add mod">
          <ac:chgData name="Theo Berg" userId="87687bbc-cabc-430d-afe6-6a1c50e3a7cd" providerId="ADAL" clId="{4C81194F-2B85-48CC-ABE9-8F05C962D246}" dt="2020-09-25T08:53:13.776" v="369" actId="1076"/>
          <ac:picMkLst>
            <pc:docMk/>
            <pc:sldMk cId="2565179414" sldId="264"/>
            <ac:picMk id="6" creationId="{707C5A85-36B9-42C9-BFBD-9E40DA9ACAE9}"/>
          </ac:picMkLst>
        </pc:picChg>
        <pc:picChg chg="add mod">
          <ac:chgData name="Theo Berg" userId="87687bbc-cabc-430d-afe6-6a1c50e3a7cd" providerId="ADAL" clId="{4C81194F-2B85-48CC-ABE9-8F05C962D246}" dt="2020-09-25T08:53:28.657" v="372" actId="962"/>
          <ac:picMkLst>
            <pc:docMk/>
            <pc:sldMk cId="2565179414" sldId="264"/>
            <ac:picMk id="9" creationId="{408CFB62-06E4-430A-A3FD-A6DD710E728E}"/>
          </ac:picMkLst>
        </pc:picChg>
        <pc:picChg chg="add mod ord">
          <ac:chgData name="Theo Berg" userId="87687bbc-cabc-430d-afe6-6a1c50e3a7cd" providerId="ADAL" clId="{4C81194F-2B85-48CC-ABE9-8F05C962D246}" dt="2020-09-25T09:07:30.523" v="435" actId="26606"/>
          <ac:picMkLst>
            <pc:docMk/>
            <pc:sldMk cId="2565179414" sldId="264"/>
            <ac:picMk id="12" creationId="{5753922D-A887-40EA-8D52-FDF9DCE7FBA3}"/>
          </ac:picMkLst>
        </pc:picChg>
      </pc:sldChg>
      <pc:sldChg chg="modSp ord modAnim">
        <pc:chgData name="Theo Berg" userId="87687bbc-cabc-430d-afe6-6a1c50e3a7cd" providerId="ADAL" clId="{4C81194F-2B85-48CC-ABE9-8F05C962D246}" dt="2020-09-25T10:20:22.114" v="591"/>
        <pc:sldMkLst>
          <pc:docMk/>
          <pc:sldMk cId="2318564265" sldId="265"/>
        </pc:sldMkLst>
        <pc:spChg chg="mod">
          <ac:chgData name="Theo Berg" userId="87687bbc-cabc-430d-afe6-6a1c50e3a7cd" providerId="ADAL" clId="{4C81194F-2B85-48CC-ABE9-8F05C962D246}" dt="2020-09-25T10:18:09.380" v="573" actId="255"/>
          <ac:spMkLst>
            <pc:docMk/>
            <pc:sldMk cId="2318564265" sldId="265"/>
            <ac:spMk id="5" creationId="{E49E4829-F883-4016-92BD-6314E305C687}"/>
          </ac:spMkLst>
        </pc:spChg>
      </pc:sldChg>
      <pc:sldChg chg="add">
        <pc:chgData name="Theo Berg" userId="87687bbc-cabc-430d-afe6-6a1c50e3a7cd" providerId="ADAL" clId="{4C81194F-2B85-48CC-ABE9-8F05C962D246}" dt="2020-09-25T09:50:54.875" v="437"/>
        <pc:sldMkLst>
          <pc:docMk/>
          <pc:sldMk cId="3468822723" sldId="266"/>
        </pc:sldMkLst>
      </pc:sldChg>
      <pc:sldChg chg="modSp add modAnim">
        <pc:chgData name="Theo Berg" userId="87687bbc-cabc-430d-afe6-6a1c50e3a7cd" providerId="ADAL" clId="{4C81194F-2B85-48CC-ABE9-8F05C962D246}" dt="2020-09-25T11:41:42.022" v="2545"/>
        <pc:sldMkLst>
          <pc:docMk/>
          <pc:sldMk cId="4151922182" sldId="267"/>
        </pc:sldMkLst>
        <pc:spChg chg="mod">
          <ac:chgData name="Theo Berg" userId="87687bbc-cabc-430d-afe6-6a1c50e3a7cd" providerId="ADAL" clId="{4C81194F-2B85-48CC-ABE9-8F05C962D246}" dt="2020-09-25T11:11:27.389" v="1742" actId="688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Theo Berg" userId="87687bbc-cabc-430d-afe6-6a1c50e3a7cd" providerId="ADAL" clId="{4C81194F-2B85-48CC-ABE9-8F05C962D246}" dt="2020-09-25T10:58:03.766" v="1105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Nagy, J. (18052673)" userId="S::18052673@student.hhs.nl::ab6f68a2-14a0-4840-b32a-6397ba460814" providerId="AD" clId="Web-{6D35C47C-ADB9-4879-BE5F-AFB88A899136}"/>
    <pc:docChg chg="modSld">
      <pc:chgData name="Nagy, J. (18052673)" userId="S::18052673@student.hhs.nl::ab6f68a2-14a0-4840-b32a-6397ba460814" providerId="AD" clId="Web-{6D35C47C-ADB9-4879-BE5F-AFB88A899136}" dt="2020-09-25T11:10:55.941" v="351" actId="20577"/>
      <pc:docMkLst>
        <pc:docMk/>
      </pc:docMkLst>
      <pc:sldChg chg="modSp">
        <pc:chgData name="Nagy, J. (18052673)" userId="S::18052673@student.hhs.nl::ab6f68a2-14a0-4840-b32a-6397ba460814" providerId="AD" clId="Web-{6D35C47C-ADB9-4879-BE5F-AFB88A899136}" dt="2020-09-25T11:06:40.782" v="344" actId="1076"/>
        <pc:sldMkLst>
          <pc:docMk/>
          <pc:sldMk cId="2269961794" sldId="263"/>
        </pc:sldMkLst>
        <pc:spChg chg="mod">
          <ac:chgData name="Nagy, J. (18052673)" userId="S::18052673@student.hhs.nl::ab6f68a2-14a0-4840-b32a-6397ba460814" providerId="AD" clId="Web-{6D35C47C-ADB9-4879-BE5F-AFB88A899136}" dt="2020-09-25T11:05:23.609" v="329" actId="20577"/>
          <ac:spMkLst>
            <pc:docMk/>
            <pc:sldMk cId="2269961794" sldId="263"/>
            <ac:spMk id="3" creationId="{DB5B6AEE-3212-44B4-8F0E-32C50300BF33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6:40.782" v="344" actId="1076"/>
          <ac:picMkLst>
            <pc:docMk/>
            <pc:sldMk cId="2269961794" sldId="263"/>
            <ac:picMk id="6" creationId="{29FC6FAC-3F23-402E-8EDD-65B763CEE063}"/>
          </ac:picMkLst>
        </pc:picChg>
        <pc:picChg chg="mod">
          <ac:chgData name="Nagy, J. (18052673)" userId="S::18052673@student.hhs.nl::ab6f68a2-14a0-4840-b32a-6397ba460814" providerId="AD" clId="Web-{6D35C47C-ADB9-4879-BE5F-AFB88A899136}" dt="2020-09-25T11:06:34.141" v="342" actId="1076"/>
          <ac:picMkLst>
            <pc:docMk/>
            <pc:sldMk cId="2269961794" sldId="263"/>
            <ac:picMk id="7" creationId="{8960C4BD-5A38-4A3A-9783-3ED6DA172AC4}"/>
          </ac:picMkLst>
        </pc:picChg>
      </pc:sldChg>
      <pc:sldChg chg="addSp modSp">
        <pc:chgData name="Nagy, J. (18052673)" userId="S::18052673@student.hhs.nl::ab6f68a2-14a0-4840-b32a-6397ba460814" providerId="AD" clId="Web-{6D35C47C-ADB9-4879-BE5F-AFB88A899136}" dt="2020-09-25T11:09:01.971" v="347" actId="1076"/>
        <pc:sldMkLst>
          <pc:docMk/>
          <pc:sldMk cId="2318564265" sldId="265"/>
        </pc:sldMkLst>
        <pc:spChg chg="add mod">
          <ac:chgData name="Nagy, J. (18052673)" userId="S::18052673@student.hhs.nl::ab6f68a2-14a0-4840-b32a-6397ba460814" providerId="AD" clId="Web-{6D35C47C-ADB9-4879-BE5F-AFB88A899136}" dt="2020-09-25T09:53:11.874" v="317" actId="20577"/>
          <ac:spMkLst>
            <pc:docMk/>
            <pc:sldMk cId="2318564265" sldId="265"/>
            <ac:spMk id="5" creationId="{E49E4829-F883-4016-92BD-6314E305C687}"/>
          </ac:spMkLst>
        </pc:spChg>
        <pc:picChg chg="mod">
          <ac:chgData name="Nagy, J. (18052673)" userId="S::18052673@student.hhs.nl::ab6f68a2-14a0-4840-b32a-6397ba460814" providerId="AD" clId="Web-{6D35C47C-ADB9-4879-BE5F-AFB88A899136}" dt="2020-09-25T11:09:01.971" v="347" actId="1076"/>
          <ac:picMkLst>
            <pc:docMk/>
            <pc:sldMk cId="2318564265" sldId="265"/>
            <ac:picMk id="6" creationId="{4F77DB14-7A3E-4176-B600-05C355BF0B5B}"/>
          </ac:picMkLst>
        </pc:picChg>
      </pc:sldChg>
      <pc:sldChg chg="modSp">
        <pc:chgData name="Nagy, J. (18052673)" userId="S::18052673@student.hhs.nl::ab6f68a2-14a0-4840-b32a-6397ba460814" providerId="AD" clId="Web-{6D35C47C-ADB9-4879-BE5F-AFB88A899136}" dt="2020-09-25T11:10:55.941" v="350" actId="20577"/>
        <pc:sldMkLst>
          <pc:docMk/>
          <pc:sldMk cId="4151922182" sldId="267"/>
        </pc:sldMkLst>
        <pc:spChg chg="mod">
          <ac:chgData name="Nagy, J. (18052673)" userId="S::18052673@student.hhs.nl::ab6f68a2-14a0-4840-b32a-6397ba460814" providerId="AD" clId="Web-{6D35C47C-ADB9-4879-BE5F-AFB88A899136}" dt="2020-09-25T11:10:55.941" v="350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Keereweer, N.D. (17020670)" userId="S::17020670@student.hhs.nl::3fca7a82-e811-4d55-abec-bfaf0b2d12b2" providerId="AD" clId="Web-{E324A868-ED11-40A2-8F2B-60805E927689}"/>
    <pc:docChg chg="modSld">
      <pc:chgData name="Keereweer, N.D. (17020670)" userId="S::17020670@student.hhs.nl::3fca7a82-e811-4d55-abec-bfaf0b2d12b2" providerId="AD" clId="Web-{E324A868-ED11-40A2-8F2B-60805E927689}" dt="2020-10-30T07:56:58.355" v="89" actId="20577"/>
      <pc:docMkLst>
        <pc:docMk/>
      </pc:docMkLst>
      <pc:sldChg chg="modSp">
        <pc:chgData name="Keereweer, N.D. (17020670)" userId="S::17020670@student.hhs.nl::3fca7a82-e811-4d55-abec-bfaf0b2d12b2" providerId="AD" clId="Web-{E324A868-ED11-40A2-8F2B-60805E927689}" dt="2020-10-30T07:56:55.043" v="87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324A868-ED11-40A2-8F2B-60805E927689}" dt="2020-10-30T07:56:55.043" v="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Keereweer, N.D. (17020670)" userId="S::17020670@student.hhs.nl::3fca7a82-e811-4d55-abec-bfaf0b2d12b2" providerId="AD" clId="Web-{E324A868-ED11-40A2-8F2B-60805E927689}" dt="2020-10-30T07:56:32.417" v="62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E324A868-ED11-40A2-8F2B-60805E927689}" dt="2020-10-30T07:56:32.417" v="62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S::17057469@student.hhs.nl::363e60e8-fa41-4131-9de7-c56880614cc4" providerId="AD" clId="Web-{FE1E63F0-EB39-43B6-A7C1-0485CB0ECF06}"/>
    <pc:docChg chg="modSld">
      <pc:chgData name="Duivenvoorden, R.G.C. (17057469)" userId="S::17057469@student.hhs.nl::363e60e8-fa41-4131-9de7-c56880614cc4" providerId="AD" clId="Web-{FE1E63F0-EB39-43B6-A7C1-0485CB0ECF06}" dt="2020-10-30T11:09:37.934" v="8" actId="1076"/>
      <pc:docMkLst>
        <pc:docMk/>
      </pc:docMkLst>
      <pc:sldChg chg="delSp modSp">
        <pc:chgData name="Duivenvoorden, R.G.C. (17057469)" userId="S::17057469@student.hhs.nl::363e60e8-fa41-4131-9de7-c56880614cc4" providerId="AD" clId="Web-{FE1E63F0-EB39-43B6-A7C1-0485CB0ECF06}" dt="2020-10-30T11:09:24.434" v="7"/>
        <pc:sldMkLst>
          <pc:docMk/>
          <pc:sldMk cId="3468822723" sldId="266"/>
        </pc:sldMkLst>
        <pc:picChg chg="del mod">
          <ac:chgData name="Duivenvoorden, R.G.C. (17057469)" userId="S::17057469@student.hhs.nl::363e60e8-fa41-4131-9de7-c56880614cc4" providerId="AD" clId="Web-{FE1E63F0-EB39-43B6-A7C1-0485CB0ECF06}" dt="2020-10-30T11:09:24.434" v="7"/>
          <ac:picMkLst>
            <pc:docMk/>
            <pc:sldMk cId="3468822723" sldId="266"/>
            <ac:picMk id="3" creationId="{B2C89350-492E-4F2A-9C8D-C36D811A3D4E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9.418" v="3"/>
          <ac:picMkLst>
            <pc:docMk/>
            <pc:sldMk cId="3468822723" sldId="266"/>
            <ac:picMk id="7" creationId="{9756BF5D-28A4-4274-99D9-86066EB81943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8.856" v="2"/>
          <ac:picMkLst>
            <pc:docMk/>
            <pc:sldMk cId="3468822723" sldId="266"/>
            <ac:picMk id="9" creationId="{ACBC2ADF-8884-4D45-BC71-E82A05495F3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1.418" v="5"/>
          <ac:picMkLst>
            <pc:docMk/>
            <pc:sldMk cId="3468822723" sldId="266"/>
            <ac:picMk id="11" creationId="{34C3EF7C-CB14-4350-BACD-B4ADAA75DF52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887" v="1"/>
          <ac:picMkLst>
            <pc:docMk/>
            <pc:sldMk cId="3468822723" sldId="266"/>
            <ac:picMk id="12" creationId="{1C0B69CE-28D6-4BD5-8611-804F3F9FDF76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20.403" v="4"/>
          <ac:picMkLst>
            <pc:docMk/>
            <pc:sldMk cId="3468822723" sldId="266"/>
            <ac:picMk id="13" creationId="{49D1142A-A873-4F63-87DD-7C7E13BBFBED}"/>
          </ac:picMkLst>
        </pc:picChg>
        <pc:picChg chg="del">
          <ac:chgData name="Duivenvoorden, R.G.C. (17057469)" userId="S::17057469@student.hhs.nl::363e60e8-fa41-4131-9de7-c56880614cc4" providerId="AD" clId="Web-{FE1E63F0-EB39-43B6-A7C1-0485CB0ECF06}" dt="2020-10-30T11:09:17.168" v="0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FE1E63F0-EB39-43B6-A7C1-0485CB0ECF06}" dt="2020-10-30T11:09:37.934" v="8" actId="1076"/>
        <pc:sldMkLst>
          <pc:docMk/>
          <pc:sldMk cId="1777970424" sldId="273"/>
        </pc:sldMkLst>
        <pc:picChg chg="mod">
          <ac:chgData name="Duivenvoorden, R.G.C. (17057469)" userId="S::17057469@student.hhs.nl::363e60e8-fa41-4131-9de7-c56880614cc4" providerId="AD" clId="Web-{FE1E63F0-EB39-43B6-A7C1-0485CB0ECF06}" dt="2020-10-30T11:09:37.934" v="8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Duivenvoorden, R.G.C. (17057469)" userId="363e60e8-fa41-4131-9de7-c56880614cc4" providerId="ADAL" clId="{339FDAE7-BE2B-4FB9-A842-6E51B081EB2F}"/>
    <pc:docChg chg="addSld delSld modSld delMainMaster">
      <pc:chgData name="Duivenvoorden, R.G.C. (17057469)" userId="363e60e8-fa41-4131-9de7-c56880614cc4" providerId="ADAL" clId="{339FDAE7-BE2B-4FB9-A842-6E51B081EB2F}" dt="2020-09-24T17:51:15.999" v="340" actId="1076"/>
      <pc:docMkLst>
        <pc:docMk/>
      </pc:docMkLst>
      <pc:sldChg chg="addSp delSp modSp del">
        <pc:chgData name="Duivenvoorden, R.G.C. (17057469)" userId="363e60e8-fa41-4131-9de7-c56880614cc4" providerId="ADAL" clId="{339FDAE7-BE2B-4FB9-A842-6E51B081EB2F}" dt="2020-09-24T16:58:38.938" v="4" actId="2696"/>
        <pc:sldMkLst>
          <pc:docMk/>
          <pc:sldMk cId="3285082427" sldId="256"/>
        </pc:sldMkLst>
        <pc:picChg chg="add del mod">
          <ac:chgData name="Duivenvoorden, R.G.C. (17057469)" userId="363e60e8-fa41-4131-9de7-c56880614cc4" providerId="ADAL" clId="{339FDAE7-BE2B-4FB9-A842-6E51B081EB2F}" dt="2020-09-24T16:58:23.314" v="3"/>
          <ac:picMkLst>
            <pc:docMk/>
            <pc:sldMk cId="3285082427" sldId="256"/>
            <ac:picMk id="1026" creationId="{2E230C3D-8DB3-43A9-A43C-ABBA223DB990}"/>
          </ac:picMkLst>
        </pc:picChg>
      </pc:sldChg>
      <pc:sldChg chg="modSp modAnim">
        <pc:chgData name="Duivenvoorden, R.G.C. (17057469)" userId="363e60e8-fa41-4131-9de7-c56880614cc4" providerId="ADAL" clId="{339FDAE7-BE2B-4FB9-A842-6E51B081EB2F}" dt="2020-09-24T17:18:37.493" v="85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339FDAE7-BE2B-4FB9-A842-6E51B081EB2F}" dt="2020-09-24T17:18:37.493" v="8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 modAnim">
        <pc:chgData name="Duivenvoorden, R.G.C. (17057469)" userId="363e60e8-fa41-4131-9de7-c56880614cc4" providerId="ADAL" clId="{339FDAE7-BE2B-4FB9-A842-6E51B081EB2F}" dt="2020-09-24T17:50:17.392" v="317" actId="5793"/>
        <pc:sldMkLst>
          <pc:docMk/>
          <pc:sldMk cId="918202141" sldId="260"/>
        </pc:sldMkLst>
        <pc:spChg chg="mod">
          <ac:chgData name="Duivenvoorden, R.G.C. (17057469)" userId="363e60e8-fa41-4131-9de7-c56880614cc4" providerId="ADAL" clId="{339FDAE7-BE2B-4FB9-A842-6E51B081EB2F}" dt="2020-09-24T17:24:28.606" v="115" actId="20577"/>
          <ac:spMkLst>
            <pc:docMk/>
            <pc:sldMk cId="918202141" sldId="260"/>
            <ac:spMk id="2" creationId="{7B0AFB3D-75FB-407A-BDC8-07FD07BEF05A}"/>
          </ac:spMkLst>
        </pc:spChg>
        <pc:spChg chg="mod">
          <ac:chgData name="Duivenvoorden, R.G.C. (17057469)" userId="363e60e8-fa41-4131-9de7-c56880614cc4" providerId="ADAL" clId="{339FDAE7-BE2B-4FB9-A842-6E51B081EB2F}" dt="2020-09-24T17:50:17.392" v="317" actId="5793"/>
          <ac:spMkLst>
            <pc:docMk/>
            <pc:sldMk cId="918202141" sldId="260"/>
            <ac:spMk id="3" creationId="{7579F7E6-92DF-46DE-AB48-E5393CF1BE28}"/>
          </ac:spMkLst>
        </pc:spChg>
        <pc:picChg chg="del">
          <ac:chgData name="Duivenvoorden, R.G.C. (17057469)" userId="363e60e8-fa41-4131-9de7-c56880614cc4" providerId="ADAL" clId="{339FDAE7-BE2B-4FB9-A842-6E51B081EB2F}" dt="2020-09-24T17:18:44.077" v="86"/>
          <ac:picMkLst>
            <pc:docMk/>
            <pc:sldMk cId="918202141" sldId="260"/>
            <ac:picMk id="5" creationId="{DFDFB36C-1118-4891-A942-087FB1F25F26}"/>
          </ac:picMkLst>
        </pc:picChg>
        <pc:picChg chg="del">
          <ac:chgData name="Duivenvoorden, R.G.C. (17057469)" userId="363e60e8-fa41-4131-9de7-c56880614cc4" providerId="ADAL" clId="{339FDAE7-BE2B-4FB9-A842-6E51B081EB2F}" dt="2020-09-24T17:18:52.461" v="88"/>
          <ac:picMkLst>
            <pc:docMk/>
            <pc:sldMk cId="918202141" sldId="260"/>
            <ac:picMk id="6" creationId="{4C4E9C9E-E75A-45D4-9136-D77640E62542}"/>
          </ac:picMkLst>
        </pc:picChg>
        <pc:picChg chg="add mod">
          <ac:chgData name="Duivenvoorden, R.G.C. (17057469)" userId="363e60e8-fa41-4131-9de7-c56880614cc4" providerId="ADAL" clId="{339FDAE7-BE2B-4FB9-A842-6E51B081EB2F}" dt="2020-09-24T17:24:10.405" v="98" actId="1076"/>
          <ac:picMkLst>
            <pc:docMk/>
            <pc:sldMk cId="918202141" sldId="260"/>
            <ac:picMk id="8" creationId="{A315BC2B-2963-486B-884D-FBF589D27783}"/>
          </ac:picMkLst>
        </pc:picChg>
      </pc:sldChg>
      <pc:sldChg chg="addSp delSp modSp add modAnim">
        <pc:chgData name="Duivenvoorden, R.G.C. (17057469)" userId="363e60e8-fa41-4131-9de7-c56880614cc4" providerId="ADAL" clId="{339FDAE7-BE2B-4FB9-A842-6E51B081EB2F}" dt="2020-09-24T17:51:04.408" v="337"/>
        <pc:sldMkLst>
          <pc:docMk/>
          <pc:sldMk cId="3924504387" sldId="261"/>
        </pc:sldMkLst>
        <pc:spChg chg="mod">
          <ac:chgData name="Duivenvoorden, R.G.C. (17057469)" userId="363e60e8-fa41-4131-9de7-c56880614cc4" providerId="ADAL" clId="{339FDAE7-BE2B-4FB9-A842-6E51B081EB2F}" dt="2020-09-24T17:18:12.977" v="44"/>
          <ac:spMkLst>
            <pc:docMk/>
            <pc:sldMk cId="3924504387" sldId="261"/>
            <ac:spMk id="3" creationId="{DB5B6AEE-3212-44B4-8F0E-32C50300BF33}"/>
          </ac:spMkLst>
        </pc:spChg>
        <pc:picChg chg="add del mod">
          <ac:chgData name="Duivenvoorden, R.G.C. (17057469)" userId="363e60e8-fa41-4131-9de7-c56880614cc4" providerId="ADAL" clId="{339FDAE7-BE2B-4FB9-A842-6E51B081EB2F}" dt="2020-09-24T17:50:41.369" v="329"/>
          <ac:picMkLst>
            <pc:docMk/>
            <pc:sldMk cId="3924504387" sldId="261"/>
            <ac:picMk id="5" creationId="{73473130-A825-4A40-98D6-79F748847473}"/>
          </ac:picMkLst>
        </pc:picChg>
        <pc:picChg chg="add del mod">
          <ac:chgData name="Duivenvoorden, R.G.C. (17057469)" userId="363e60e8-fa41-4131-9de7-c56880614cc4" providerId="ADAL" clId="{339FDAE7-BE2B-4FB9-A842-6E51B081EB2F}" dt="2020-09-24T17:51:04.408" v="337"/>
          <ac:picMkLst>
            <pc:docMk/>
            <pc:sldMk cId="3924504387" sldId="261"/>
            <ac:picMk id="6" creationId="{C1886BF5-8F0C-4D2E-B570-C87D021ACE80}"/>
          </ac:picMkLst>
        </pc:picChg>
      </pc:sldChg>
      <pc:sldChg chg="addSp modSp add modAnim">
        <pc:chgData name="Duivenvoorden, R.G.C. (17057469)" userId="363e60e8-fa41-4131-9de7-c56880614cc4" providerId="ADAL" clId="{339FDAE7-BE2B-4FB9-A842-6E51B081EB2F}" dt="2020-09-24T17:51:15.999" v="340" actId="1076"/>
        <pc:sldMkLst>
          <pc:docMk/>
          <pc:sldMk cId="2581349776" sldId="262"/>
        </pc:sldMkLst>
        <pc:spChg chg="mod">
          <ac:chgData name="Duivenvoorden, R.G.C. (17057469)" userId="363e60e8-fa41-4131-9de7-c56880614cc4" providerId="ADAL" clId="{339FDAE7-BE2B-4FB9-A842-6E51B081EB2F}" dt="2020-09-24T17:50:32.627" v="327" actId="20577"/>
          <ac:spMkLst>
            <pc:docMk/>
            <pc:sldMk cId="2581349776" sldId="262"/>
            <ac:spMk id="2" creationId="{1F856F5C-9CEE-4E37-8ACF-AEF774CC96AC}"/>
          </ac:spMkLst>
        </pc:spChg>
        <pc:spChg chg="mod">
          <ac:chgData name="Duivenvoorden, R.G.C. (17057469)" userId="363e60e8-fa41-4131-9de7-c56880614cc4" providerId="ADAL" clId="{339FDAE7-BE2B-4FB9-A842-6E51B081EB2F}" dt="2020-09-24T17:50:28.210" v="319"/>
          <ac:spMkLst>
            <pc:docMk/>
            <pc:sldMk cId="2581349776" sldId="262"/>
            <ac:spMk id="3" creationId="{5022BDF7-1010-4D06-B462-8F3C87A87EC0}"/>
          </ac:spMkLst>
        </pc:spChg>
        <pc:picChg chg="add mod">
          <ac:chgData name="Duivenvoorden, R.G.C. (17057469)" userId="363e60e8-fa41-4131-9de7-c56880614cc4" providerId="ADAL" clId="{339FDAE7-BE2B-4FB9-A842-6E51B081EB2F}" dt="2020-09-24T17:50:55.712" v="336" actId="1076"/>
          <ac:picMkLst>
            <pc:docMk/>
            <pc:sldMk cId="2581349776" sldId="262"/>
            <ac:picMk id="5" creationId="{92D57214-0BB1-4050-8F8C-0FB0A6CA5DF1}"/>
          </ac:picMkLst>
        </pc:picChg>
        <pc:picChg chg="add mod">
          <ac:chgData name="Duivenvoorden, R.G.C. (17057469)" userId="363e60e8-fa41-4131-9de7-c56880614cc4" providerId="ADAL" clId="{339FDAE7-BE2B-4FB9-A842-6E51B081EB2F}" dt="2020-09-24T17:51:15.999" v="340" actId="1076"/>
          <ac:picMkLst>
            <pc:docMk/>
            <pc:sldMk cId="2581349776" sldId="262"/>
            <ac:picMk id="6" creationId="{8FA04AE4-F458-4A9A-9849-1AF6CB139CEB}"/>
          </ac:picMkLst>
        </pc:picChg>
      </pc:sldChg>
      <pc:sldMasterChg chg="del delSldLayout">
        <pc:chgData name="Duivenvoorden, R.G.C. (17057469)" userId="363e60e8-fa41-4131-9de7-c56880614cc4" providerId="ADAL" clId="{339FDAE7-BE2B-4FB9-A842-6E51B081EB2F}" dt="2020-09-24T16:58:38.947" v="16" actId="2696"/>
        <pc:sldMasterMkLst>
          <pc:docMk/>
          <pc:sldMasterMk cId="1710546820" sldId="2147483648"/>
        </pc:sldMasterMkLst>
        <pc:sldLayoutChg chg="del">
          <pc:chgData name="Duivenvoorden, R.G.C. (17057469)" userId="363e60e8-fa41-4131-9de7-c56880614cc4" providerId="ADAL" clId="{339FDAE7-BE2B-4FB9-A842-6E51B081EB2F}" dt="2020-09-24T16:58:38.939" v="5" actId="269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6" actId="269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0" v="7" actId="269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1" v="8" actId="269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9" actId="269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2" v="10" actId="269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3" v="11" actId="269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2" actId="269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4" v="13" actId="269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4" actId="269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Duivenvoorden, R.G.C. (17057469)" userId="363e60e8-fa41-4131-9de7-c56880614cc4" providerId="ADAL" clId="{339FDAE7-BE2B-4FB9-A842-6E51B081EB2F}" dt="2020-09-24T16:58:38.945" v="15" actId="2696"/>
          <pc:sldLayoutMkLst>
            <pc:docMk/>
            <pc:sldMasterMk cId="1710546820" sldId="2147483648"/>
            <pc:sldLayoutMk cId="3231119585" sldId="2147483659"/>
          </pc:sldLayoutMkLst>
        </pc:sldLayoutChg>
      </pc:sldMasterChg>
    </pc:docChg>
  </pc:docChgLst>
  <pc:docChgLst>
    <pc:chgData name="Keereweer, N.D. (17020670)" userId="S::17020670@student.hhs.nl::3fca7a82-e811-4d55-abec-bfaf0b2d12b2" providerId="AD" clId="Web-{EE3467D4-0081-467E-85A8-F47C52A10A51}"/>
    <pc:docChg chg="modSld">
      <pc:chgData name="Keereweer, N.D. (17020670)" userId="S::17020670@student.hhs.nl::3fca7a82-e811-4d55-abec-bfaf0b2d12b2" providerId="AD" clId="Web-{EE3467D4-0081-467E-85A8-F47C52A10A51}" dt="2020-09-25T09:18:30.996" v="11" actId="1076"/>
      <pc:docMkLst>
        <pc:docMk/>
      </pc:docMkLst>
      <pc:sldChg chg="addSp modSp">
        <pc:chgData name="Keereweer, N.D. (17020670)" userId="S::17020670@student.hhs.nl::3fca7a82-e811-4d55-abec-bfaf0b2d12b2" providerId="AD" clId="Web-{EE3467D4-0081-467E-85A8-F47C52A10A51}" dt="2020-09-25T09:18:30.996" v="11" actId="1076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EE3467D4-0081-467E-85A8-F47C52A10A51}" dt="2020-09-25T09:17:50.040" v="0" actId="20577"/>
          <ac:spMkLst>
            <pc:docMk/>
            <pc:sldMk cId="2269961794" sldId="263"/>
            <ac:spMk id="3" creationId="{DB5B6AEE-3212-44B4-8F0E-32C50300BF33}"/>
          </ac:spMkLst>
        </pc:spChg>
        <pc:picChg chg="add mod modCrop">
          <ac:chgData name="Keereweer, N.D. (17020670)" userId="S::17020670@student.hhs.nl::3fca7a82-e811-4d55-abec-bfaf0b2d12b2" providerId="AD" clId="Web-{EE3467D4-0081-467E-85A8-F47C52A10A51}" dt="2020-09-25T09:18:30.996" v="11" actId="1076"/>
          <ac:picMkLst>
            <pc:docMk/>
            <pc:sldMk cId="2269961794" sldId="263"/>
            <ac:picMk id="6" creationId="{29FC6FAC-3F23-402E-8EDD-65B763CEE063}"/>
          </ac:picMkLst>
        </pc:picChg>
      </pc:sldChg>
    </pc:docChg>
  </pc:docChgLst>
  <pc:docChgLst>
    <pc:chgData name="Abdulkader, S. (20173059)" userId="S::20173059@student.hhs.nl::c5d10ffe-138e-4b4e-822f-249a54adf489" providerId="AD" clId="Web-{4170B5E3-A746-4FC4-A9D0-F70161596A3A}"/>
    <pc:docChg chg="modSld">
      <pc:chgData name="Abdulkader, S. (20173059)" userId="S::20173059@student.hhs.nl::c5d10ffe-138e-4b4e-822f-249a54adf489" providerId="AD" clId="Web-{4170B5E3-A746-4FC4-A9D0-F70161596A3A}" dt="2020-09-25T09:02:32.547" v="34" actId="20577"/>
      <pc:docMkLst>
        <pc:docMk/>
      </pc:docMkLst>
      <pc:sldChg chg="addSp delSp">
        <pc:chgData name="Abdulkader, S. (20173059)" userId="S::20173059@student.hhs.nl::c5d10ffe-138e-4b4e-822f-249a54adf489" providerId="AD" clId="Web-{4170B5E3-A746-4FC4-A9D0-F70161596A3A}" dt="2020-09-25T08:39:11.216" v="1"/>
        <pc:sldMkLst>
          <pc:docMk/>
          <pc:sldMk cId="2581349776" sldId="262"/>
        </pc:sldMkLst>
        <pc:spChg chg="add del">
          <ac:chgData name="Abdulkader, S. (20173059)" userId="S::20173059@student.hhs.nl::c5d10ffe-138e-4b4e-822f-249a54adf489" providerId="AD" clId="Web-{4170B5E3-A746-4FC4-A9D0-F70161596A3A}" dt="2020-09-25T08:39:11.216" v="1"/>
          <ac:spMkLst>
            <pc:docMk/>
            <pc:sldMk cId="2581349776" sldId="262"/>
            <ac:spMk id="7" creationId="{71797FA5-1719-4499-8F60-1621C4656326}"/>
          </ac:spMkLst>
        </pc:spChg>
      </pc:sldChg>
      <pc:sldChg chg="addSp delSp modSp">
        <pc:chgData name="Abdulkader, S. (20173059)" userId="S::20173059@student.hhs.nl::c5d10ffe-138e-4b4e-822f-249a54adf489" providerId="AD" clId="Web-{4170B5E3-A746-4FC4-A9D0-F70161596A3A}" dt="2020-09-25T09:02:31.094" v="32" actId="20577"/>
        <pc:sldMkLst>
          <pc:docMk/>
          <pc:sldMk cId="2269961794" sldId="263"/>
        </pc:sldMkLst>
        <pc:spChg chg="mod">
          <ac:chgData name="Abdulkader, S. (20173059)" userId="S::20173059@student.hhs.nl::c5d10ffe-138e-4b4e-822f-249a54adf489" providerId="AD" clId="Web-{4170B5E3-A746-4FC4-A9D0-F70161596A3A}" dt="2020-09-25T09:02:31.094" v="32" actId="20577"/>
          <ac:spMkLst>
            <pc:docMk/>
            <pc:sldMk cId="2269961794" sldId="263"/>
            <ac:spMk id="3" creationId="{DB5B6AEE-3212-44B4-8F0E-32C50300BF33}"/>
          </ac:spMkLst>
        </pc:spChg>
        <pc:spChg chg="add del">
          <ac:chgData name="Abdulkader, S. (20173059)" userId="S::20173059@student.hhs.nl::c5d10ffe-138e-4b4e-822f-249a54adf489" providerId="AD" clId="Web-{4170B5E3-A746-4FC4-A9D0-F70161596A3A}" dt="2020-09-25T09:02:03.373" v="3"/>
          <ac:spMkLst>
            <pc:docMk/>
            <pc:sldMk cId="2269961794" sldId="263"/>
            <ac:spMk id="5" creationId="{BCA71FB0-A8AA-4668-805D-61C0F8A5E9E8}"/>
          </ac:spMkLst>
        </pc:spChg>
      </pc:sldChg>
    </pc:docChg>
  </pc:docChgLst>
  <pc:docChgLst>
    <pc:chgData name="Lingen, F. van (16065832)" userId="de37eaec-224c-44ef-8345-e5f28189558f" providerId="ADAL" clId="{86F0D0B2-B445-4D65-9795-941095B9EA3B}"/>
    <pc:docChg chg="undo custSel addSld modSld">
      <pc:chgData name="Lingen, F. van (16065832)" userId="de37eaec-224c-44ef-8345-e5f28189558f" providerId="ADAL" clId="{86F0D0B2-B445-4D65-9795-941095B9EA3B}" dt="2020-10-30T13:26:52.820" v="139" actId="20577"/>
      <pc:docMkLst>
        <pc:docMk/>
      </pc:docMkLst>
      <pc:sldChg chg="addSp delSp modSp">
        <pc:chgData name="Lingen, F. van (16065832)" userId="de37eaec-224c-44ef-8345-e5f28189558f" providerId="ADAL" clId="{86F0D0B2-B445-4D65-9795-941095B9EA3B}" dt="2020-10-30T13:26:38.404" v="131" actId="20577"/>
        <pc:sldMkLst>
          <pc:docMk/>
          <pc:sldMk cId="2146374157" sldId="271"/>
        </pc:sldMkLst>
        <pc:spChg chg="mod">
          <ac:chgData name="Lingen, F. van (16065832)" userId="de37eaec-224c-44ef-8345-e5f28189558f" providerId="ADAL" clId="{86F0D0B2-B445-4D65-9795-941095B9EA3B}" dt="2020-10-30T13:26:38.404" v="131" actId="20577"/>
          <ac:spMkLst>
            <pc:docMk/>
            <pc:sldMk cId="2146374157" sldId="271"/>
            <ac:spMk id="2" creationId="{D4AD0E98-5D31-4D09-9619-437541A6AF81}"/>
          </ac:spMkLst>
        </pc:spChg>
        <pc:spChg chg="del">
          <ac:chgData name="Lingen, F. van (16065832)" userId="de37eaec-224c-44ef-8345-e5f28189558f" providerId="ADAL" clId="{86F0D0B2-B445-4D65-9795-941095B9EA3B}" dt="2020-10-30T10:43:31.004" v="0"/>
          <ac:spMkLst>
            <pc:docMk/>
            <pc:sldMk cId="2146374157" sldId="271"/>
            <ac:spMk id="3" creationId="{75EB51D3-78A5-4F03-B3A8-C9725C7EEB32}"/>
          </ac:spMkLst>
        </pc:spChg>
        <pc:spChg chg="add del mod">
          <ac:chgData name="Lingen, F. van (16065832)" userId="de37eaec-224c-44ef-8345-e5f28189558f" providerId="ADAL" clId="{86F0D0B2-B445-4D65-9795-941095B9EA3B}" dt="2020-10-30T10:54:36.437" v="44"/>
          <ac:spMkLst>
            <pc:docMk/>
            <pc:sldMk cId="2146374157" sldId="271"/>
            <ac:spMk id="9" creationId="{42567E62-5251-4C2A-A6C1-73851A4FB6CD}"/>
          </ac:spMkLst>
        </pc:spChg>
        <pc:picChg chg="add del mod">
          <ac:chgData name="Lingen, F. van (16065832)" userId="de37eaec-224c-44ef-8345-e5f28189558f" providerId="ADAL" clId="{86F0D0B2-B445-4D65-9795-941095B9EA3B}" dt="2020-10-30T10:44:30.847" v="34" actId="478"/>
          <ac:picMkLst>
            <pc:docMk/>
            <pc:sldMk cId="2146374157" sldId="271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1:10:08.227" v="124" actId="1076"/>
          <ac:picMkLst>
            <pc:docMk/>
            <pc:sldMk cId="2146374157" sldId="271"/>
            <ac:picMk id="10" creationId="{397281E5-16B8-4268-9FCB-B010F655570C}"/>
          </ac:picMkLst>
        </pc:picChg>
      </pc:sldChg>
      <pc:sldChg chg="addSp delSp modSp add">
        <pc:chgData name="Lingen, F. van (16065832)" userId="de37eaec-224c-44ef-8345-e5f28189558f" providerId="ADAL" clId="{86F0D0B2-B445-4D65-9795-941095B9EA3B}" dt="2020-10-30T10:58:28.115" v="100"/>
        <pc:sldMkLst>
          <pc:docMk/>
          <pc:sldMk cId="386266886" sldId="274"/>
        </pc:sldMkLst>
        <pc:spChg chg="mod">
          <ac:chgData name="Lingen, F. van (16065832)" userId="de37eaec-224c-44ef-8345-e5f28189558f" providerId="ADAL" clId="{86F0D0B2-B445-4D65-9795-941095B9EA3B}" dt="2020-10-30T10:58:28.115" v="100"/>
          <ac:spMkLst>
            <pc:docMk/>
            <pc:sldMk cId="386266886" sldId="274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44:22.326" v="31"/>
          <ac:spMkLst>
            <pc:docMk/>
            <pc:sldMk cId="386266886" sldId="274"/>
            <ac:spMk id="8" creationId="{FBEF75A6-3280-4437-AF2A-8B6FC0793D91}"/>
          </ac:spMkLst>
        </pc:spChg>
        <pc:picChg chg="del">
          <ac:chgData name="Lingen, F. van (16065832)" userId="de37eaec-224c-44ef-8345-e5f28189558f" providerId="ADAL" clId="{86F0D0B2-B445-4D65-9795-941095B9EA3B}" dt="2020-10-30T10:43:37.395" v="2" actId="478"/>
          <ac:picMkLst>
            <pc:docMk/>
            <pc:sldMk cId="386266886" sldId="274"/>
            <ac:picMk id="7" creationId="{642A9A0A-9FE2-4AEC-9C40-3A4C93B4C573}"/>
          </ac:picMkLst>
        </pc:picChg>
        <pc:picChg chg="add mod">
          <ac:chgData name="Lingen, F. van (16065832)" userId="de37eaec-224c-44ef-8345-e5f28189558f" providerId="ADAL" clId="{86F0D0B2-B445-4D65-9795-941095B9EA3B}" dt="2020-10-30T10:44:22.326" v="31"/>
          <ac:picMkLst>
            <pc:docMk/>
            <pc:sldMk cId="386266886" sldId="274"/>
            <ac:picMk id="9" creationId="{82787A71-50FD-4808-8F7A-8C569B994840}"/>
          </ac:picMkLst>
        </pc:picChg>
      </pc:sldChg>
      <pc:sldChg chg="modSp add">
        <pc:chgData name="Lingen, F. van (16065832)" userId="de37eaec-224c-44ef-8345-e5f28189558f" providerId="ADAL" clId="{86F0D0B2-B445-4D65-9795-941095B9EA3B}" dt="2020-10-30T13:26:52.820" v="139" actId="20577"/>
        <pc:sldMkLst>
          <pc:docMk/>
          <pc:sldMk cId="3501591894" sldId="275"/>
        </pc:sldMkLst>
        <pc:spChg chg="mod">
          <ac:chgData name="Lingen, F. van (16065832)" userId="de37eaec-224c-44ef-8345-e5f28189558f" providerId="ADAL" clId="{86F0D0B2-B445-4D65-9795-941095B9EA3B}" dt="2020-10-30T13:26:52.820" v="139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86F0D0B2-B445-4D65-9795-941095B9EA3B}" dt="2020-10-30T13:26:47.316" v="135" actId="20577"/>
        <pc:sldMkLst>
          <pc:docMk/>
          <pc:sldMk cId="465794318" sldId="276"/>
        </pc:sldMkLst>
        <pc:spChg chg="mod">
          <ac:chgData name="Lingen, F. van (16065832)" userId="de37eaec-224c-44ef-8345-e5f28189558f" providerId="ADAL" clId="{86F0D0B2-B445-4D65-9795-941095B9EA3B}" dt="2020-10-30T13:26:47.316" v="135" actId="20577"/>
          <ac:spMkLst>
            <pc:docMk/>
            <pc:sldMk cId="465794318" sldId="276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86F0D0B2-B445-4D65-9795-941095B9EA3B}" dt="2020-10-30T10:55:01.266" v="57"/>
          <ac:spMkLst>
            <pc:docMk/>
            <pc:sldMk cId="465794318" sldId="276"/>
            <ac:spMk id="8" creationId="{1BFB152A-F369-4796-9139-8554F8A8ABBD}"/>
          </ac:spMkLst>
        </pc:spChg>
        <pc:spChg chg="add del mod">
          <ac:chgData name="Lingen, F. van (16065832)" userId="de37eaec-224c-44ef-8345-e5f28189558f" providerId="ADAL" clId="{86F0D0B2-B445-4D65-9795-941095B9EA3B}" dt="2020-10-30T10:55:48.776" v="59"/>
          <ac:spMkLst>
            <pc:docMk/>
            <pc:sldMk cId="465794318" sldId="276"/>
            <ac:spMk id="11" creationId="{01ECA881-268F-4BC6-B376-774119DA424A}"/>
          </ac:spMkLst>
        </pc:spChg>
        <pc:picChg chg="del">
          <ac:chgData name="Lingen, F. van (16065832)" userId="de37eaec-224c-44ef-8345-e5f28189558f" providerId="ADAL" clId="{86F0D0B2-B445-4D65-9795-941095B9EA3B}" dt="2020-10-30T10:44:32.524" v="35" actId="478"/>
          <ac:picMkLst>
            <pc:docMk/>
            <pc:sldMk cId="465794318" sldId="276"/>
            <ac:picMk id="7" creationId="{642A9A0A-9FE2-4AEC-9C40-3A4C93B4C573}"/>
          </ac:picMkLst>
        </pc:picChg>
        <pc:picChg chg="add del mod">
          <ac:chgData name="Lingen, F. van (16065832)" userId="de37eaec-224c-44ef-8345-e5f28189558f" providerId="ADAL" clId="{86F0D0B2-B445-4D65-9795-941095B9EA3B}" dt="2020-10-30T10:55:47.409" v="58" actId="478"/>
          <ac:picMkLst>
            <pc:docMk/>
            <pc:sldMk cId="465794318" sldId="276"/>
            <ac:picMk id="9" creationId="{4238AD82-8577-4EF0-8382-D47E37978A4A}"/>
          </ac:picMkLst>
        </pc:picChg>
        <pc:picChg chg="add mod">
          <ac:chgData name="Lingen, F. van (16065832)" userId="de37eaec-224c-44ef-8345-e5f28189558f" providerId="ADAL" clId="{86F0D0B2-B445-4D65-9795-941095B9EA3B}" dt="2020-10-30T10:55:48.776" v="59"/>
          <ac:picMkLst>
            <pc:docMk/>
            <pc:sldMk cId="465794318" sldId="276"/>
            <ac:picMk id="12" creationId="{3EE5454B-F581-4BD5-B52B-52F59D877D8D}"/>
          </ac:picMkLst>
        </pc:picChg>
      </pc:sldChg>
    </pc:docChg>
  </pc:docChgLst>
  <pc:docChgLst>
    <pc:chgData name="Berg, T. van den (13094130)" userId="S::13094130@student.hhs.nl::87687bbc-cabc-430d-afe6-6a1c50e3a7cd" providerId="AD" clId="Web-{4C4713CF-829C-4CA6-B60B-9C265961C46B}"/>
    <pc:docChg chg="modSld">
      <pc:chgData name="Berg, T. van den (13094130)" userId="S::13094130@student.hhs.nl::87687bbc-cabc-430d-afe6-6a1c50e3a7cd" providerId="AD" clId="Web-{4C4713CF-829C-4CA6-B60B-9C265961C46B}" dt="2020-10-30T08:39:59.356" v="14" actId="20577"/>
      <pc:docMkLst>
        <pc:docMk/>
      </pc:docMkLst>
      <pc:sldChg chg="modSp">
        <pc:chgData name="Berg, T. van den (13094130)" userId="S::13094130@student.hhs.nl::87687bbc-cabc-430d-afe6-6a1c50e3a7cd" providerId="AD" clId="Web-{4C4713CF-829C-4CA6-B60B-9C265961C46B}" dt="2020-10-30T08:39:59.153" v="12" actId="20577"/>
        <pc:sldMkLst>
          <pc:docMk/>
          <pc:sldMk cId="770703763" sldId="268"/>
        </pc:sldMkLst>
        <pc:spChg chg="mod">
          <ac:chgData name="Berg, T. van den (13094130)" userId="S::13094130@student.hhs.nl::87687bbc-cabc-430d-afe6-6a1c50e3a7cd" providerId="AD" clId="Web-{4C4713CF-829C-4CA6-B60B-9C265961C46B}" dt="2020-10-30T08:39:59.153" v="12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554F2E40-E581-4A0B-84E8-A17F3EA0C489}"/>
    <pc:docChg chg="addSld delSld modSld">
      <pc:chgData name="Duivenvoorden, R.G.C. (17057469)" userId="S::17057469@student.hhs.nl::363e60e8-fa41-4131-9de7-c56880614cc4" providerId="AD" clId="Web-{554F2E40-E581-4A0B-84E8-A17F3EA0C489}" dt="2020-10-30T08:57:57.567" v="347" actId="1076"/>
      <pc:docMkLst>
        <pc:docMk/>
      </pc:docMkLst>
      <pc:sldChg chg="modSp">
        <pc:chgData name="Duivenvoorden, R.G.C. (17057469)" userId="S::17057469@student.hhs.nl::363e60e8-fa41-4131-9de7-c56880614cc4" providerId="AD" clId="Web-{554F2E40-E581-4A0B-84E8-A17F3EA0C489}" dt="2020-10-30T08:32:44.971" v="1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554F2E40-E581-4A0B-84E8-A17F3EA0C489}" dt="2020-10-30T08:32:44.971" v="1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Sp modSp delAnim">
        <pc:chgData name="Duivenvoorden, R.G.C. (17057469)" userId="S::17057469@student.hhs.nl::363e60e8-fa41-4131-9de7-c56880614cc4" providerId="AD" clId="Web-{554F2E40-E581-4A0B-84E8-A17F3EA0C489}" dt="2020-10-30T08:34:17.864" v="44"/>
        <pc:sldMkLst>
          <pc:docMk/>
          <pc:sldMk cId="3924504387" sldId="261"/>
        </pc:sldMkLst>
        <pc:picChg chg="del mod">
          <ac:chgData name="Duivenvoorden, R.G.C. (17057469)" userId="S::17057469@student.hhs.nl::363e60e8-fa41-4131-9de7-c56880614cc4" providerId="AD" clId="Web-{554F2E40-E581-4A0B-84E8-A17F3EA0C489}" dt="2020-10-30T08:34:17.864" v="44"/>
          <ac:picMkLst>
            <pc:docMk/>
            <pc:sldMk cId="3924504387" sldId="261"/>
            <ac:picMk id="10" creationId="{06D83712-2A55-4C7C-8B38-1F8251B88EDC}"/>
          </ac:picMkLst>
        </pc:picChg>
      </pc:sldChg>
      <pc:sldChg chg="modSp">
        <pc:chgData name="Duivenvoorden, R.G.C. (17057469)" userId="S::17057469@student.hhs.nl::363e60e8-fa41-4131-9de7-c56880614cc4" providerId="AD" clId="Web-{554F2E40-E581-4A0B-84E8-A17F3EA0C489}" dt="2020-10-30T08:33:59.645" v="41" actId="20577"/>
        <pc:sldMkLst>
          <pc:docMk/>
          <pc:sldMk cId="2581349776" sldId="262"/>
        </pc:sldMkLst>
        <pc:spChg chg="mod">
          <ac:chgData name="Duivenvoorden, R.G.C. (17057469)" userId="S::17057469@student.hhs.nl::363e60e8-fa41-4131-9de7-c56880614cc4" providerId="AD" clId="Web-{554F2E40-E581-4A0B-84E8-A17F3EA0C489}" dt="2020-10-30T08:33:59.645" v="41" actId="20577"/>
          <ac:spMkLst>
            <pc:docMk/>
            <pc:sldMk cId="2581349776" sldId="262"/>
            <ac:spMk id="3" creationId="{5022BDF7-1010-4D06-B462-8F3C87A87EC0}"/>
          </ac:spMkLst>
        </pc:spChg>
      </pc:sldChg>
      <pc:sldChg chg="modSp">
        <pc:chgData name="Duivenvoorden, R.G.C. (17057469)" userId="S::17057469@student.hhs.nl::363e60e8-fa41-4131-9de7-c56880614cc4" providerId="AD" clId="Web-{554F2E40-E581-4A0B-84E8-A17F3EA0C489}" dt="2020-10-30T08:48:39.164" v="302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554F2E40-E581-4A0B-84E8-A17F3EA0C489}" dt="2020-10-30T08:44:30.534" v="125" actId="20577"/>
          <ac:spMkLst>
            <pc:docMk/>
            <pc:sldMk cId="4151922182" sldId="267"/>
            <ac:spMk id="2" creationId="{8C7133F1-3F68-420E-95E9-0F5FA0DCA02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8:39.164" v="302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 new">
        <pc:chgData name="Duivenvoorden, R.G.C. (17057469)" userId="S::17057469@student.hhs.nl::363e60e8-fa41-4131-9de7-c56880614cc4" providerId="AD" clId="Web-{554F2E40-E581-4A0B-84E8-A17F3EA0C489}" dt="2020-10-30T08:37:54.931" v="85" actId="20577"/>
        <pc:sldMkLst>
          <pc:docMk/>
          <pc:sldMk cId="770703763" sldId="268"/>
        </pc:sldMkLst>
        <pc:spChg chg="mod">
          <ac:chgData name="Duivenvoorden, R.G.C. (17057469)" userId="S::17057469@student.hhs.nl::363e60e8-fa41-4131-9de7-c56880614cc4" providerId="AD" clId="Web-{554F2E40-E581-4A0B-84E8-A17F3EA0C489}" dt="2020-10-30T08:36:15.164" v="81" actId="20577"/>
          <ac:spMkLst>
            <pc:docMk/>
            <pc:sldMk cId="770703763" sldId="268"/>
            <ac:spMk id="2" creationId="{F75A852E-9FE6-4660-A4B1-A8FD004BE3D3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7:54.931" v="85" actId="20577"/>
          <ac:spMkLst>
            <pc:docMk/>
            <pc:sldMk cId="770703763" sldId="268"/>
            <ac:spMk id="3" creationId="{E6EBC138-2936-416A-B8BF-3492E6543C85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36:28.304" v="84" actId="20577"/>
          <ac:spMkLst>
            <pc:docMk/>
            <pc:sldMk cId="770703763" sldId="268"/>
            <ac:spMk id="5" creationId="{CEC39BDD-AAB6-47D2-A840-40652CAE1CC3}"/>
          </ac:spMkLst>
        </pc:spChg>
      </pc:sldChg>
      <pc:sldChg chg="addSp delSp modSp new del">
        <pc:chgData name="Duivenvoorden, R.G.C. (17057469)" userId="S::17057469@student.hhs.nl::363e60e8-fa41-4131-9de7-c56880614cc4" providerId="AD" clId="Web-{554F2E40-E581-4A0B-84E8-A17F3EA0C489}" dt="2020-10-30T08:57:19.895" v="343"/>
        <pc:sldMkLst>
          <pc:docMk/>
          <pc:sldMk cId="12425319" sldId="269"/>
        </pc:sldMkLst>
        <pc:spChg chg="mod">
          <ac:chgData name="Duivenvoorden, R.G.C. (17057469)" userId="S::17057469@student.hhs.nl::363e60e8-fa41-4131-9de7-c56880614cc4" providerId="AD" clId="Web-{554F2E40-E581-4A0B-84E8-A17F3EA0C489}" dt="2020-10-30T08:48:58.571" v="305" actId="20577"/>
          <ac:spMkLst>
            <pc:docMk/>
            <pc:sldMk cId="12425319" sldId="269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43.197" v="310" actId="20577"/>
          <ac:spMkLst>
            <pc:docMk/>
            <pc:sldMk cId="12425319" sldId="269"/>
            <ac:spMk id="3" creationId="{75EB51D3-78A5-4F03-B3A8-C9725C7EEB32}"/>
          </ac:spMkLst>
        </pc:spChg>
        <pc:spChg chg="mod">
          <ac:chgData name="Duivenvoorden, R.G.C. (17057469)" userId="S::17057469@student.hhs.nl::363e60e8-fa41-4131-9de7-c56880614cc4" providerId="AD" clId="Web-{554F2E40-E581-4A0B-84E8-A17F3EA0C489}" dt="2020-10-30T08:49:52.088" v="314" actId="20577"/>
          <ac:spMkLst>
            <pc:docMk/>
            <pc:sldMk cId="12425319" sldId="269"/>
            <ac:spMk id="5" creationId="{FD4DDA08-CE99-4DFD-9C82-391008B5CB04}"/>
          </ac:spMkLst>
        </pc:spChg>
        <pc:spChg chg="del">
          <ac:chgData name="Duivenvoorden, R.G.C. (17057469)" userId="S::17057469@student.hhs.nl::363e60e8-fa41-4131-9de7-c56880614cc4" providerId="AD" clId="Web-{554F2E40-E581-4A0B-84E8-A17F3EA0C489}" dt="2020-10-30T08:53:45.015" v="315"/>
          <ac:spMkLst>
            <pc:docMk/>
            <pc:sldMk cId="12425319" sldId="269"/>
            <ac:spMk id="9" creationId="{8823A253-6548-4E0C-AF04-8DB539D31FEF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6:56.457" v="340" actId="14100"/>
          <ac:picMkLst>
            <pc:docMk/>
            <pc:sldMk cId="12425319" sldId="269"/>
            <ac:picMk id="8" creationId="{8A5B4980-38E5-4261-B598-91CE392E648D}"/>
          </ac:picMkLst>
        </pc:picChg>
        <pc:picChg chg="add mod">
          <ac:chgData name="Duivenvoorden, R.G.C. (17057469)" userId="S::17057469@student.hhs.nl::363e60e8-fa41-4131-9de7-c56880614cc4" providerId="AD" clId="Web-{554F2E40-E581-4A0B-84E8-A17F3EA0C489}" dt="2020-10-30T08:56:51.019" v="337" actId="1076"/>
          <ac:picMkLst>
            <pc:docMk/>
            <pc:sldMk cId="12425319" sldId="269"/>
            <ac:picMk id="10" creationId="{B174A6E4-AE94-4FE4-8D21-B0BD14905959}"/>
          </ac:picMkLst>
        </pc:picChg>
      </pc:sldChg>
      <pc:sldChg chg="addSp delSp modSp new">
        <pc:chgData name="Duivenvoorden, R.G.C. (17057469)" userId="S::17057469@student.hhs.nl::363e60e8-fa41-4131-9de7-c56880614cc4" providerId="AD" clId="Web-{554F2E40-E581-4A0B-84E8-A17F3EA0C489}" dt="2020-10-30T08:57:07.832" v="342"/>
        <pc:sldMkLst>
          <pc:docMk/>
          <pc:sldMk cId="96384218" sldId="272"/>
        </pc:sldMkLst>
        <pc:spChg chg="del">
          <ac:chgData name="Duivenvoorden, R.G.C. (17057469)" userId="S::17057469@student.hhs.nl::363e60e8-fa41-4131-9de7-c56880614cc4" providerId="AD" clId="Web-{554F2E40-E581-4A0B-84E8-A17F3EA0C489}" dt="2020-10-30T08:57:07.832" v="342"/>
          <ac:spMkLst>
            <pc:docMk/>
            <pc:sldMk cId="96384218" sldId="272"/>
            <ac:spMk id="3" creationId="{84BA30FE-EF91-46BB-863C-802B7997C8F3}"/>
          </ac:spMkLst>
        </pc:spChg>
        <pc:picChg chg="add mod ord">
          <ac:chgData name="Duivenvoorden, R.G.C. (17057469)" userId="S::17057469@student.hhs.nl::363e60e8-fa41-4131-9de7-c56880614cc4" providerId="AD" clId="Web-{554F2E40-E581-4A0B-84E8-A17F3EA0C489}" dt="2020-10-30T08:57:07.832" v="342"/>
          <ac:picMkLst>
            <pc:docMk/>
            <pc:sldMk cId="96384218" sldId="272"/>
            <ac:picMk id="7" creationId="{03705ED1-2182-4878-BC0B-B55DE68DA621}"/>
          </ac:picMkLst>
        </pc:picChg>
      </pc:sldChg>
      <pc:sldChg chg="addSp delSp modSp">
        <pc:chgData name="Duivenvoorden, R.G.C. (17057469)" userId="S::17057469@student.hhs.nl::363e60e8-fa41-4131-9de7-c56880614cc4" providerId="AD" clId="Web-{554F2E40-E581-4A0B-84E8-A17F3EA0C489}" dt="2020-10-30T08:57:57.567" v="347" actId="1076"/>
        <pc:sldMkLst>
          <pc:docMk/>
          <pc:sldMk cId="1777970424" sldId="273"/>
        </pc:sldMkLst>
        <pc:spChg chg="add mod">
          <ac:chgData name="Duivenvoorden, R.G.C. (17057469)" userId="S::17057469@student.hhs.nl::363e60e8-fa41-4131-9de7-c56880614cc4" providerId="AD" clId="Web-{554F2E40-E581-4A0B-84E8-A17F3EA0C489}" dt="2020-10-30T08:57:22.113" v="344"/>
          <ac:spMkLst>
            <pc:docMk/>
            <pc:sldMk cId="1777970424" sldId="273"/>
            <ac:spMk id="7" creationId="{539A7B00-BFED-4B42-A31A-F2C9B5C44C84}"/>
          </ac:spMkLst>
        </pc:spChg>
        <pc:picChg chg="del">
          <ac:chgData name="Duivenvoorden, R.G.C. (17057469)" userId="S::17057469@student.hhs.nl::363e60e8-fa41-4131-9de7-c56880614cc4" providerId="AD" clId="Web-{554F2E40-E581-4A0B-84E8-A17F3EA0C489}" dt="2020-10-30T08:57:22.113" v="344"/>
          <ac:picMkLst>
            <pc:docMk/>
            <pc:sldMk cId="1777970424" sldId="273"/>
            <ac:picMk id="8" creationId="{8A5B4980-38E5-4261-B598-91CE392E648D}"/>
          </ac:picMkLst>
        </pc:picChg>
        <pc:picChg chg="mod">
          <ac:chgData name="Duivenvoorden, R.G.C. (17057469)" userId="S::17057469@student.hhs.nl::363e60e8-fa41-4131-9de7-c56880614cc4" providerId="AD" clId="Web-{554F2E40-E581-4A0B-84E8-A17F3EA0C489}" dt="2020-10-30T08:57:57.567" v="347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clId="Web-{4C4713CF-829C-4CA6-B60B-9C265961C46B}"/>
    <pc:docChg chg="modSld">
      <pc:chgData name="" userId="" providerId="" clId="Web-{4C4713CF-829C-4CA6-B60B-9C265961C46B}" dt="2020-10-30T08:39:30.871" v="6" actId="20577"/>
      <pc:docMkLst>
        <pc:docMk/>
      </pc:docMkLst>
      <pc:sldChg chg="modSp">
        <pc:chgData name="" userId="" providerId="" clId="Web-{4C4713CF-829C-4CA6-B60B-9C265961C46B}" dt="2020-10-30T08:39:30.309" v="4" actId="20577"/>
        <pc:sldMkLst>
          <pc:docMk/>
          <pc:sldMk cId="770703763" sldId="268"/>
        </pc:sldMkLst>
        <pc:spChg chg="mod">
          <ac:chgData name="" userId="" providerId="" clId="Web-{4C4713CF-829C-4CA6-B60B-9C265961C46B}" dt="2020-10-30T08:39:30.309" v="4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Duivenvoorden, R.G.C. (17057469)" userId="S::17057469@student.hhs.nl::363e60e8-fa41-4131-9de7-c56880614cc4" providerId="AD" clId="Web-{87386196-EC97-4D70-8C69-9173690B2BA5}"/>
    <pc:docChg chg="delSld modSld">
      <pc:chgData name="Duivenvoorden, R.G.C. (17057469)" userId="S::17057469@student.hhs.nl::363e60e8-fa41-4131-9de7-c56880614cc4" providerId="AD" clId="Web-{87386196-EC97-4D70-8C69-9173690B2BA5}" dt="2020-11-03T08:26:02.144" v="24" actId="20577"/>
      <pc:docMkLst>
        <pc:docMk/>
      </pc:docMkLst>
      <pc:sldChg chg="modSp">
        <pc:chgData name="Duivenvoorden, R.G.C. (17057469)" userId="S::17057469@student.hhs.nl::363e60e8-fa41-4131-9de7-c56880614cc4" providerId="AD" clId="Web-{87386196-EC97-4D70-8C69-9173690B2BA5}" dt="2020-11-03T08:25:03.174" v="1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87386196-EC97-4D70-8C69-9173690B2BA5}" dt="2020-11-03T08:22:24.546" v="10" actId="20577"/>
          <ac:spMkLst>
            <pc:docMk/>
            <pc:sldMk cId="1181611389" sldId="259"/>
            <ac:spMk id="3" creationId="{7579F7E6-92DF-46DE-AB48-E5393CF1BE28}"/>
          </ac:spMkLst>
        </pc:spChg>
        <pc:spChg chg="mod">
          <ac:chgData name="Duivenvoorden, R.G.C. (17057469)" userId="S::17057469@student.hhs.nl::363e60e8-fa41-4131-9de7-c56880614cc4" providerId="AD" clId="Web-{87386196-EC97-4D70-8C69-9173690B2BA5}" dt="2020-11-03T08:25:03.174" v="15" actId="20577"/>
          <ac:spMkLst>
            <pc:docMk/>
            <pc:sldMk cId="1181611389" sldId="259"/>
            <ac:spMk id="7" creationId="{A6083C95-CC07-4506-887E-443269CD035B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33.855" v="0"/>
        <pc:sldMkLst>
          <pc:docMk/>
          <pc:sldMk cId="918202141" sldId="260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40.965" v="2"/>
        <pc:sldMkLst>
          <pc:docMk/>
          <pc:sldMk cId="3924504387" sldId="261"/>
        </pc:sldMkLst>
      </pc:sldChg>
      <pc:sldChg chg="del">
        <pc:chgData name="Duivenvoorden, R.G.C. (17057469)" userId="S::17057469@student.hhs.nl::363e60e8-fa41-4131-9de7-c56880614cc4" providerId="AD" clId="Web-{87386196-EC97-4D70-8C69-9173690B2BA5}" dt="2020-11-03T08:20:35.621" v="1"/>
        <pc:sldMkLst>
          <pc:docMk/>
          <pc:sldMk cId="2581349776" sldId="262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7.254" v="23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7.254" v="23" actId="20577"/>
          <ac:spMkLst>
            <pc:docMk/>
            <pc:sldMk cId="2269961794" sldId="263"/>
            <ac:spMk id="9" creationId="{FDE76010-32D1-443F-96FD-103939BE61F0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6:02.144" v="24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7386196-EC97-4D70-8C69-9173690B2BA5}" dt="2020-11-03T08:26:02.144" v="24" actId="20577"/>
          <ac:spMkLst>
            <pc:docMk/>
            <pc:sldMk cId="3468822723" sldId="266"/>
            <ac:spMk id="8" creationId="{51B870D0-1B2C-4165-B467-3BCB40CB27DD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16.190" v="16" actId="2057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87386196-EC97-4D70-8C69-9173690B2BA5}" dt="2020-11-03T08:25:16.190" v="16" actId="20577"/>
          <ac:spMkLst>
            <pc:docMk/>
            <pc:sldMk cId="4151922182" sldId="267"/>
            <ac:spMk id="5" creationId="{70F522B1-1E39-4846-8CAE-79222D825246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0:47.403" v="3"/>
        <pc:sldMkLst>
          <pc:docMk/>
          <pc:sldMk cId="770703763" sldId="268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30.800" v="18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0.800" v="18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36.206" v="19" actId="20577"/>
        <pc:sldMkLst>
          <pc:docMk/>
          <pc:sldMk cId="2146374157" sldId="271"/>
        </pc:sldMkLst>
        <pc:spChg chg="mod">
          <ac:chgData name="Duivenvoorden, R.G.C. (17057469)" userId="S::17057469@student.hhs.nl::363e60e8-fa41-4131-9de7-c56880614cc4" providerId="AD" clId="Web-{87386196-EC97-4D70-8C69-9173690B2BA5}" dt="2020-11-03T08:25:36.206" v="19" actId="20577"/>
          <ac:spMkLst>
            <pc:docMk/>
            <pc:sldMk cId="2146374157" sldId="271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24.722" v="17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87386196-EC97-4D70-8C69-9173690B2BA5}" dt="2020-11-03T08:25:24.722" v="17" actId="20577"/>
          <ac:spMkLst>
            <pc:docMk/>
            <pc:sldMk cId="96384218" sldId="272"/>
            <ac:spMk id="5" creationId="{6A55A181-8E20-4796-B2BD-1777FE8EA6EC}"/>
          </ac:spMkLst>
        </pc:spChg>
      </pc:sldChg>
      <pc:sldChg chg="del">
        <pc:chgData name="Duivenvoorden, R.G.C. (17057469)" userId="S::17057469@student.hhs.nl::363e60e8-fa41-4131-9de7-c56880614cc4" providerId="AD" clId="Web-{87386196-EC97-4D70-8C69-9173690B2BA5}" dt="2020-11-03T08:23:45.188" v="12"/>
        <pc:sldMkLst>
          <pc:docMk/>
          <pc:sldMk cId="1777970424" sldId="273"/>
        </pc:sldMkLst>
      </pc:sldChg>
      <pc:sldChg chg="modSp">
        <pc:chgData name="Duivenvoorden, R.G.C. (17057469)" userId="S::17057469@student.hhs.nl::363e60e8-fa41-4131-9de7-c56880614cc4" providerId="AD" clId="Web-{87386196-EC97-4D70-8C69-9173690B2BA5}" dt="2020-11-03T08:25:51.941" v="22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87386196-EC97-4D70-8C69-9173690B2BA5}" dt="2020-11-03T08:25:51.941" v="22" actId="20577"/>
          <ac:spMkLst>
            <pc:docMk/>
            <pc:sldMk cId="386266886" sldId="274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7.144" v="21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7.144" v="21" actId="20577"/>
          <ac:spMkLst>
            <pc:docMk/>
            <pc:sldMk cId="3501591894" sldId="275"/>
            <ac:spMk id="5" creationId="{FD4DDA08-CE99-4DFD-9C82-391008B5CB04}"/>
          </ac:spMkLst>
        </pc:spChg>
      </pc:sldChg>
      <pc:sldChg chg="modSp">
        <pc:chgData name="Duivenvoorden, R.G.C. (17057469)" userId="S::17057469@student.hhs.nl::363e60e8-fa41-4131-9de7-c56880614cc4" providerId="AD" clId="Web-{87386196-EC97-4D70-8C69-9173690B2BA5}" dt="2020-11-03T08:25:41.972" v="20" actId="20577"/>
        <pc:sldMkLst>
          <pc:docMk/>
          <pc:sldMk cId="465794318" sldId="276"/>
        </pc:sldMkLst>
        <pc:spChg chg="mod">
          <ac:chgData name="Duivenvoorden, R.G.C. (17057469)" userId="S::17057469@student.hhs.nl::363e60e8-fa41-4131-9de7-c56880614cc4" providerId="AD" clId="Web-{87386196-EC97-4D70-8C69-9173690B2BA5}" dt="2020-11-03T08:25:41.972" v="20" actId="20577"/>
          <ac:spMkLst>
            <pc:docMk/>
            <pc:sldMk cId="465794318" sldId="276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8D8EBA3F-0F14-43BC-BBC0-87F7549073E4}"/>
    <pc:docChg chg="modSld">
      <pc:chgData name="Duivenvoorden, R.G.C. (17057469)" userId="S::17057469@student.hhs.nl::363e60e8-fa41-4131-9de7-c56880614cc4" providerId="AD" clId="Web-{8D8EBA3F-0F14-43BC-BBC0-87F7549073E4}" dt="2020-10-30T10:33:26.273" v="322" actId="1076"/>
      <pc:docMkLst>
        <pc:docMk/>
      </pc:docMkLst>
      <pc:sldChg chg="modSp">
        <pc:chgData name="Duivenvoorden, R.G.C. (17057469)" userId="S::17057469@student.hhs.nl::363e60e8-fa41-4131-9de7-c56880614cc4" providerId="AD" clId="Web-{8D8EBA3F-0F14-43BC-BBC0-87F7549073E4}" dt="2020-10-30T10:16:17.748" v="287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8D8EBA3F-0F14-43BC-BBC0-87F7549073E4}" dt="2020-10-30T10:16:17.748" v="287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Duivenvoorden, R.G.C. (17057469)" userId="S::17057469@student.hhs.nl::363e60e8-fa41-4131-9de7-c56880614cc4" providerId="AD" clId="Web-{8D8EBA3F-0F14-43BC-BBC0-87F7549073E4}" dt="2020-10-30T10:33:26.273" v="322" actId="1076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8D8EBA3F-0F14-43BC-BBC0-87F7549073E4}" dt="2020-10-30T10:21:38.678" v="29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8D8EBA3F-0F14-43BC-BBC0-87F7549073E4}" dt="2020-10-30T10:21:42.303" v="297"/>
          <ac:spMkLst>
            <pc:docMk/>
            <pc:sldMk cId="3468822723" sldId="266"/>
            <ac:spMk id="9" creationId="{5D9855C2-ABA4-4F9C-BF37-56E6C3F6BCD4}"/>
          </ac:spMkLst>
        </pc:spChg>
        <pc:spChg chg="add mod">
          <ac:chgData name="Duivenvoorden, R.G.C. (17057469)" userId="S::17057469@student.hhs.nl::363e60e8-fa41-4131-9de7-c56880614cc4" providerId="AD" clId="Web-{8D8EBA3F-0F14-43BC-BBC0-87F7549073E4}" dt="2020-10-30T10:22:42.054" v="313"/>
          <ac:spMkLst>
            <pc:docMk/>
            <pc:sldMk cId="3468822723" sldId="266"/>
            <ac:spMk id="10" creationId="{3A352CDE-0781-4CB8-8D26-77EF76DF0F05}"/>
          </ac:spMkLst>
        </pc:spChg>
        <pc:picChg chg="add del mod ord">
          <ac:chgData name="Duivenvoorden, R.G.C. (17057469)" userId="S::17057469@student.hhs.nl::363e60e8-fa41-4131-9de7-c56880614cc4" providerId="AD" clId="Web-{8D8EBA3F-0F14-43BC-BBC0-87F7549073E4}" dt="2020-10-30T10:22:42.054" v="313"/>
          <ac:picMkLst>
            <pc:docMk/>
            <pc:sldMk cId="3468822723" sldId="266"/>
            <ac:picMk id="3" creationId="{2E7317EB-5965-4EC4-AB50-E36E93F3BE11}"/>
          </ac:picMkLst>
        </pc:picChg>
        <pc:picChg chg="add del mod modCrop">
          <ac:chgData name="Duivenvoorden, R.G.C. (17057469)" userId="S::17057469@student.hhs.nl::363e60e8-fa41-4131-9de7-c56880614cc4" providerId="AD" clId="Web-{8D8EBA3F-0F14-43BC-BBC0-87F7549073E4}" dt="2020-10-30T10:22:41.179" v="312"/>
          <ac:picMkLst>
            <pc:docMk/>
            <pc:sldMk cId="3468822723" sldId="266"/>
            <ac:picMk id="5" creationId="{7424BCBF-8A0D-4D99-B851-DAF3745672A7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29:45.736" v="319" actId="1076"/>
          <ac:picMkLst>
            <pc:docMk/>
            <pc:sldMk cId="3468822723" sldId="266"/>
            <ac:picMk id="11" creationId="{34C3EF7C-CB14-4350-BACD-B4ADAA75DF52}"/>
          </ac:picMkLst>
        </pc:picChg>
        <pc:picChg chg="add mod">
          <ac:chgData name="Duivenvoorden, R.G.C. (17057469)" userId="S::17057469@student.hhs.nl::363e60e8-fa41-4131-9de7-c56880614cc4" providerId="AD" clId="Web-{8D8EBA3F-0F14-43BC-BBC0-87F7549073E4}" dt="2020-10-30T10:33:26.273" v="322" actId="1076"/>
          <ac:picMkLst>
            <pc:docMk/>
            <pc:sldMk cId="3468822723" sldId="266"/>
            <ac:picMk id="14" creationId="{3C49F104-F0C6-4F29-B9DB-8A00B5D11CE4}"/>
          </ac:picMkLst>
        </pc:picChg>
      </pc:sldChg>
      <pc:sldChg chg="modSp">
        <pc:chgData name="Duivenvoorden, R.G.C. (17057469)" userId="S::17057469@student.hhs.nl::363e60e8-fa41-4131-9de7-c56880614cc4" providerId="AD" clId="Web-{8D8EBA3F-0F14-43BC-BBC0-87F7549073E4}" dt="2020-10-30T10:12:47.446" v="183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8D8EBA3F-0F14-43BC-BBC0-87F7549073E4}" dt="2020-10-30T10:12:47.446" v="183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8D8EBA3F-0F14-43BC-BBC0-87F7549073E4}" dt="2020-10-30T10:08:27.799" v="10" actId="1076"/>
        <pc:sldMkLst>
          <pc:docMk/>
          <pc:sldMk cId="96384218" sldId="272"/>
        </pc:sldMkLst>
        <pc:picChg chg="mod">
          <ac:chgData name="Duivenvoorden, R.G.C. (17057469)" userId="S::17057469@student.hhs.nl::363e60e8-fa41-4131-9de7-c56880614cc4" providerId="AD" clId="Web-{8D8EBA3F-0F14-43BC-BBC0-87F7549073E4}" dt="2020-10-30T10:08:27.799" v="10" actId="1076"/>
          <ac:picMkLst>
            <pc:docMk/>
            <pc:sldMk cId="96384218" sldId="272"/>
            <ac:picMk id="3" creationId="{676B547D-7DC8-4A53-9596-77370D3401DB}"/>
          </ac:picMkLst>
        </pc:picChg>
        <pc:picChg chg="mod">
          <ac:chgData name="Duivenvoorden, R.G.C. (17057469)" userId="S::17057469@student.hhs.nl::363e60e8-fa41-4131-9de7-c56880614cc4" providerId="AD" clId="Web-{8D8EBA3F-0F14-43BC-BBC0-87F7549073E4}" dt="2020-10-30T10:08:23.408" v="9" actId="1076"/>
          <ac:picMkLst>
            <pc:docMk/>
            <pc:sldMk cId="96384218" sldId="272"/>
            <ac:picMk id="7" creationId="{03705ED1-2182-4878-BC0B-B55DE68DA621}"/>
          </ac:picMkLst>
        </pc:picChg>
      </pc:sldChg>
    </pc:docChg>
  </pc:docChgLst>
  <pc:docChgLst>
    <pc:chgData name="Keereweer, N.D. (17020670)" userId="S::17020670@student.hhs.nl::3fca7a82-e811-4d55-abec-bfaf0b2d12b2" providerId="AD" clId="Web-{E697D2F1-9BC2-4074-A4DF-B8D9B07683DF}"/>
    <pc:docChg chg="addSld modSld sldOrd">
      <pc:chgData name="Keereweer, N.D. (17020670)" userId="S::17020670@student.hhs.nl::3fca7a82-e811-4d55-abec-bfaf0b2d12b2" providerId="AD" clId="Web-{E697D2F1-9BC2-4074-A4DF-B8D9B07683DF}" dt="2020-10-30T08:58:10.233" v="39" actId="20577"/>
      <pc:docMkLst>
        <pc:docMk/>
      </pc:docMkLst>
      <pc:sldChg chg="addSp delSp modSp">
        <pc:chgData name="Keereweer, N.D. (17020670)" userId="S::17020670@student.hhs.nl::3fca7a82-e811-4d55-abec-bfaf0b2d12b2" providerId="AD" clId="Web-{E697D2F1-9BC2-4074-A4DF-B8D9B07683DF}" dt="2020-10-30T08:57:04.544" v="6"/>
        <pc:sldMkLst>
          <pc:docMk/>
          <pc:sldMk cId="12425319" sldId="269"/>
        </pc:sldMkLst>
        <pc:spChg chg="del">
          <ac:chgData name="Keereweer, N.D. (17020670)" userId="S::17020670@student.hhs.nl::3fca7a82-e811-4d55-abec-bfaf0b2d12b2" providerId="AD" clId="Web-{E697D2F1-9BC2-4074-A4DF-B8D9B07683DF}" dt="2020-10-30T08:50:55.520" v="0"/>
          <ac:spMkLst>
            <pc:docMk/>
            <pc:sldMk cId="12425319" sldId="269"/>
            <ac:spMk id="3" creationId="{75EB51D3-78A5-4F03-B3A8-C9725C7EEB32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2:10.584" v="3"/>
          <ac:spMkLst>
            <pc:docMk/>
            <pc:sldMk cId="12425319" sldId="269"/>
            <ac:spMk id="9" creationId="{8823A253-6548-4E0C-AF04-8DB539D31FEF}"/>
          </ac:spMkLst>
        </pc:spChg>
        <pc:spChg chg="add mod">
          <ac:chgData name="Keereweer, N.D. (17020670)" userId="S::17020670@student.hhs.nl::3fca7a82-e811-4d55-abec-bfaf0b2d12b2" providerId="AD" clId="Web-{E697D2F1-9BC2-4074-A4DF-B8D9B07683DF}" dt="2020-10-30T08:57:04.544" v="6"/>
          <ac:spMkLst>
            <pc:docMk/>
            <pc:sldMk cId="12425319" sldId="269"/>
            <ac:spMk id="12" creationId="{4DE02778-C34A-4181-9197-06D14B08CB75}"/>
          </ac:spMkLst>
        </pc:spChg>
        <pc:picChg chg="add del mod ord">
          <ac:chgData name="Keereweer, N.D. (17020670)" userId="S::17020670@student.hhs.nl::3fca7a82-e811-4d55-abec-bfaf0b2d12b2" providerId="AD" clId="Web-{E697D2F1-9BC2-4074-A4DF-B8D9B07683DF}" dt="2020-10-30T08:52:10.584" v="3"/>
          <ac:picMkLst>
            <pc:docMk/>
            <pc:sldMk cId="12425319" sldId="269"/>
            <ac:picMk id="7" creationId="{98CF1663-63BE-43CD-B598-A98DABC9539B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4.544" v="6"/>
          <ac:picMkLst>
            <pc:docMk/>
            <pc:sldMk cId="12425319" sldId="269"/>
            <ac:picMk id="8" creationId="{8A5B4980-38E5-4261-B598-91CE392E648D}"/>
          </ac:picMkLst>
        </pc:picChg>
        <pc:picChg chg="del">
          <ac:chgData name="Keereweer, N.D. (17020670)" userId="S::17020670@student.hhs.nl::3fca7a82-e811-4d55-abec-bfaf0b2d12b2" providerId="AD" clId="Web-{E697D2F1-9BC2-4074-A4DF-B8D9B07683DF}" dt="2020-10-30T08:57:03.262" v="5"/>
          <ac:picMkLst>
            <pc:docMk/>
            <pc:sldMk cId="12425319" sldId="269"/>
            <ac:picMk id="10" creationId="{B174A6E4-AE94-4FE4-8D21-B0BD14905959}"/>
          </ac:picMkLst>
        </pc:picChg>
      </pc:sldChg>
      <pc:sldChg chg="modSp">
        <pc:chgData name="Keereweer, N.D. (17020670)" userId="S::17020670@student.hhs.nl::3fca7a82-e811-4d55-abec-bfaf0b2d12b2" providerId="AD" clId="Web-{E697D2F1-9BC2-4074-A4DF-B8D9B07683DF}" dt="2020-10-30T08:58:07.967" v="37" actId="20577"/>
        <pc:sldMkLst>
          <pc:docMk/>
          <pc:sldMk cId="96384218" sldId="272"/>
        </pc:sldMkLst>
        <pc:spChg chg="mod">
          <ac:chgData name="Keereweer, N.D. (17020670)" userId="S::17020670@student.hhs.nl::3fca7a82-e811-4d55-abec-bfaf0b2d12b2" providerId="AD" clId="Web-{E697D2F1-9BC2-4074-A4DF-B8D9B07683DF}" dt="2020-10-30T08:58:07.967" v="37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add replId">
        <pc:chgData name="Keereweer, N.D. (17020670)" userId="S::17020670@student.hhs.nl::3fca7a82-e811-4d55-abec-bfaf0b2d12b2" providerId="AD" clId="Web-{E697D2F1-9BC2-4074-A4DF-B8D9B07683DF}" dt="2020-10-30T08:57:01.591" v="4"/>
        <pc:sldMkLst>
          <pc:docMk/>
          <pc:sldMk cId="1777970424" sldId="272"/>
        </pc:sldMkLst>
      </pc:sldChg>
      <pc:sldChg chg="modSp ord">
        <pc:chgData name="Keereweer, N.D. (17020670)" userId="S::17020670@student.hhs.nl::3fca7a82-e811-4d55-abec-bfaf0b2d12b2" providerId="AD" clId="Web-{E697D2F1-9BC2-4074-A4DF-B8D9B07683DF}" dt="2020-10-30T08:57:54.232" v="12" actId="1076"/>
        <pc:sldMkLst>
          <pc:docMk/>
          <pc:sldMk cId="1777970424" sldId="273"/>
        </pc:sldMkLst>
        <pc:spChg chg="mod ord">
          <ac:chgData name="Keereweer, N.D. (17020670)" userId="S::17020670@student.hhs.nl::3fca7a82-e811-4d55-abec-bfaf0b2d12b2" providerId="AD" clId="Web-{E697D2F1-9BC2-4074-A4DF-B8D9B07683DF}" dt="2020-10-30T08:57:50.935" v="11"/>
          <ac:spMkLst>
            <pc:docMk/>
            <pc:sldMk cId="1777970424" sldId="273"/>
            <ac:spMk id="7" creationId="{539A7B00-BFED-4B42-A31A-F2C9B5C44C84}"/>
          </ac:spMkLst>
        </pc:spChg>
        <pc:picChg chg="mod">
          <ac:chgData name="Keereweer, N.D. (17020670)" userId="S::17020670@student.hhs.nl::3fca7a82-e811-4d55-abec-bfaf0b2d12b2" providerId="AD" clId="Web-{E697D2F1-9BC2-4074-A4DF-B8D9B07683DF}" dt="2020-10-30T08:57:54.232" v="12" actId="1076"/>
          <ac:picMkLst>
            <pc:docMk/>
            <pc:sldMk cId="1777970424" sldId="273"/>
            <ac:picMk id="10" creationId="{B174A6E4-AE94-4FE4-8D21-B0BD14905959}"/>
          </ac:picMkLst>
        </pc:picChg>
      </pc:sldChg>
    </pc:docChg>
  </pc:docChgLst>
  <pc:docChgLst>
    <pc:chgData name="Lingen, F. van (16065832)" userId="de37eaec-224c-44ef-8345-e5f28189558f" providerId="ADAL" clId="{090B50D3-0519-4FA3-B728-8D7ACC5AA9B0}"/>
    <pc:docChg chg="undo custSel addSld modSld">
      <pc:chgData name="Lingen, F. van (16065832)" userId="de37eaec-224c-44ef-8345-e5f28189558f" providerId="ADAL" clId="{090B50D3-0519-4FA3-B728-8D7ACC5AA9B0}" dt="2020-11-03T09:15:55.109" v="212" actId="1076"/>
      <pc:docMkLst>
        <pc:docMk/>
      </pc:docMkLst>
      <pc:sldChg chg="modSp">
        <pc:chgData name="Lingen, F. van (16065832)" userId="de37eaec-224c-44ef-8345-e5f28189558f" providerId="ADAL" clId="{090B50D3-0519-4FA3-B728-8D7ACC5AA9B0}" dt="2020-11-03T09:15:55.109" v="212" actId="1076"/>
        <pc:sldMkLst>
          <pc:docMk/>
          <pc:sldMk cId="386266886" sldId="274"/>
        </pc:sldMkLst>
        <pc:spChg chg="mod">
          <ac:chgData name="Lingen, F. van (16065832)" userId="de37eaec-224c-44ef-8345-e5f28189558f" providerId="ADAL" clId="{090B50D3-0519-4FA3-B728-8D7ACC5AA9B0}" dt="2020-11-03T09:15:19.120" v="203" actId="20577"/>
          <ac:spMkLst>
            <pc:docMk/>
            <pc:sldMk cId="386266886" sldId="274"/>
            <ac:spMk id="2" creationId="{D4AD0E98-5D31-4D09-9619-437541A6AF81}"/>
          </ac:spMkLst>
        </pc:spChg>
        <pc:picChg chg="mod">
          <ac:chgData name="Lingen, F. van (16065832)" userId="de37eaec-224c-44ef-8345-e5f28189558f" providerId="ADAL" clId="{090B50D3-0519-4FA3-B728-8D7ACC5AA9B0}" dt="2020-11-03T09:15:55.109" v="212" actId="1076"/>
          <ac:picMkLst>
            <pc:docMk/>
            <pc:sldMk cId="386266886" sldId="274"/>
            <ac:picMk id="9" creationId="{82787A71-50FD-4808-8F7A-8C569B994840}"/>
          </ac:picMkLst>
        </pc:picChg>
      </pc:sldChg>
      <pc:sldChg chg="modSp">
        <pc:chgData name="Lingen, F. van (16065832)" userId="de37eaec-224c-44ef-8345-e5f28189558f" providerId="ADAL" clId="{090B50D3-0519-4FA3-B728-8D7ACC5AA9B0}" dt="2020-11-03T09:15:30.388" v="211" actId="404"/>
        <pc:sldMkLst>
          <pc:docMk/>
          <pc:sldMk cId="3501591894" sldId="275"/>
        </pc:sldMkLst>
        <pc:spChg chg="mod">
          <ac:chgData name="Lingen, F. van (16065832)" userId="de37eaec-224c-44ef-8345-e5f28189558f" providerId="ADAL" clId="{090B50D3-0519-4FA3-B728-8D7ACC5AA9B0}" dt="2020-11-03T09:15:30.388" v="211" actId="404"/>
          <ac:spMkLst>
            <pc:docMk/>
            <pc:sldMk cId="3501591894" sldId="275"/>
            <ac:spMk id="2" creationId="{D4AD0E98-5D31-4D09-9619-437541A6AF81}"/>
          </ac:spMkLst>
        </pc:spChg>
      </pc:sldChg>
      <pc:sldChg chg="addSp delSp modSp add">
        <pc:chgData name="Lingen, F. van (16065832)" userId="de37eaec-224c-44ef-8345-e5f28189558f" providerId="ADAL" clId="{090B50D3-0519-4FA3-B728-8D7ACC5AA9B0}" dt="2020-11-03T09:13:53.086" v="111" actId="20577"/>
        <pc:sldMkLst>
          <pc:docMk/>
          <pc:sldMk cId="1528204895" sldId="277"/>
        </pc:sldMkLst>
        <pc:spChg chg="mod">
          <ac:chgData name="Lingen, F. van (16065832)" userId="de37eaec-224c-44ef-8345-e5f28189558f" providerId="ADAL" clId="{090B50D3-0519-4FA3-B728-8D7ACC5AA9B0}" dt="2020-11-03T09:13:53.086" v="111" actId="20577"/>
          <ac:spMkLst>
            <pc:docMk/>
            <pc:sldMk cId="1528204895" sldId="277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2:38.643" v="3"/>
          <ac:spMkLst>
            <pc:docMk/>
            <pc:sldMk cId="1528204895" sldId="277"/>
            <ac:spMk id="7" creationId="{4B1E92C9-A4EA-4022-BC9C-AAA41C628E8B}"/>
          </ac:spMkLst>
        </pc:spChg>
        <pc:spChg chg="add del mod">
          <ac:chgData name="Lingen, F. van (16065832)" userId="de37eaec-224c-44ef-8345-e5f28189558f" providerId="ADAL" clId="{090B50D3-0519-4FA3-B728-8D7ACC5AA9B0}" dt="2020-11-03T09:04:27.019" v="28"/>
          <ac:spMkLst>
            <pc:docMk/>
            <pc:sldMk cId="1528204895" sldId="277"/>
            <ac:spMk id="11" creationId="{46F9F11A-92BF-48EE-B591-4B83B5F19EBD}"/>
          </ac:spMkLst>
        </pc:spChg>
        <pc:spChg chg="add del mod">
          <ac:chgData name="Lingen, F. van (16065832)" userId="de37eaec-224c-44ef-8345-e5f28189558f" providerId="ADAL" clId="{090B50D3-0519-4FA3-B728-8D7ACC5AA9B0}" dt="2020-11-03T09:04:58.683" v="34"/>
          <ac:spMkLst>
            <pc:docMk/>
            <pc:sldMk cId="1528204895" sldId="277"/>
            <ac:spMk id="12" creationId="{0BC32F6D-1899-4672-B758-22EA60B255BE}"/>
          </ac:spMkLst>
        </pc:spChg>
        <pc:spChg chg="add del">
          <ac:chgData name="Lingen, F. van (16065832)" userId="de37eaec-224c-44ef-8345-e5f28189558f" providerId="ADAL" clId="{090B50D3-0519-4FA3-B728-8D7ACC5AA9B0}" dt="2020-11-03T09:04:56.411" v="32"/>
          <ac:spMkLst>
            <pc:docMk/>
            <pc:sldMk cId="1528204895" sldId="277"/>
            <ac:spMk id="13" creationId="{AF42F925-59A2-46D9-840F-6D5AA1734C9E}"/>
          </ac:spMkLst>
        </pc:spChg>
        <pc:spChg chg="add del mod">
          <ac:chgData name="Lingen, F. van (16065832)" userId="de37eaec-224c-44ef-8345-e5f28189558f" providerId="ADAL" clId="{090B50D3-0519-4FA3-B728-8D7ACC5AA9B0}" dt="2020-11-03T09:05:11.074" v="41" actId="767"/>
          <ac:spMkLst>
            <pc:docMk/>
            <pc:sldMk cId="1528204895" sldId="277"/>
            <ac:spMk id="14" creationId="{F45C2731-1F55-48D5-B734-277F5DF7EB35}"/>
          </ac:spMkLst>
        </pc:spChg>
        <pc:spChg chg="add del">
          <ac:chgData name="Lingen, F. van (16065832)" userId="de37eaec-224c-44ef-8345-e5f28189558f" providerId="ADAL" clId="{090B50D3-0519-4FA3-B728-8D7ACC5AA9B0}" dt="2020-11-03T09:05:09.698" v="39"/>
          <ac:spMkLst>
            <pc:docMk/>
            <pc:sldMk cId="1528204895" sldId="277"/>
            <ac:spMk id="15" creationId="{97C6F143-D57A-440A-8566-CB51ACE796BA}"/>
          </ac:spMkLst>
        </pc:spChg>
        <pc:spChg chg="add mod">
          <ac:chgData name="Lingen, F. van (16065832)" userId="de37eaec-224c-44ef-8345-e5f28189558f" providerId="ADAL" clId="{090B50D3-0519-4FA3-B728-8D7ACC5AA9B0}" dt="2020-11-03T09:06:43.447" v="56" actId="1076"/>
          <ac:spMkLst>
            <pc:docMk/>
            <pc:sldMk cId="1528204895" sldId="277"/>
            <ac:spMk id="16" creationId="{D484F82A-946F-462C-BD8C-9F3995E18BB2}"/>
          </ac:spMkLst>
        </pc:spChg>
        <pc:picChg chg="add del mod">
          <ac:chgData name="Lingen, F. van (16065832)" userId="de37eaec-224c-44ef-8345-e5f28189558f" providerId="ADAL" clId="{090B50D3-0519-4FA3-B728-8D7ACC5AA9B0}" dt="2020-11-03T09:04:19.671" v="27" actId="478"/>
          <ac:picMkLst>
            <pc:docMk/>
            <pc:sldMk cId="1528204895" sldId="277"/>
            <ac:picMk id="8" creationId="{03C6E9E0-48E2-4F5F-AFFF-485FCC2381B7}"/>
          </ac:picMkLst>
        </pc:picChg>
        <pc:picChg chg="del">
          <ac:chgData name="Lingen, F. van (16065832)" userId="de37eaec-224c-44ef-8345-e5f28189558f" providerId="ADAL" clId="{090B50D3-0519-4FA3-B728-8D7ACC5AA9B0}" dt="2020-11-03T09:02:35.864" v="2" actId="478"/>
          <ac:picMkLst>
            <pc:docMk/>
            <pc:sldMk cId="1528204895" sldId="277"/>
            <ac:picMk id="9" creationId="{82787A71-50FD-4808-8F7A-8C569B994840}"/>
          </ac:picMkLst>
        </pc:picChg>
        <pc:picChg chg="add mod">
          <ac:chgData name="Lingen, F. van (16065832)" userId="de37eaec-224c-44ef-8345-e5f28189558f" providerId="ADAL" clId="{090B50D3-0519-4FA3-B728-8D7ACC5AA9B0}" dt="2020-11-03T09:06:02.190" v="52" actId="1076"/>
          <ac:picMkLst>
            <pc:docMk/>
            <pc:sldMk cId="1528204895" sldId="277"/>
            <ac:picMk id="2050" creationId="{64C331EC-24B3-4776-A3C2-B127B2B01296}"/>
          </ac:picMkLst>
        </pc:picChg>
      </pc:sldChg>
      <pc:sldChg chg="addSp delSp modSp add">
        <pc:chgData name="Lingen, F. van (16065832)" userId="de37eaec-224c-44ef-8345-e5f28189558f" providerId="ADAL" clId="{090B50D3-0519-4FA3-B728-8D7ACC5AA9B0}" dt="2020-11-03T09:14:07.944" v="128" actId="20577"/>
        <pc:sldMkLst>
          <pc:docMk/>
          <pc:sldMk cId="49131087" sldId="278"/>
        </pc:sldMkLst>
        <pc:spChg chg="mod">
          <ac:chgData name="Lingen, F. van (16065832)" userId="de37eaec-224c-44ef-8345-e5f28189558f" providerId="ADAL" clId="{090B50D3-0519-4FA3-B728-8D7ACC5AA9B0}" dt="2020-11-03T09:14:07.944" v="128" actId="20577"/>
          <ac:spMkLst>
            <pc:docMk/>
            <pc:sldMk cId="49131087" sldId="278"/>
            <ac:spMk id="2" creationId="{D4AD0E98-5D31-4D09-9619-437541A6AF81}"/>
          </ac:spMkLst>
        </pc:spChg>
        <pc:spChg chg="add del mod">
          <ac:chgData name="Lingen, F. van (16065832)" userId="de37eaec-224c-44ef-8345-e5f28189558f" providerId="ADAL" clId="{090B50D3-0519-4FA3-B728-8D7ACC5AA9B0}" dt="2020-11-03T09:04:15.968" v="26"/>
          <ac:spMkLst>
            <pc:docMk/>
            <pc:sldMk cId="49131087" sldId="278"/>
            <ac:spMk id="7" creationId="{ABBEA30B-53CE-4780-893D-652AD79E18F1}"/>
          </ac:spMkLst>
        </pc:spChg>
        <pc:spChg chg="add mod">
          <ac:chgData name="Lingen, F. van (16065832)" userId="de37eaec-224c-44ef-8345-e5f28189558f" providerId="ADAL" clId="{090B50D3-0519-4FA3-B728-8D7ACC5AA9B0}" dt="2020-11-03T09:06:38.500" v="55" actId="1076"/>
          <ac:spMkLst>
            <pc:docMk/>
            <pc:sldMk cId="49131087" sldId="278"/>
            <ac:spMk id="9" creationId="{CC0DEEF9-E1A5-4AA5-85E4-1AF44EE74AA3}"/>
          </ac:spMkLst>
        </pc:spChg>
        <pc:picChg chg="del">
          <ac:chgData name="Lingen, F. van (16065832)" userId="de37eaec-224c-44ef-8345-e5f28189558f" providerId="ADAL" clId="{090B50D3-0519-4FA3-B728-8D7ACC5AA9B0}" dt="2020-11-03T09:03:17.634" v="25" actId="478"/>
          <ac:picMkLst>
            <pc:docMk/>
            <pc:sldMk cId="49131087" sldId="278"/>
            <ac:picMk id="8" creationId="{03C6E9E0-48E2-4F5F-AFFF-485FCC2381B7}"/>
          </ac:picMkLst>
        </pc:picChg>
        <pc:picChg chg="add mod">
          <ac:chgData name="Lingen, F. van (16065832)" userId="de37eaec-224c-44ef-8345-e5f28189558f" providerId="ADAL" clId="{090B50D3-0519-4FA3-B728-8D7ACC5AA9B0}" dt="2020-11-03T09:06:10.150" v="53" actId="1076"/>
          <ac:picMkLst>
            <pc:docMk/>
            <pc:sldMk cId="49131087" sldId="278"/>
            <ac:picMk id="1026" creationId="{39D5B704-FB93-46C5-889F-F85A1EE2EACE}"/>
          </ac:picMkLst>
        </pc:picChg>
      </pc:sldChg>
    </pc:docChg>
  </pc:docChgLst>
  <pc:docChgLst>
    <pc:chgData name="Keereweer, N.D. (17020670)" userId="S::17020670@student.hhs.nl::3fca7a82-e811-4d55-abec-bfaf0b2d12b2" providerId="AD" clId="Web-{7445D17A-6EF8-4354-AF9B-21C55C0CF741}"/>
    <pc:docChg chg="modSld">
      <pc:chgData name="Keereweer, N.D. (17020670)" userId="S::17020670@student.hhs.nl::3fca7a82-e811-4d55-abec-bfaf0b2d12b2" providerId="AD" clId="Web-{7445D17A-6EF8-4354-AF9B-21C55C0CF741}" dt="2020-10-30T14:26:02.341" v="27"/>
      <pc:docMkLst>
        <pc:docMk/>
      </pc:docMkLst>
      <pc:sldChg chg="modNotes">
        <pc:chgData name="Keereweer, N.D. (17020670)" userId="S::17020670@student.hhs.nl::3fca7a82-e811-4d55-abec-bfaf0b2d12b2" providerId="AD" clId="Web-{7445D17A-6EF8-4354-AF9B-21C55C0CF741}" dt="2020-10-30T14:26:02.341" v="27"/>
        <pc:sldMkLst>
          <pc:docMk/>
          <pc:sldMk cId="4151922182" sldId="267"/>
        </pc:sldMkLst>
      </pc:sldChg>
    </pc:docChg>
  </pc:docChgLst>
  <pc:docChgLst>
    <pc:chgData name="Duivenvoorden, R.G.C. (17057469)" userId="363e60e8-fa41-4131-9de7-c56880614cc4" providerId="ADAL" clId="{B8F19975-2FE4-4A8E-A0D0-BC7E937F2F30}"/>
    <pc:docChg chg="modSld">
      <pc:chgData name="Duivenvoorden, R.G.C. (17057469)" userId="363e60e8-fa41-4131-9de7-c56880614cc4" providerId="ADAL" clId="{B8F19975-2FE4-4A8E-A0D0-BC7E937F2F30}" dt="2020-10-30T13:52:50.099" v="10" actId="20577"/>
      <pc:docMkLst>
        <pc:docMk/>
      </pc:docMkLst>
      <pc:sldChg chg="modSp">
        <pc:chgData name="Duivenvoorden, R.G.C. (17057469)" userId="363e60e8-fa41-4131-9de7-c56880614cc4" providerId="ADAL" clId="{B8F19975-2FE4-4A8E-A0D0-BC7E937F2F30}" dt="2020-10-30T13:52:50.099" v="10" actId="20577"/>
        <pc:sldMkLst>
          <pc:docMk/>
          <pc:sldMk cId="1181611389" sldId="259"/>
        </pc:sldMkLst>
        <pc:spChg chg="mod">
          <ac:chgData name="Duivenvoorden, R.G.C. (17057469)" userId="363e60e8-fa41-4131-9de7-c56880614cc4" providerId="ADAL" clId="{B8F19975-2FE4-4A8E-A0D0-BC7E937F2F30}" dt="2020-10-30T13:52:50.099" v="10" actId="20577"/>
          <ac:spMkLst>
            <pc:docMk/>
            <pc:sldMk cId="1181611389" sldId="259"/>
            <ac:spMk id="3" creationId="{7579F7E6-92DF-46DE-AB48-E5393CF1BE28}"/>
          </ac:spMkLst>
        </pc:spChg>
      </pc:sldChg>
    </pc:docChg>
  </pc:docChgLst>
  <pc:docChgLst>
    <pc:chgData name="Keereweer, N.D. (17020670)" userId="S::17020670@student.hhs.nl::3fca7a82-e811-4d55-abec-bfaf0b2d12b2" providerId="AD" clId="Web-{148B4023-8C26-4CFD-A731-520684B62389}"/>
    <pc:docChg chg="modSld">
      <pc:chgData name="Keereweer, N.D. (17020670)" userId="S::17020670@student.hhs.nl::3fca7a82-e811-4d55-abec-bfaf0b2d12b2" providerId="AD" clId="Web-{148B4023-8C26-4CFD-A731-520684B62389}" dt="2020-11-03T08:53:19.148" v="61" actId="20577"/>
      <pc:docMkLst>
        <pc:docMk/>
      </pc:docMkLst>
      <pc:sldChg chg="addSp delSp modSp">
        <pc:chgData name="Keereweer, N.D. (17020670)" userId="S::17020670@student.hhs.nl::3fca7a82-e811-4d55-abec-bfaf0b2d12b2" providerId="AD" clId="Web-{148B4023-8C26-4CFD-A731-520684B62389}" dt="2020-11-03T08:53:19.148" v="60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8B4023-8C26-4CFD-A731-520684B62389}" dt="2020-11-03T08:53:19.148" v="60" actId="20577"/>
          <ac:spMkLst>
            <pc:docMk/>
            <pc:sldMk cId="3829669869" sldId="270"/>
            <ac:spMk id="3" creationId="{75EB51D3-78A5-4F03-B3A8-C9725C7EEB32}"/>
          </ac:spMkLst>
        </pc:spChg>
        <pc:picChg chg="del">
          <ac:chgData name="Keereweer, N.D. (17020670)" userId="S::17020670@student.hhs.nl::3fca7a82-e811-4d55-abec-bfaf0b2d12b2" providerId="AD" clId="Web-{148B4023-8C26-4CFD-A731-520684B62389}" dt="2020-11-03T08:52:29.241" v="0"/>
          <ac:picMkLst>
            <pc:docMk/>
            <pc:sldMk cId="3829669869" sldId="270"/>
            <ac:picMk id="7" creationId="{F2BADA35-1C06-4E4C-8993-B5E564FFA46F}"/>
          </ac:picMkLst>
        </pc:picChg>
        <pc:picChg chg="add mod ord">
          <ac:chgData name="Keereweer, N.D. (17020670)" userId="S::17020670@student.hhs.nl::3fca7a82-e811-4d55-abec-bfaf0b2d12b2" providerId="AD" clId="Web-{148B4023-8C26-4CFD-A731-520684B62389}" dt="2020-11-03T08:53:07.038" v="51" actId="14100"/>
          <ac:picMkLst>
            <pc:docMk/>
            <pc:sldMk cId="3829669869" sldId="270"/>
            <ac:picMk id="8" creationId="{EF9A593E-4F4B-44ED-9183-DB913E405F27}"/>
          </ac:picMkLst>
        </pc:picChg>
      </pc:sldChg>
    </pc:docChg>
  </pc:docChgLst>
  <pc:docChgLst>
    <pc:chgData name="Keereweer, N.D. (17020670)" userId="S::17020670@student.hhs.nl::3fca7a82-e811-4d55-abec-bfaf0b2d12b2" providerId="AD" clId="Web-{4928D118-AEE1-4DA8-949D-98BB69BC26F7}"/>
    <pc:docChg chg="addSld modSld">
      <pc:chgData name="Keereweer, N.D. (17020670)" userId="S::17020670@student.hhs.nl::3fca7a82-e811-4d55-abec-bfaf0b2d12b2" providerId="AD" clId="Web-{4928D118-AEE1-4DA8-949D-98BB69BC26F7}" dt="2020-10-30T08:50:19.343" v="407" actId="20577"/>
      <pc:docMkLst>
        <pc:docMk/>
      </pc:docMkLst>
      <pc:sldChg chg="modSp">
        <pc:chgData name="Keereweer, N.D. (17020670)" userId="S::17020670@student.hhs.nl::3fca7a82-e811-4d55-abec-bfaf0b2d12b2" providerId="AD" clId="Web-{4928D118-AEE1-4DA8-949D-98BB69BC26F7}" dt="2020-10-30T08:46:07.789" v="376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4928D118-AEE1-4DA8-949D-98BB69BC26F7}" dt="2020-10-30T08:46:07.789" v="376" actId="20577"/>
          <ac:spMkLst>
            <pc:docMk/>
            <pc:sldMk cId="4151922182" sldId="267"/>
            <ac:spMk id="3" creationId="{F6F6FEC6-ED9C-4AF8-9602-63A29B62DAD0}"/>
          </ac:spMkLst>
        </pc:spChg>
      </pc:sldChg>
      <pc:sldChg chg="modSp">
        <pc:chgData name="Keereweer, N.D. (17020670)" userId="S::17020670@student.hhs.nl::3fca7a82-e811-4d55-abec-bfaf0b2d12b2" providerId="AD" clId="Web-{4928D118-AEE1-4DA8-949D-98BB69BC26F7}" dt="2020-10-30T08:40:34.435" v="355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4928D118-AEE1-4DA8-949D-98BB69BC26F7}" dt="2020-10-30T08:40:34.435" v="355" actId="20577"/>
          <ac:spMkLst>
            <pc:docMk/>
            <pc:sldMk cId="770703763" sldId="268"/>
            <ac:spMk id="3" creationId="{E6EBC138-2936-416A-B8BF-3492E6543C85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5.687" v="405" actId="20577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4928D118-AEE1-4DA8-949D-98BB69BC26F7}" dt="2020-10-30T08:49:17.685" v="386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5.687" v="405" actId="20577"/>
          <ac:spMkLst>
            <pc:docMk/>
            <pc:sldMk cId="3829669869" sldId="270"/>
            <ac:spMk id="5" creationId="{FD4DDA08-CE99-4DFD-9C82-391008B5CB04}"/>
          </ac:spMkLst>
        </pc:spChg>
      </pc:sldChg>
      <pc:sldChg chg="modSp add replId">
        <pc:chgData name="Keereweer, N.D. (17020670)" userId="S::17020670@student.hhs.nl::3fca7a82-e811-4d55-abec-bfaf0b2d12b2" providerId="AD" clId="Web-{4928D118-AEE1-4DA8-949D-98BB69BC26F7}" dt="2020-10-30T08:50:19.343" v="407" actId="20577"/>
        <pc:sldMkLst>
          <pc:docMk/>
          <pc:sldMk cId="2146374157" sldId="271"/>
        </pc:sldMkLst>
        <pc:spChg chg="mod">
          <ac:chgData name="Keereweer, N.D. (17020670)" userId="S::17020670@student.hhs.nl::3fca7a82-e811-4d55-abec-bfaf0b2d12b2" providerId="AD" clId="Web-{4928D118-AEE1-4DA8-949D-98BB69BC26F7}" dt="2020-10-30T08:49:26.561" v="402" actId="20577"/>
          <ac:spMkLst>
            <pc:docMk/>
            <pc:sldMk cId="2146374157" sldId="271"/>
            <ac:spMk id="2" creationId="{D4AD0E98-5D31-4D09-9619-437541A6AF81}"/>
          </ac:spMkLst>
        </pc:spChg>
        <pc:spChg chg="mod">
          <ac:chgData name="Keereweer, N.D. (17020670)" userId="S::17020670@student.hhs.nl::3fca7a82-e811-4d55-abec-bfaf0b2d12b2" providerId="AD" clId="Web-{4928D118-AEE1-4DA8-949D-98BB69BC26F7}" dt="2020-10-30T08:50:19.343" v="407" actId="20577"/>
          <ac:spMkLst>
            <pc:docMk/>
            <pc:sldMk cId="2146374157" sldId="271"/>
            <ac:spMk id="5" creationId="{FD4DDA08-CE99-4DFD-9C82-391008B5CB04}"/>
          </ac:spMkLst>
        </pc:spChg>
      </pc:sldChg>
    </pc:docChg>
  </pc:docChgLst>
  <pc:docChgLst>
    <pc:chgData name="Duivenvoorden, R.G.C. (17057469)" userId="S::17057469@student.hhs.nl::363e60e8-fa41-4131-9de7-c56880614cc4" providerId="AD" clId="Web-{F66B7C3D-2F14-F44F-3BE8-194CA16FE51D}"/>
    <pc:docChg chg="modSld">
      <pc:chgData name="Duivenvoorden, R.G.C. (17057469)" userId="S::17057469@student.hhs.nl::363e60e8-fa41-4131-9de7-c56880614cc4" providerId="AD" clId="Web-{F66B7C3D-2F14-F44F-3BE8-194CA16FE51D}" dt="2020-09-25T10:05:29.971" v="20"/>
      <pc:docMkLst>
        <pc:docMk/>
      </pc:docMkLst>
      <pc:sldChg chg="addSp delSp modSp">
        <pc:chgData name="Duivenvoorden, R.G.C. (17057469)" userId="S::17057469@student.hhs.nl::363e60e8-fa41-4131-9de7-c56880614cc4" providerId="AD" clId="Web-{F66B7C3D-2F14-F44F-3BE8-194CA16FE51D}" dt="2020-09-25T10:05:29.971" v="20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66B7C3D-2F14-F44F-3BE8-194CA16FE51D}" dt="2020-09-25T09:57:14.160" v="15" actId="20577"/>
          <ac:spMkLst>
            <pc:docMk/>
            <pc:sldMk cId="3468822723" sldId="266"/>
            <ac:spMk id="2" creationId="{61A4059A-0FCB-4946-B969-B95E171FF0C7}"/>
          </ac:spMkLst>
        </pc:spChg>
        <pc:spChg chg="del">
          <ac:chgData name="Duivenvoorden, R.G.C. (17057469)" userId="S::17057469@student.hhs.nl::363e60e8-fa41-4131-9de7-c56880614cc4" providerId="AD" clId="Web-{F66B7C3D-2F14-F44F-3BE8-194CA16FE51D}" dt="2020-09-25T09:57:08.176" v="0"/>
          <ac:spMkLst>
            <pc:docMk/>
            <pc:sldMk cId="3468822723" sldId="266"/>
            <ac:spMk id="3" creationId="{38A7BE28-52AB-4E4B-B98E-2F98159C540B}"/>
          </ac:spMkLst>
        </pc:spChg>
        <pc:spChg chg="add mod">
          <ac:chgData name="Duivenvoorden, R.G.C. (17057469)" userId="S::17057469@student.hhs.nl::363e60e8-fa41-4131-9de7-c56880614cc4" providerId="AD" clId="Web-{F66B7C3D-2F14-F44F-3BE8-194CA16FE51D}" dt="2020-09-25T10:05:29.971" v="20"/>
          <ac:spMkLst>
            <pc:docMk/>
            <pc:sldMk cId="3468822723" sldId="266"/>
            <ac:spMk id="7" creationId="{0852DDF8-6B76-4818-8C25-08C1252BBEEC}"/>
          </ac:spMkLst>
        </pc:spChg>
        <pc:picChg chg="add del mod ord">
          <ac:chgData name="Duivenvoorden, R.G.C. (17057469)" userId="S::17057469@student.hhs.nl::363e60e8-fa41-4131-9de7-c56880614cc4" providerId="AD" clId="Web-{F66B7C3D-2F14-F44F-3BE8-194CA16FE51D}" dt="2020-09-25T10:05:29.971" v="20"/>
          <ac:picMkLst>
            <pc:docMk/>
            <pc:sldMk cId="3468822723" sldId="266"/>
            <ac:picMk id="5" creationId="{A71AE4F9-0489-4495-A90A-26D24387E124}"/>
          </ac:picMkLst>
        </pc:picChg>
      </pc:sldChg>
    </pc:docChg>
  </pc:docChgLst>
  <pc:docChgLst>
    <pc:chgData name="Floris" userId="de37eaec-224c-44ef-8345-e5f28189558f" providerId="ADAL" clId="{2880069F-7DA7-413B-871D-2F0C1D81F6E8}"/>
    <pc:docChg chg="addSld modSld">
      <pc:chgData name="Floris" userId="de37eaec-224c-44ef-8345-e5f28189558f" providerId="ADAL" clId="{2880069F-7DA7-413B-871D-2F0C1D81F6E8}" dt="2020-09-25T08:56:38.023" v="33" actId="931"/>
      <pc:docMkLst>
        <pc:docMk/>
      </pc:docMkLst>
      <pc:sldChg chg="modSp modAnim">
        <pc:chgData name="Floris" userId="de37eaec-224c-44ef-8345-e5f28189558f" providerId="ADAL" clId="{2880069F-7DA7-413B-871D-2F0C1D81F6E8}" dt="2020-09-25T08:52:34.555" v="30" actId="20577"/>
        <pc:sldMkLst>
          <pc:docMk/>
          <pc:sldMk cId="1181611389" sldId="259"/>
        </pc:sldMkLst>
        <pc:spChg chg="mod">
          <ac:chgData name="Floris" userId="de37eaec-224c-44ef-8345-e5f28189558f" providerId="ADAL" clId="{2880069F-7DA7-413B-871D-2F0C1D81F6E8}" dt="2020-09-25T08:52:34.555" v="30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Floris" userId="de37eaec-224c-44ef-8345-e5f28189558f" providerId="ADAL" clId="{2880069F-7DA7-413B-871D-2F0C1D81F6E8}" dt="2020-09-25T08:41:35.038" v="0"/>
        <pc:sldMkLst>
          <pc:docMk/>
          <pc:sldMk cId="3924504387" sldId="261"/>
        </pc:sldMkLst>
        <pc:spChg chg="mod">
          <ac:chgData name="Floris" userId="de37eaec-224c-44ef-8345-e5f28189558f" providerId="ADAL" clId="{2880069F-7DA7-413B-871D-2F0C1D81F6E8}" dt="2020-09-25T08:41:35.038" v="0"/>
          <ac:spMkLst>
            <pc:docMk/>
            <pc:sldMk cId="3924504387" sldId="261"/>
            <ac:spMk id="3" creationId="{DB5B6AEE-3212-44B4-8F0E-32C50300BF33}"/>
          </ac:spMkLst>
        </pc:spChg>
      </pc:sldChg>
      <pc:sldChg chg="modSp">
        <pc:chgData name="Floris" userId="de37eaec-224c-44ef-8345-e5f28189558f" providerId="ADAL" clId="{2880069F-7DA7-413B-871D-2F0C1D81F6E8}" dt="2020-09-25T08:41:40.305" v="1"/>
        <pc:sldMkLst>
          <pc:docMk/>
          <pc:sldMk cId="2581349776" sldId="262"/>
        </pc:sldMkLst>
        <pc:spChg chg="mod">
          <ac:chgData name="Floris" userId="de37eaec-224c-44ef-8345-e5f28189558f" providerId="ADAL" clId="{2880069F-7DA7-413B-871D-2F0C1D81F6E8}" dt="2020-09-25T08:41:40.305" v="1"/>
          <ac:spMkLst>
            <pc:docMk/>
            <pc:sldMk cId="2581349776" sldId="262"/>
            <ac:spMk id="3" creationId="{5022BDF7-1010-4D06-B462-8F3C87A87EC0}"/>
          </ac:spMkLst>
        </pc:spChg>
      </pc:sldChg>
      <pc:sldChg chg="add">
        <pc:chgData name="Floris" userId="de37eaec-224c-44ef-8345-e5f28189558f" providerId="ADAL" clId="{2880069F-7DA7-413B-871D-2F0C1D81F6E8}" dt="2020-09-25T08:52:44.135" v="31"/>
        <pc:sldMkLst>
          <pc:docMk/>
          <pc:sldMk cId="2269961794" sldId="263"/>
        </pc:sldMkLst>
      </pc:sldChg>
      <pc:sldChg chg="addSp modSp add">
        <pc:chgData name="Floris" userId="de37eaec-224c-44ef-8345-e5f28189558f" providerId="ADAL" clId="{2880069F-7DA7-413B-871D-2F0C1D81F6E8}" dt="2020-09-25T08:56:38.023" v="33" actId="931"/>
        <pc:sldMkLst>
          <pc:docMk/>
          <pc:sldMk cId="2318564265" sldId="265"/>
        </pc:sldMkLst>
        <pc:picChg chg="add mod">
          <ac:chgData name="Floris" userId="de37eaec-224c-44ef-8345-e5f28189558f" providerId="ADAL" clId="{2880069F-7DA7-413B-871D-2F0C1D81F6E8}" dt="2020-09-25T08:56:38.023" v="33" actId="931"/>
          <ac:picMkLst>
            <pc:docMk/>
            <pc:sldMk cId="2318564265" sldId="265"/>
            <ac:picMk id="6" creationId="{4F77DB14-7A3E-4176-B600-05C355BF0B5B}"/>
          </ac:picMkLst>
        </pc:picChg>
      </pc:sldChg>
    </pc:docChg>
  </pc:docChgLst>
  <pc:docChgLst>
    <pc:chgData name="Keereweer, N.D. (17020670)" userId="S::17020670@student.hhs.nl::3fca7a82-e811-4d55-abec-bfaf0b2d12b2" providerId="AD" clId="Web-{69A05DB6-44CA-499D-BA8C-22FF14ADA596}"/>
    <pc:docChg chg="modSld">
      <pc:chgData name="Keereweer, N.D. (17020670)" userId="S::17020670@student.hhs.nl::3fca7a82-e811-4d55-abec-bfaf0b2d12b2" providerId="AD" clId="Web-{69A05DB6-44CA-499D-BA8C-22FF14ADA596}" dt="2020-10-30T13:16:09.262" v="860" actId="20577"/>
      <pc:docMkLst>
        <pc:docMk/>
      </pc:docMkLst>
      <pc:sldChg chg="modSp">
        <pc:chgData name="Keereweer, N.D. (17020670)" userId="S::17020670@student.hhs.nl::3fca7a82-e811-4d55-abec-bfaf0b2d12b2" providerId="AD" clId="Web-{69A05DB6-44CA-499D-BA8C-22FF14ADA596}" dt="2020-10-30T11:10:17.678" v="267" actId="20577"/>
        <pc:sldMkLst>
          <pc:docMk/>
          <pc:sldMk cId="1181611389" sldId="259"/>
        </pc:sldMkLst>
        <pc:spChg chg="mod">
          <ac:chgData name="Keereweer, N.D. (17020670)" userId="S::17020670@student.hhs.nl::3fca7a82-e811-4d55-abec-bfaf0b2d12b2" providerId="AD" clId="Web-{69A05DB6-44CA-499D-BA8C-22FF14ADA596}" dt="2020-10-30T11:10:17.678" v="267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0:26:12.708" v="150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69A05DB6-44CA-499D-BA8C-22FF14ADA596}" dt="2020-10-30T10:26:12.708" v="150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modSp">
        <pc:chgData name="Keereweer, N.D. (17020670)" userId="S::17020670@student.hhs.nl::3fca7a82-e811-4d55-abec-bfaf0b2d12b2" providerId="AD" clId="Web-{69A05DB6-44CA-499D-BA8C-22FF14ADA596}" dt="2020-10-30T10:38:34.351" v="191" actId="1076"/>
        <pc:sldMkLst>
          <pc:docMk/>
          <pc:sldMk cId="3468822723" sldId="266"/>
        </pc:sldMkLst>
        <pc:spChg chg="mod">
          <ac:chgData name="Keereweer, N.D. (17020670)" userId="S::17020670@student.hhs.nl::3fca7a82-e811-4d55-abec-bfaf0b2d12b2" providerId="AD" clId="Web-{69A05DB6-44CA-499D-BA8C-22FF14ADA596}" dt="2020-10-30T10:29:58.448" v="170" actId="20577"/>
          <ac:spMkLst>
            <pc:docMk/>
            <pc:sldMk cId="3468822723" sldId="266"/>
            <ac:spMk id="10" creationId="{3A352CDE-0781-4CB8-8D26-77EF76DF0F05}"/>
          </ac:spMkLst>
        </pc:spChg>
        <pc:picChg chg="add mod">
          <ac:chgData name="Keereweer, N.D. (17020670)" userId="S::17020670@student.hhs.nl::3fca7a82-e811-4d55-abec-bfaf0b2d12b2" providerId="AD" clId="Web-{69A05DB6-44CA-499D-BA8C-22FF14ADA596}" dt="2020-10-30T10:38:34.351" v="191" actId="1076"/>
          <ac:picMkLst>
            <pc:docMk/>
            <pc:sldMk cId="3468822723" sldId="266"/>
            <ac:picMk id="3" creationId="{B2C89350-492E-4F2A-9C8D-C36D811A3D4E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0:48.887" v="177" actId="1076"/>
          <ac:picMkLst>
            <pc:docMk/>
            <pc:sldMk cId="3468822723" sldId="266"/>
            <ac:picMk id="7" creationId="{9756BF5D-28A4-4274-99D9-86066EB81943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1:38.247" v="180" actId="1076"/>
          <ac:picMkLst>
            <pc:docMk/>
            <pc:sldMk cId="3468822723" sldId="266"/>
            <ac:picMk id="9" creationId="{ACBC2ADF-8884-4D45-BC71-E82A05495F3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32.530" v="185" actId="1076"/>
          <ac:picMkLst>
            <pc:docMk/>
            <pc:sldMk cId="3468822723" sldId="266"/>
            <ac:picMk id="12" creationId="{1C0B69CE-28D6-4BD5-8611-804F3F9FDF76}"/>
          </ac:picMkLst>
        </pc:picChg>
        <pc:picChg chg="add mod">
          <ac:chgData name="Keereweer, N.D. (17020670)" userId="S::17020670@student.hhs.nl::3fca7a82-e811-4d55-abec-bfaf0b2d12b2" providerId="AD" clId="Web-{69A05DB6-44CA-499D-BA8C-22FF14ADA596}" dt="2020-10-30T10:32:54.608" v="188" actId="1076"/>
          <ac:picMkLst>
            <pc:docMk/>
            <pc:sldMk cId="3468822723" sldId="266"/>
            <ac:picMk id="13" creationId="{49D1142A-A873-4F63-87DD-7C7E13BBFBED}"/>
          </ac:picMkLst>
        </pc:picChg>
      </pc:sldChg>
      <pc:sldChg chg="modSp modNotes">
        <pc:chgData name="Keereweer, N.D. (17020670)" userId="S::17020670@student.hhs.nl::3fca7a82-e811-4d55-abec-bfaf0b2d12b2" providerId="AD" clId="Web-{69A05DB6-44CA-499D-BA8C-22FF14ADA596}" dt="2020-10-30T13:16:07.605" v="858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69A05DB6-44CA-499D-BA8C-22FF14ADA596}" dt="2020-10-30T13:16:07.605" v="858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Keereweer, N.D. (17020670)" userId="S::17020670@student.hhs.nl::3fca7a82-e811-4d55-abec-bfaf0b2d12b2" providerId="AD" clId="Web-{69A05DB6-44CA-499D-BA8C-22FF14ADA596}" dt="2020-10-30T11:12:12.571" v="596" actId="20577"/>
        <pc:sldMkLst>
          <pc:docMk/>
          <pc:sldMk cId="1777970424" sldId="273"/>
        </pc:sldMkLst>
        <pc:spChg chg="mod">
          <ac:chgData name="Keereweer, N.D. (17020670)" userId="S::17020670@student.hhs.nl::3fca7a82-e811-4d55-abec-bfaf0b2d12b2" providerId="AD" clId="Web-{69A05DB6-44CA-499D-BA8C-22FF14ADA596}" dt="2020-10-30T11:12:12.571" v="596" actId="20577"/>
          <ac:spMkLst>
            <pc:docMk/>
            <pc:sldMk cId="1777970424" sldId="273"/>
            <ac:spMk id="7" creationId="{539A7B00-BFED-4B42-A31A-F2C9B5C44C84}"/>
          </ac:spMkLst>
        </pc:spChg>
      </pc:sldChg>
    </pc:docChg>
  </pc:docChgLst>
  <pc:docChgLst>
    <pc:chgData name="Abdulkader, S. (20173059)" userId="S::20173059@student.hhs.nl::c5d10ffe-138e-4b4e-822f-249a54adf489" providerId="AD" clId="Web-{B2FD8868-A8E6-4D32-8F8B-FDE67612FF9D}"/>
    <pc:docChg chg="modSld">
      <pc:chgData name="Abdulkader, S. (20173059)" userId="S::20173059@student.hhs.nl::c5d10ffe-138e-4b4e-822f-249a54adf489" providerId="AD" clId="Web-{B2FD8868-A8E6-4D32-8F8B-FDE67612FF9D}" dt="2020-10-30T08:58:05.984" v="1" actId="1076"/>
      <pc:docMkLst>
        <pc:docMk/>
      </pc:docMkLst>
      <pc:sldChg chg="addSp modSp">
        <pc:chgData name="Abdulkader, S. (20173059)" userId="S::20173059@student.hhs.nl::c5d10ffe-138e-4b4e-822f-249a54adf489" providerId="AD" clId="Web-{B2FD8868-A8E6-4D32-8F8B-FDE67612FF9D}" dt="2020-10-30T08:58:05.984" v="1" actId="1076"/>
        <pc:sldMkLst>
          <pc:docMk/>
          <pc:sldMk cId="96384218" sldId="272"/>
        </pc:sldMkLst>
        <pc:picChg chg="add mod">
          <ac:chgData name="Abdulkader, S. (20173059)" userId="S::20173059@student.hhs.nl::c5d10ffe-138e-4b4e-822f-249a54adf489" providerId="AD" clId="Web-{B2FD8868-A8E6-4D32-8F8B-FDE67612FF9D}" dt="2020-10-30T08:58:05.984" v="1" actId="1076"/>
          <ac:picMkLst>
            <pc:docMk/>
            <pc:sldMk cId="96384218" sldId="272"/>
            <ac:picMk id="3" creationId="{676B547D-7DC8-4A53-9596-77370D3401DB}"/>
          </ac:picMkLst>
        </pc:picChg>
      </pc:sldChg>
    </pc:docChg>
  </pc:docChgLst>
  <pc:docChgLst>
    <pc:chgData name="Keereweer, N.D. (17020670)" userId="S::17020670@student.hhs.nl::3fca7a82-e811-4d55-abec-bfaf0b2d12b2" providerId="AD" clId="Web-{14CF29DD-FD5B-406A-9B43-494D4BDD81E5}"/>
    <pc:docChg chg="modSld">
      <pc:chgData name="Keereweer, N.D. (17020670)" userId="S::17020670@student.hhs.nl::3fca7a82-e811-4d55-abec-bfaf0b2d12b2" providerId="AD" clId="Web-{14CF29DD-FD5B-406A-9B43-494D4BDD81E5}" dt="2020-10-30T10:11:03.322" v="263" actId="1076"/>
      <pc:docMkLst>
        <pc:docMk/>
      </pc:docMkLst>
      <pc:sldChg chg="modSp">
        <pc:chgData name="Keereweer, N.D. (17020670)" userId="S::17020670@student.hhs.nl::3fca7a82-e811-4d55-abec-bfaf0b2d12b2" providerId="AD" clId="Web-{14CF29DD-FD5B-406A-9B43-494D4BDD81E5}" dt="2020-10-30T09:15:37.843" v="258" actId="20577"/>
        <pc:sldMkLst>
          <pc:docMk/>
          <pc:sldMk cId="2269961794" sldId="263"/>
        </pc:sldMkLst>
        <pc:spChg chg="mod">
          <ac:chgData name="Keereweer, N.D. (17020670)" userId="S::17020670@student.hhs.nl::3fca7a82-e811-4d55-abec-bfaf0b2d12b2" providerId="AD" clId="Web-{14CF29DD-FD5B-406A-9B43-494D4BDD81E5}" dt="2020-10-30T09:15:37.843" v="258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addSp delSp modSp">
        <pc:chgData name="Keereweer, N.D. (17020670)" userId="S::17020670@student.hhs.nl::3fca7a82-e811-4d55-abec-bfaf0b2d12b2" providerId="AD" clId="Web-{14CF29DD-FD5B-406A-9B43-494D4BDD81E5}" dt="2020-10-30T09:16:35.125" v="262"/>
        <pc:sldMkLst>
          <pc:docMk/>
          <pc:sldMk cId="3468822723" sldId="266"/>
        </pc:sldMkLst>
        <pc:spChg chg="del">
          <ac:chgData name="Keereweer, N.D. (17020670)" userId="S::17020670@student.hhs.nl::3fca7a82-e811-4d55-abec-bfaf0b2d12b2" providerId="AD" clId="Web-{14CF29DD-FD5B-406A-9B43-494D4BDD81E5}" dt="2020-10-30T09:16:17.766" v="260"/>
          <ac:spMkLst>
            <pc:docMk/>
            <pc:sldMk cId="3468822723" sldId="266"/>
            <ac:spMk id="7" creationId="{0852DDF8-6B76-4818-8C25-08C1252BBEEC}"/>
          </ac:spMkLst>
        </pc:spChg>
        <pc:spChg chg="add mod">
          <ac:chgData name="Keereweer, N.D. (17020670)" userId="S::17020670@student.hhs.nl::3fca7a82-e811-4d55-abec-bfaf0b2d12b2" providerId="AD" clId="Web-{14CF29DD-FD5B-406A-9B43-494D4BDD81E5}" dt="2020-10-30T09:16:35.125" v="262"/>
          <ac:spMkLst>
            <pc:docMk/>
            <pc:sldMk cId="3468822723" sldId="266"/>
            <ac:spMk id="9" creationId="{5D9855C2-ABA4-4F9C-BF37-56E6C3F6BCD4}"/>
          </ac:spMkLst>
        </pc:spChg>
        <pc:picChg chg="add del mod ord">
          <ac:chgData name="Keereweer, N.D. (17020670)" userId="S::17020670@student.hhs.nl::3fca7a82-e811-4d55-abec-bfaf0b2d12b2" providerId="AD" clId="Web-{14CF29DD-FD5B-406A-9B43-494D4BDD81E5}" dt="2020-10-30T09:16:35.125" v="262"/>
          <ac:picMkLst>
            <pc:docMk/>
            <pc:sldMk cId="3468822723" sldId="266"/>
            <ac:picMk id="3" creationId="{A6EA17FD-F00C-4B87-924D-F5CB84379F91}"/>
          </ac:picMkLst>
        </pc:picChg>
      </pc:sldChg>
      <pc:sldChg chg="addSp modSp">
        <pc:chgData name="Keereweer, N.D. (17020670)" userId="S::17020670@student.hhs.nl::3fca7a82-e811-4d55-abec-bfaf0b2d12b2" providerId="AD" clId="Web-{14CF29DD-FD5B-406A-9B43-494D4BDD81E5}" dt="2020-10-30T10:11:03.322" v="263" actId="1076"/>
        <pc:sldMkLst>
          <pc:docMk/>
          <pc:sldMk cId="3829669869" sldId="270"/>
        </pc:sldMkLst>
        <pc:spChg chg="mod">
          <ac:chgData name="Keereweer, N.D. (17020670)" userId="S::17020670@student.hhs.nl::3fca7a82-e811-4d55-abec-bfaf0b2d12b2" providerId="AD" clId="Web-{14CF29DD-FD5B-406A-9B43-494D4BDD81E5}" dt="2020-10-30T09:15:04.061" v="186" actId="20577"/>
          <ac:spMkLst>
            <pc:docMk/>
            <pc:sldMk cId="3829669869" sldId="270"/>
            <ac:spMk id="3" creationId="{75EB51D3-78A5-4F03-B3A8-C9725C7EEB32}"/>
          </ac:spMkLst>
        </pc:spChg>
        <pc:picChg chg="add mod">
          <ac:chgData name="Keereweer, N.D. (17020670)" userId="S::17020670@student.hhs.nl::3fca7a82-e811-4d55-abec-bfaf0b2d12b2" providerId="AD" clId="Web-{14CF29DD-FD5B-406A-9B43-494D4BDD81E5}" dt="2020-10-30T10:11:03.322" v="263" actId="1076"/>
          <ac:picMkLst>
            <pc:docMk/>
            <pc:sldMk cId="3829669869" sldId="270"/>
            <ac:picMk id="7" creationId="{F2BADA35-1C06-4E4C-8993-B5E564FFA46F}"/>
          </ac:picMkLst>
        </pc:picChg>
      </pc:sldChg>
    </pc:docChg>
  </pc:docChgLst>
  <pc:docChgLst>
    <pc:chgData name="Keereweer, N.D. (17020670)" userId="S::17020670@student.hhs.nl::3fca7a82-e811-4d55-abec-bfaf0b2d12b2" providerId="AD" clId="Web-{5DC8C1A2-5755-4588-AC0B-5CA56EA1A8FF}"/>
    <pc:docChg chg="modSld">
      <pc:chgData name="Keereweer, N.D. (17020670)" userId="S::17020670@student.hhs.nl::3fca7a82-e811-4d55-abec-bfaf0b2d12b2" providerId="AD" clId="Web-{5DC8C1A2-5755-4588-AC0B-5CA56EA1A8FF}" dt="2020-10-30T08:37:07.429" v="1" actId="20577"/>
      <pc:docMkLst>
        <pc:docMk/>
      </pc:docMkLst>
      <pc:sldChg chg="modSp">
        <pc:chgData name="Keereweer, N.D. (17020670)" userId="S::17020670@student.hhs.nl::3fca7a82-e811-4d55-abec-bfaf0b2d12b2" providerId="AD" clId="Web-{5DC8C1A2-5755-4588-AC0B-5CA56EA1A8FF}" dt="2020-10-30T08:37:07.429" v="0" actId="20577"/>
        <pc:sldMkLst>
          <pc:docMk/>
          <pc:sldMk cId="770703763" sldId="268"/>
        </pc:sldMkLst>
        <pc:spChg chg="mod">
          <ac:chgData name="Keereweer, N.D. (17020670)" userId="S::17020670@student.hhs.nl::3fca7a82-e811-4d55-abec-bfaf0b2d12b2" providerId="AD" clId="Web-{5DC8C1A2-5755-4588-AC0B-5CA56EA1A8FF}" dt="2020-10-30T08:37:07.429" v="0" actId="20577"/>
          <ac:spMkLst>
            <pc:docMk/>
            <pc:sldMk cId="770703763" sldId="268"/>
            <ac:spMk id="3" creationId="{E6EBC138-2936-416A-B8BF-3492E6543C85}"/>
          </ac:spMkLst>
        </pc:spChg>
      </pc:sldChg>
    </pc:docChg>
  </pc:docChgLst>
  <pc:docChgLst>
    <pc:chgData name="Keereweer, N.D. (17020670)" userId="S::17020670@student.hhs.nl::3fca7a82-e811-4d55-abec-bfaf0b2d12b2" providerId="AD" clId="Web-{CE0074F6-9B0C-454A-9DDD-575D13C90236}"/>
    <pc:docChg chg="modSld">
      <pc:chgData name="Keereweer, N.D. (17020670)" userId="S::17020670@student.hhs.nl::3fca7a82-e811-4d55-abec-bfaf0b2d12b2" providerId="AD" clId="Web-{CE0074F6-9B0C-454A-9DDD-575D13C90236}" dt="2020-09-25T11:03:14.593" v="138" actId="20577"/>
      <pc:docMkLst>
        <pc:docMk/>
      </pc:docMkLst>
      <pc:sldChg chg="modSp">
        <pc:chgData name="Keereweer, N.D. (17020670)" userId="S::17020670@student.hhs.nl::3fca7a82-e811-4d55-abec-bfaf0b2d12b2" providerId="AD" clId="Web-{CE0074F6-9B0C-454A-9DDD-575D13C90236}" dt="2020-09-25T11:03:14.577" v="137" actId="20577"/>
        <pc:sldMkLst>
          <pc:docMk/>
          <pc:sldMk cId="4151922182" sldId="267"/>
        </pc:sldMkLst>
        <pc:spChg chg="mod">
          <ac:chgData name="Keereweer, N.D. (17020670)" userId="S::17020670@student.hhs.nl::3fca7a82-e811-4d55-abec-bfaf0b2d12b2" providerId="AD" clId="Web-{CE0074F6-9B0C-454A-9DDD-575D13C90236}" dt="2020-09-25T11:03:14.577" v="137" actId="20577"/>
          <ac:spMkLst>
            <pc:docMk/>
            <pc:sldMk cId="4151922182" sldId="267"/>
            <ac:spMk id="3" creationId="{F6F6FEC6-ED9C-4AF8-9602-63A29B62DAD0}"/>
          </ac:spMkLst>
        </pc:spChg>
      </pc:sldChg>
    </pc:docChg>
  </pc:docChgLst>
  <pc:docChgLst>
    <pc:chgData name="Duivenvoorden, R.G.C. (17057469)" userId="S::17057469@student.hhs.nl::363e60e8-fa41-4131-9de7-c56880614cc4" providerId="AD" clId="Web-{B8EBDC70-685E-52B8-28D7-58E62A1EDB1D}"/>
    <pc:docChg chg="modSld">
      <pc:chgData name="Duivenvoorden, R.G.C. (17057469)" userId="S::17057469@student.hhs.nl::363e60e8-fa41-4131-9de7-c56880614cc4" providerId="AD" clId="Web-{B8EBDC70-685E-52B8-28D7-58E62A1EDB1D}" dt="2020-09-25T09:49:24.677" v="29"/>
      <pc:docMkLst>
        <pc:docMk/>
      </pc:docMkLst>
      <pc:sldChg chg="modSp">
        <pc:chgData name="Duivenvoorden, R.G.C. (17057469)" userId="S::17057469@student.hhs.nl::363e60e8-fa41-4131-9de7-c56880614cc4" providerId="AD" clId="Web-{B8EBDC70-685E-52B8-28D7-58E62A1EDB1D}" dt="2020-09-25T08:14:52.369" v="2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B8EBDC70-685E-52B8-28D7-58E62A1EDB1D}" dt="2020-09-25T08:14:52.369" v="2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addSp delSp modSp">
        <pc:chgData name="Duivenvoorden, R.G.C. (17057469)" userId="S::17057469@student.hhs.nl::363e60e8-fa41-4131-9de7-c56880614cc4" providerId="AD" clId="Web-{B8EBDC70-685E-52B8-28D7-58E62A1EDB1D}" dt="2020-09-25T09:49:24.677" v="29"/>
        <pc:sldMkLst>
          <pc:docMk/>
          <pc:sldMk cId="2565179414" sldId="264"/>
        </pc:sldMkLst>
        <pc:spChg chg="add mod">
          <ac:chgData name="Duivenvoorden, R.G.C. (17057469)" userId="S::17057469@student.hhs.nl::363e60e8-fa41-4131-9de7-c56880614cc4" providerId="AD" clId="Web-{B8EBDC70-685E-52B8-28D7-58E62A1EDB1D}" dt="2020-09-25T09:49:24.677" v="29"/>
          <ac:spMkLst>
            <pc:docMk/>
            <pc:sldMk cId="2565179414" sldId="264"/>
            <ac:spMk id="5" creationId="{91A75207-B97F-441A-84AF-B97513ECC5A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25.619" v="27"/>
          <ac:spMkLst>
            <pc:docMk/>
            <pc:sldMk cId="2565179414" sldId="264"/>
            <ac:spMk id="7" creationId="{D46AC76A-FE34-4864-8C0D-B0FACFBECFB6}"/>
          </ac:spMkLst>
        </pc:spChg>
        <pc:spChg chg="add mod">
          <ac:chgData name="Duivenvoorden, R.G.C. (17057469)" userId="S::17057469@student.hhs.nl::363e60e8-fa41-4131-9de7-c56880614cc4" providerId="AD" clId="Web-{B8EBDC70-685E-52B8-28D7-58E62A1EDB1D}" dt="2020-09-25T08:53:50.574" v="28"/>
          <ac:spMkLst>
            <pc:docMk/>
            <pc:sldMk cId="2565179414" sldId="264"/>
            <ac:spMk id="10" creationId="{D11740AF-1C61-43BD-80C1-DB5559CF2869}"/>
          </ac:spMkLst>
        </pc:spChg>
        <pc:picChg chg="del">
          <ac:chgData name="Duivenvoorden, R.G.C. (17057469)" userId="S::17057469@student.hhs.nl::363e60e8-fa41-4131-9de7-c56880614cc4" providerId="AD" clId="Web-{B8EBDC70-685E-52B8-28D7-58E62A1EDB1D}" dt="2020-09-25T08:53:25.619" v="27"/>
          <ac:picMkLst>
            <pc:docMk/>
            <pc:sldMk cId="2565179414" sldId="264"/>
            <ac:picMk id="6" creationId="{707C5A85-36B9-42C9-BFBD-9E40DA9ACAE9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8:53:50.574" v="28"/>
          <ac:picMkLst>
            <pc:docMk/>
            <pc:sldMk cId="2565179414" sldId="264"/>
            <ac:picMk id="9" creationId="{408CFB62-06E4-430A-A3FD-A6DD710E728E}"/>
          </ac:picMkLst>
        </pc:picChg>
        <pc:picChg chg="del">
          <ac:chgData name="Duivenvoorden, R.G.C. (17057469)" userId="S::17057469@student.hhs.nl::363e60e8-fa41-4131-9de7-c56880614cc4" providerId="AD" clId="Web-{B8EBDC70-685E-52B8-28D7-58E62A1EDB1D}" dt="2020-09-25T09:49:24.677" v="29"/>
          <ac:picMkLst>
            <pc:docMk/>
            <pc:sldMk cId="2565179414" sldId="264"/>
            <ac:picMk id="12" creationId="{5753922D-A887-40EA-8D52-FDF9DCE7FBA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E9BBD22C-3500-56A9-5329-FFD01D78ABC4}"/>
    <pc:docChg chg="addSld modSld">
      <pc:chgData name="Duivenvoorden, R.G.C. (17057469)" userId="S::17057469@student.hhs.nl::363e60e8-fa41-4131-9de7-c56880614cc4" providerId="AD" clId="Web-{E9BBD22C-3500-56A9-5329-FFD01D78ABC4}" dt="2020-09-24T16:57:04.605" v="30" actId="1076"/>
      <pc:docMkLst>
        <pc:docMk/>
      </pc:docMkLst>
      <pc:sldChg chg="addSp delSp modSp new mod setBg setClrOvrMap">
        <pc:chgData name="Duivenvoorden, R.G.C. (17057469)" userId="S::17057469@student.hhs.nl::363e60e8-fa41-4131-9de7-c56880614cc4" providerId="AD" clId="Web-{E9BBD22C-3500-56A9-5329-FFD01D78ABC4}" dt="2020-09-24T16:57:04.605" v="30" actId="1076"/>
        <pc:sldMkLst>
          <pc:docMk/>
          <pc:sldMk cId="3285082427" sldId="256"/>
        </pc:sldMkLst>
        <pc:spChg chg="mod">
          <ac:chgData name="Duivenvoorden, R.G.C. (17057469)" userId="S::17057469@student.hhs.nl::363e60e8-fa41-4131-9de7-c56880614cc4" providerId="AD" clId="Web-{E9BBD22C-3500-56A9-5329-FFD01D78ABC4}" dt="2020-09-24T16:57:04.605" v="30" actId="1076"/>
          <ac:spMkLst>
            <pc:docMk/>
            <pc:sldMk cId="3285082427" sldId="256"/>
            <ac:spMk id="2" creationId="{8B375CFF-9ABC-45FC-9FCF-B0FB470911C8}"/>
          </ac:spMkLst>
        </pc:spChg>
        <pc:spChg chg="mod">
          <ac:chgData name="Duivenvoorden, R.G.C. (17057469)" userId="S::17057469@student.hhs.nl::363e60e8-fa41-4131-9de7-c56880614cc4" providerId="AD" clId="Web-{E9BBD22C-3500-56A9-5329-FFD01D78ABC4}" dt="2020-09-24T16:55:51.683" v="14" actId="20577"/>
          <ac:spMkLst>
            <pc:docMk/>
            <pc:sldMk cId="3285082427" sldId="256"/>
            <ac:spMk id="3" creationId="{6559C1F9-0BBC-4A31-9079-475E4A310B20}"/>
          </ac:spMkLst>
        </pc:spChg>
        <pc:spChg chg="add">
          <ac:chgData name="Duivenvoorden, R.G.C. (17057469)" userId="S::17057469@student.hhs.nl::363e60e8-fa41-4131-9de7-c56880614cc4" providerId="AD" clId="Web-{E9BBD22C-3500-56A9-5329-FFD01D78ABC4}" dt="2020-09-24T16:55:24.057" v="7"/>
          <ac:spMkLst>
            <pc:docMk/>
            <pc:sldMk cId="3285082427" sldId="256"/>
            <ac:spMk id="5" creationId="{7B0AD7CD-4CC3-4310-90B2-4DF622E822E1}"/>
          </ac:spMkLst>
        </pc:spChg>
        <pc:spChg chg="add del">
          <ac:chgData name="Duivenvoorden, R.G.C. (17057469)" userId="S::17057469@student.hhs.nl::363e60e8-fa41-4131-9de7-c56880614cc4" providerId="AD" clId="Web-{E9BBD22C-3500-56A9-5329-FFD01D78ABC4}" dt="2020-09-24T16:54:54.198" v="4"/>
          <ac:spMkLst>
            <pc:docMk/>
            <pc:sldMk cId="3285082427" sldId="256"/>
            <ac:spMk id="9" creationId="{E49CC64F-7275-4E33-961B-0C5CDC439875}"/>
          </ac:spMkLst>
        </pc:spChg>
        <pc:picChg chg="add mod">
          <ac:chgData name="Duivenvoorden, R.G.C. (17057469)" userId="S::17057469@student.hhs.nl::363e60e8-fa41-4131-9de7-c56880614cc4" providerId="AD" clId="Web-{E9BBD22C-3500-56A9-5329-FFD01D78ABC4}" dt="2020-09-24T16:56:13.823" v="21" actId="1076"/>
          <ac:picMkLst>
            <pc:docMk/>
            <pc:sldMk cId="3285082427" sldId="256"/>
            <ac:picMk id="4" creationId="{F829D548-5559-47BD-84FD-411FA07A4363}"/>
          </ac:picMkLst>
        </pc:picChg>
      </pc:sldChg>
    </pc:docChg>
  </pc:docChgLst>
  <pc:docChgLst>
    <pc:chgData name="Duivenvoorden, R.G.C. (17057469)" userId="S::17057469@student.hhs.nl::363e60e8-fa41-4131-9de7-c56880614cc4" providerId="AD" clId="Web-{F94F7CA4-7A2D-44CA-919B-B912B2C91DDF}"/>
    <pc:docChg chg="delSld modSld">
      <pc:chgData name="Duivenvoorden, R.G.C. (17057469)" userId="S::17057469@student.hhs.nl::363e60e8-fa41-4131-9de7-c56880614cc4" providerId="AD" clId="Web-{F94F7CA4-7A2D-44CA-919B-B912B2C91DDF}" dt="2020-11-03T09:46:16.548" v="623" actId="20577"/>
      <pc:docMkLst>
        <pc:docMk/>
      </pc:docMkLst>
      <pc:sldChg chg="modSp">
        <pc:chgData name="Duivenvoorden, R.G.C. (17057469)" userId="S::17057469@student.hhs.nl::363e60e8-fa41-4131-9de7-c56880614cc4" providerId="AD" clId="Web-{F94F7CA4-7A2D-44CA-919B-B912B2C91DDF}" dt="2020-11-03T09:40:27.949" v="0" actId="20577"/>
        <pc:sldMkLst>
          <pc:docMk/>
          <pc:sldMk cId="4043737824" sldId="25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27.949" v="0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18.565" v="165" actId="20577"/>
        <pc:sldMkLst>
          <pc:docMk/>
          <pc:sldMk cId="1181611389" sldId="259"/>
        </pc:sldMkLst>
        <pc:spChg chg="mod">
          <ac:chgData name="Duivenvoorden, R.G.C. (17057469)" userId="S::17057469@student.hhs.nl::363e60e8-fa41-4131-9de7-c56880614cc4" providerId="AD" clId="Web-{F94F7CA4-7A2D-44CA-919B-B912B2C91DDF}" dt="2020-11-03T09:41:19.937" v="44" actId="20577"/>
          <ac:spMkLst>
            <pc:docMk/>
            <pc:sldMk cId="1181611389" sldId="259"/>
            <ac:spMk id="2" creationId="{7B0AFB3D-75FB-407A-BDC8-07FD07BEF05A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2:18.565" v="165" actId="20577"/>
          <ac:spMkLst>
            <pc:docMk/>
            <pc:sldMk cId="1181611389" sldId="259"/>
            <ac:spMk id="3" creationId="{7579F7E6-92DF-46DE-AB48-E5393CF1BE28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4:57.871" v="549" actId="20577"/>
        <pc:sldMkLst>
          <pc:docMk/>
          <pc:sldMk cId="2269961794" sldId="263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1.988" v="214" actId="20577"/>
          <ac:spMkLst>
            <pc:docMk/>
            <pc:sldMk cId="2269961794" sldId="263"/>
            <ac:spMk id="2" creationId="{B6F0058D-7710-4EB8-8652-6E7DCD63463D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4:57.871" v="549" actId="20577"/>
          <ac:spMkLst>
            <pc:docMk/>
            <pc:sldMk cId="2269961794" sldId="263"/>
            <ac:spMk id="3" creationId="{DB5B6AEE-3212-44B4-8F0E-32C50300BF33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48.286" v="221" actId="20577"/>
        <pc:sldMkLst>
          <pc:docMk/>
          <pc:sldMk cId="3468822723" sldId="266"/>
        </pc:sldMkLst>
        <pc:spChg chg="mod">
          <ac:chgData name="Duivenvoorden, R.G.C. (17057469)" userId="S::17057469@student.hhs.nl::363e60e8-fa41-4131-9de7-c56880614cc4" providerId="AD" clId="Web-{F94F7CA4-7A2D-44CA-919B-B912B2C91DDF}" dt="2020-11-03T09:42:48.286" v="221" actId="20577"/>
          <ac:spMkLst>
            <pc:docMk/>
            <pc:sldMk cId="3468822723" sldId="266"/>
            <ac:spMk id="2" creationId="{61A4059A-0FCB-4946-B969-B95E171FF0C7}"/>
          </ac:spMkLst>
        </pc:spChg>
      </pc:sldChg>
      <pc:sldChg chg="modSp del">
        <pc:chgData name="Duivenvoorden, R.G.C. (17057469)" userId="S::17057469@student.hhs.nl::363e60e8-fa41-4131-9de7-c56880614cc4" providerId="AD" clId="Web-{F94F7CA4-7A2D-44CA-919B-B912B2C91DDF}" dt="2020-11-03T09:41:23.218" v="47"/>
        <pc:sldMkLst>
          <pc:docMk/>
          <pc:sldMk cId="4151922182" sldId="267"/>
        </pc:sldMkLst>
        <pc:spChg chg="mod">
          <ac:chgData name="Duivenvoorden, R.G.C. (17057469)" userId="S::17057469@student.hhs.nl::363e60e8-fa41-4131-9de7-c56880614cc4" providerId="AD" clId="Web-{F94F7CA4-7A2D-44CA-919B-B912B2C91DDF}" dt="2020-11-03T09:40:56.638" v="42" actId="20577"/>
          <ac:spMkLst>
            <pc:docMk/>
            <pc:sldMk cId="4151922182" sldId="267"/>
            <ac:spMk id="2" creationId="{8C7133F1-3F68-420E-95E9-0F5FA0DCA025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6:16.360" v="621" actId="20577"/>
        <pc:sldMkLst>
          <pc:docMk/>
          <pc:sldMk cId="3829669869" sldId="270"/>
        </pc:sldMkLst>
        <pc:spChg chg="mod">
          <ac:chgData name="Duivenvoorden, R.G.C. (17057469)" userId="S::17057469@student.hhs.nl::363e60e8-fa41-4131-9de7-c56880614cc4" providerId="AD" clId="Web-{F94F7CA4-7A2D-44CA-919B-B912B2C91DDF}" dt="2020-11-03T09:42:31.441" v="189" actId="20577"/>
          <ac:spMkLst>
            <pc:docMk/>
            <pc:sldMk cId="3829669869" sldId="270"/>
            <ac:spMk id="2" creationId="{D4AD0E98-5D31-4D09-9619-437541A6AF81}"/>
          </ac:spMkLst>
        </pc:spChg>
        <pc:spChg chg="mod">
          <ac:chgData name="Duivenvoorden, R.G.C. (17057469)" userId="S::17057469@student.hhs.nl::363e60e8-fa41-4131-9de7-c56880614cc4" providerId="AD" clId="Web-{F94F7CA4-7A2D-44CA-919B-B912B2C91DDF}" dt="2020-11-03T09:46:16.360" v="621" actId="20577"/>
          <ac:spMkLst>
            <pc:docMk/>
            <pc:sldMk cId="3829669869" sldId="270"/>
            <ac:spMk id="3" creationId="{75EB51D3-78A5-4F03-B3A8-C9725C7EEB32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2:24.831" v="169" actId="20577"/>
        <pc:sldMkLst>
          <pc:docMk/>
          <pc:sldMk cId="96384218" sldId="272"/>
        </pc:sldMkLst>
        <pc:spChg chg="mod">
          <ac:chgData name="Duivenvoorden, R.G.C. (17057469)" userId="S::17057469@student.hhs.nl::363e60e8-fa41-4131-9de7-c56880614cc4" providerId="AD" clId="Web-{F94F7CA4-7A2D-44CA-919B-B912B2C91DDF}" dt="2020-11-03T09:42:24.831" v="169" actId="20577"/>
          <ac:spMkLst>
            <pc:docMk/>
            <pc:sldMk cId="96384218" sldId="272"/>
            <ac:spMk id="2" creationId="{668A9106-1E77-4E03-8B4A-B58D6F15806E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27.701" v="567" actId="20577"/>
        <pc:sldMkLst>
          <pc:docMk/>
          <pc:sldMk cId="386266886" sldId="274"/>
        </pc:sldMkLst>
        <pc:spChg chg="mod">
          <ac:chgData name="Duivenvoorden, R.G.C. (17057469)" userId="S::17057469@student.hhs.nl::363e60e8-fa41-4131-9de7-c56880614cc4" providerId="AD" clId="Web-{F94F7CA4-7A2D-44CA-919B-B912B2C91DDF}" dt="2020-11-03T09:45:27.701" v="567" actId="20577"/>
          <ac:spMkLst>
            <pc:docMk/>
            <pc:sldMk cId="386266886" sldId="274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39.217" v="576" actId="20577"/>
        <pc:sldMkLst>
          <pc:docMk/>
          <pc:sldMk cId="3501591894" sldId="275"/>
        </pc:sldMkLst>
        <pc:spChg chg="mod">
          <ac:chgData name="Duivenvoorden, R.G.C. (17057469)" userId="S::17057469@student.hhs.nl::363e60e8-fa41-4131-9de7-c56880614cc4" providerId="AD" clId="Web-{F94F7CA4-7A2D-44CA-919B-B912B2C91DDF}" dt="2020-11-03T09:45:39.217" v="576" actId="20577"/>
          <ac:spMkLst>
            <pc:docMk/>
            <pc:sldMk cId="3501591894" sldId="275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5.622" v="562" actId="20577"/>
        <pc:sldMkLst>
          <pc:docMk/>
          <pc:sldMk cId="1528204895" sldId="277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5.622" v="562" actId="20577"/>
          <ac:spMkLst>
            <pc:docMk/>
            <pc:sldMk cId="1528204895" sldId="277"/>
            <ac:spMk id="2" creationId="{D4AD0E98-5D31-4D09-9619-437541A6AF81}"/>
          </ac:spMkLst>
        </pc:spChg>
      </pc:sldChg>
      <pc:sldChg chg="modSp">
        <pc:chgData name="Duivenvoorden, R.G.C. (17057469)" userId="S::17057469@student.hhs.nl::363e60e8-fa41-4131-9de7-c56880614cc4" providerId="AD" clId="Web-{F94F7CA4-7A2D-44CA-919B-B912B2C91DDF}" dt="2020-11-03T09:45:10.466" v="553" actId="20577"/>
        <pc:sldMkLst>
          <pc:docMk/>
          <pc:sldMk cId="49131087" sldId="278"/>
        </pc:sldMkLst>
        <pc:spChg chg="mod">
          <ac:chgData name="Duivenvoorden, R.G.C. (17057469)" userId="S::17057469@student.hhs.nl::363e60e8-fa41-4131-9de7-c56880614cc4" providerId="AD" clId="Web-{F94F7CA4-7A2D-44CA-919B-B912B2C91DDF}" dt="2020-11-03T09:45:10.466" v="553" actId="20577"/>
          <ac:spMkLst>
            <pc:docMk/>
            <pc:sldMk cId="49131087" sldId="278"/>
            <ac:spMk id="2" creationId="{D4AD0E98-5D31-4D09-9619-437541A6A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0F81-D0AD-4B7B-BD80-91D64C984A96}" type="datetimeFigureOut">
              <a:rPr lang="nl-NL" smtClean="0"/>
              <a:t>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0D228-3D2B-4925-BD22-645E53263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85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/>
              <a:t>Klik om de titelstijl van het model te 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67D23-E56C-44EA-8B20-B2E4A45AD20D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DCBDF-FC80-4418-872F-7E505F80380B}" type="datetime1">
              <a:rPr lang="nl-NL" smtClean="0"/>
              <a:t>3-11-2020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2A0861-512F-4459-A500-66E3140F6B91}" type="datetime1">
              <a:rPr lang="nl-NL" smtClean="0"/>
              <a:t>3-11-2020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021-4BC2-4C9F-9EDF-FBBED2360C51}" type="datetime1">
              <a:rPr lang="nl-NL" smtClean="0"/>
              <a:t>3-11-2020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76CB3-CCB1-4C1A-9209-A2C272EC4AD3}" type="datetime1">
              <a:rPr lang="nl-NL" smtClean="0"/>
              <a:t>3-11-2020</a:t>
            </a:fld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/>
              <a:t>Klik om de tekststijlen van het model te 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18206-AFBE-4ADF-8B6E-382CBFD4DEEB}" type="datetime1">
              <a:rPr lang="nl-NL" smtClean="0"/>
              <a:t>3-11-2020</a:t>
            </a:fld>
            <a:endParaRPr lang="en-US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1571F-9144-4AD1-9C4A-14DE4A614D61}" type="datetime1">
              <a:rPr lang="nl-NL" smtClean="0"/>
              <a:t>3-11-2020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C834-25B6-4052-86DD-329D8E6AA1F5}" type="datetime1">
              <a:rPr lang="nl-NL" smtClean="0"/>
              <a:t>3-11-2020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68EA88C-5A91-47F7-A132-6E2791EDD255}" type="datetime1">
              <a:rPr lang="nl-NL" smtClean="0"/>
              <a:t>3-11-2020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DDCAE3F-6725-4C40-92ED-A8FCE9752AA5}" type="datetime1">
              <a:rPr lang="nl-NL" smtClean="0"/>
              <a:t>3-11-2020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n-US"/>
              <a:t>Momo Medical - External presentation - Week 4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CF6238F-3AE2-42E8-8FA6-5A6F2B46228D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Momo Medical - External presentation - Week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 dirty="0"/>
              <a:t>Momo Medical</a:t>
            </a:r>
            <a:br>
              <a:rPr lang="en-US" sz="8000" dirty="0"/>
            </a:br>
            <a:endParaRPr lang="en-US" sz="400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46835"/>
          </a:xfrm>
        </p:spPr>
        <p:txBody>
          <a:bodyPr rtlCol="0">
            <a:normAutofit fontScale="92500" lnSpcReduction="20000"/>
          </a:bodyPr>
          <a:lstStyle/>
          <a:p>
            <a:r>
              <a:rPr lang="nl-NL" err="1"/>
              <a:t>Salah</a:t>
            </a:r>
            <a:r>
              <a:rPr lang="nl-NL"/>
              <a:t> Abdulkader, </a:t>
            </a:r>
            <a:br>
              <a:rPr lang="nl-NL"/>
            </a:br>
            <a:r>
              <a:rPr lang="nl-NL"/>
              <a:t>Theo van den Berg, </a:t>
            </a:r>
            <a:br>
              <a:rPr lang="nl-NL"/>
            </a:br>
            <a:r>
              <a:rPr lang="nl-NL"/>
              <a:t>Roy Duivenvoorden, </a:t>
            </a:r>
            <a:br>
              <a:rPr lang="nl-NL"/>
            </a:br>
            <a:r>
              <a:rPr lang="nl-NL"/>
              <a:t>Nick </a:t>
            </a:r>
            <a:r>
              <a:rPr lang="nl-NL" err="1"/>
              <a:t>Keereweer</a:t>
            </a:r>
            <a:r>
              <a:rPr lang="nl-NL"/>
              <a:t>, </a:t>
            </a:r>
            <a:br>
              <a:rPr lang="nl-NL"/>
            </a:br>
            <a:r>
              <a:rPr lang="nl-NL"/>
              <a:t>Floris van Lingen, </a:t>
            </a:r>
            <a:br>
              <a:rPr lang="nl-NL"/>
            </a:br>
            <a:r>
              <a:rPr lang="nl-NL"/>
              <a:t>Jeanine </a:t>
            </a:r>
            <a:r>
              <a:rPr lang="nl-NL" err="1"/>
              <a:t>Nagy</a:t>
            </a:r>
            <a:endParaRPr lang="nl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Afbeelding 4" descr="Een afbeelding met gebouw, zitting, bank, zijkant&#10;&#10;Beschrijving automatisch gegenereer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logistic 70% training set </a:t>
            </a:r>
            <a:br>
              <a:rPr lang="en-US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+ </a:t>
            </a:r>
            <a:r>
              <a:rPr lang="en-US" sz="2400" dirty="0" err="1">
                <a:ea typeface="+mj-lt"/>
                <a:cs typeface="+mj-lt"/>
              </a:rPr>
              <a:t>nieuwe</a:t>
            </a:r>
            <a:r>
              <a:rPr lang="en-US" sz="2400" dirty="0">
                <a:ea typeface="+mj-lt"/>
                <a:cs typeface="+mj-lt"/>
              </a:rPr>
              <a:t> features </a:t>
            </a:r>
            <a:r>
              <a:rPr lang="en-US" sz="2400" dirty="0" err="1">
                <a:ea typeface="+mj-lt"/>
                <a:cs typeface="+mj-lt"/>
              </a:rPr>
              <a:t>sp</a:t>
            </a:r>
            <a:r>
              <a:rPr lang="en-US" sz="2400" dirty="0">
                <a:ea typeface="+mj-lt"/>
                <a:cs typeface="+mj-lt"/>
              </a:rPr>
              <a:t> 0 and 7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5B704-FB93-46C5-889F-F85A1EE2E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587595"/>
            <a:ext cx="980376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C0DEEF9-E1A5-4AA5-85E4-1AF44EE7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1931645"/>
            <a:ext cx="268993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score: 0.8984615384615384 recall score: 0.8870967741935484 precision score: 0.9322033898305084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0058D-7710-4EB8-8652-6E7DCD63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Vervolgstappen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5B6AEE-3212-44B4-8F0E-32C50300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Model </a:t>
            </a:r>
            <a:r>
              <a:rPr lang="en-US" dirty="0" err="1"/>
              <a:t>uitbreiden</a:t>
            </a:r>
          </a:p>
          <a:p>
            <a:pPr marL="383540" lvl="1"/>
            <a:r>
              <a:rPr lang="en-US" dirty="0"/>
              <a:t>Meer features </a:t>
            </a:r>
            <a:r>
              <a:rPr lang="en-US" dirty="0" err="1"/>
              <a:t>toevoegen</a:t>
            </a:r>
            <a:endParaRPr lang="en-US" dirty="0"/>
          </a:p>
          <a:p>
            <a:pPr marL="383540" lvl="1"/>
            <a:r>
              <a:rPr lang="en-US" dirty="0" err="1"/>
              <a:t>Hogere</a:t>
            </a:r>
            <a:r>
              <a:rPr lang="en-US" dirty="0"/>
              <a:t> accuracy </a:t>
            </a:r>
          </a:p>
          <a:p>
            <a:pPr marL="0" indent="0">
              <a:buNone/>
            </a:pPr>
            <a:r>
              <a:rPr lang="en-US" dirty="0"/>
              <a:t> Andere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uitproberen</a:t>
            </a:r>
            <a:endParaRPr lang="en-US" dirty="0"/>
          </a:p>
          <a:p>
            <a:pPr marL="383540" lvl="1"/>
            <a:r>
              <a:rPr lang="en-US" dirty="0" err="1"/>
              <a:t>Tijdseries</a:t>
            </a:r>
            <a:endParaRPr lang="en-US" dirty="0"/>
          </a:p>
          <a:p>
            <a:pPr marL="200660" lvl="1" indent="0">
              <a:buNone/>
            </a:pPr>
            <a:endParaRPr lang="en-US"/>
          </a:p>
          <a:p>
            <a:pPr marL="200660" lvl="1" indent="0">
              <a:buNone/>
            </a:pPr>
            <a:r>
              <a:rPr lang="en-US" dirty="0" err="1"/>
              <a:t>Deeplearning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colleges over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onderwerp</a:t>
            </a:r>
            <a:endParaRPr lang="en-US" dirty="0"/>
          </a:p>
          <a:p>
            <a:pPr>
              <a:buClr>
                <a:srgbClr val="9BA8B7"/>
              </a:buClr>
            </a:pPr>
            <a:r>
              <a:rPr lang="en-US" dirty="0"/>
              <a:t>Meer data </a:t>
            </a:r>
            <a:r>
              <a:rPr lang="en-US" dirty="0" err="1"/>
              <a:t>gebruiken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B3A263-DF45-4C43-93CD-1D145CBC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1F13EF3C-FBE7-4FD0-BA5D-60552E2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AC5650-D570-4A29-83EA-758A69D2EB89}" type="datetime1">
              <a:rPr lang="nl-NL" smtClean="0"/>
              <a:t>3-11-2020</a:t>
            </a:fld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FDE76010-32D1-443F-96FD-103939BE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9BF2FE1-E3B5-42A7-BBDE-E61680CD9993}"/>
              </a:ext>
            </a:extLst>
          </p:cNvPr>
          <p:cNvSpPr txBox="1">
            <a:spLocks/>
          </p:cNvSpPr>
          <p:nvPr/>
        </p:nvSpPr>
        <p:spPr>
          <a:xfrm>
            <a:off x="1097280" y="26967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9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4059A-0FCB-4946-B969-B95E171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Vragen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085EF7-C712-4EDA-B65A-AA62FAA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35A94C8-70A9-47EB-9FF3-87232824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8FF64B-8D76-4E4A-B07D-E677A1E0CA9F}" type="datetime1">
              <a:rPr lang="nl-NL" smtClean="0"/>
              <a:t>3-11-2020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1B870D0-1B2C-4165-B467-3BCB40CB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A352CDE-0781-4CB8-8D26-77EF76DF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nl-NL">
              <a:solidFill>
                <a:srgbClr val="404040"/>
              </a:solidFill>
            </a:endParaRPr>
          </a:p>
          <a:p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34688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AFB3D-75FB-407A-BDC8-07FD07B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9F7E6-92DF-46DE-AB48-E5393CF1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Data verkennen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Data schonen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Modellen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Vervolgstappen</a:t>
            </a:r>
          </a:p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B62ECE-EB4E-4E92-A2CC-A8D362F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4FF87D9-A528-4F7A-B239-E5890A7D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570729-E212-4D94-9983-3D74D5EE553B}" type="datetime1">
              <a:rPr lang="nl-NL" smtClean="0"/>
              <a:t>3-11-2020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6083C95-CC07-4506-887E-443269CD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</a:t>
            </a:r>
          </a:p>
        </p:txBody>
      </p:sp>
    </p:spTree>
    <p:extLst>
      <p:ext uri="{BB962C8B-B14F-4D97-AF65-F5344CB8AC3E}">
        <p14:creationId xmlns:p14="http://schemas.microsoft.com/office/powerpoint/2010/main" val="11816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A9106-1E77-4E03-8B4A-B58D6F1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verkennen</a:t>
            </a: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03705ED1-2182-4878-BC0B-B55DE68D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92" y="2073062"/>
            <a:ext cx="4371975" cy="3543300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A7BA9D-EA9B-4E61-9561-90ACB16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5A181-8E20-4796-B2BD-1777FE8E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8CED1-E92B-4BF5-AC9D-9E29D85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76B547D-7DC8-4A53-9596-77370D34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94" y="2203300"/>
            <a:ext cx="4301066" cy="3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EF9A593E-4F4B-44ED-9183-DB913E40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26" y="2381130"/>
            <a:ext cx="7922935" cy="39872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</a:t>
            </a:r>
            <a:r>
              <a:rPr lang="en-US" dirty="0" err="1">
                <a:ea typeface="+mj-lt"/>
                <a:cs typeface="+mj-lt"/>
              </a:rPr>
              <a:t>schonen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EB51D3-78A5-4F03-B3A8-C9725C7E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l-NL"/>
              <a:t>Data voor ons huidige model</a:t>
            </a:r>
            <a:endParaRPr lang="nl-NL" dirty="0"/>
          </a:p>
          <a:p>
            <a:r>
              <a:rPr lang="nl-NL"/>
              <a:t>Sensor data van</a:t>
            </a:r>
            <a:r>
              <a:rPr lang="nl-NL" dirty="0"/>
              <a:t> 3 sensors</a:t>
            </a:r>
          </a:p>
          <a:p>
            <a:r>
              <a:rPr lang="nl-NL"/>
              <a:t>Bed Status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Linear SVM 1% training set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397281E5-16B8-4268-9FCB-B010F6555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81" y="2108200"/>
            <a:ext cx="855936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Logistic 1% training set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3EE5454B-F581-4BD5-B52B-52F59D87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88" y="2140744"/>
            <a:ext cx="8515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Model Linear SVM 30% training set</a:t>
            </a:r>
            <a:br>
              <a:rPr lang="en-US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1 FSR sensor</a:t>
            </a:r>
            <a:endParaRPr lang="en-US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42A9A0A-9FE2-4AEC-9C40-3A4C93B4C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47" y="2108200"/>
            <a:ext cx="8501831" cy="3760788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logistic 30% training set</a:t>
            </a:r>
            <a:br>
              <a:rPr lang="en-US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1 FSR sensor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82787A71-50FD-4808-8F7A-8C569B99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2112816"/>
            <a:ext cx="8505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0E98-5D31-4D09-9619-437541A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linear 70% training set </a:t>
            </a:r>
            <a:br>
              <a:rPr lang="en-US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+ </a:t>
            </a:r>
            <a:r>
              <a:rPr lang="en-US" sz="2400" dirty="0" err="1">
                <a:ea typeface="+mj-lt"/>
                <a:cs typeface="+mj-lt"/>
              </a:rPr>
              <a:t>nieuwe</a:t>
            </a:r>
            <a:r>
              <a:rPr lang="en-US" sz="2400" dirty="0">
                <a:ea typeface="+mj-lt"/>
                <a:cs typeface="+mj-lt"/>
              </a:rPr>
              <a:t> features </a:t>
            </a:r>
            <a:r>
              <a:rPr lang="en-US" sz="2400" dirty="0" err="1">
                <a:ea typeface="+mj-lt"/>
                <a:cs typeface="+mj-lt"/>
              </a:rPr>
              <a:t>sp</a:t>
            </a:r>
            <a:r>
              <a:rPr lang="en-US" sz="2400" dirty="0">
                <a:ea typeface="+mj-lt"/>
                <a:cs typeface="+mj-lt"/>
              </a:rPr>
              <a:t> 0 and 7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8D9AD3-0552-42E2-9438-02B13404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865BD7-4C27-4FD0-AD5B-FCC73306AD42}" type="datetime1">
              <a:rPr lang="nl-NL" smtClean="0"/>
              <a:t>3-11-2020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4DDA08-CE99-4DFD-9C82-391008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Momo Medical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C45F4A-953D-4DB2-900F-BCCFBA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C331EC-24B3-4776-A3C2-B127B2B01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595433"/>
            <a:ext cx="980376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D484F82A-946F-462C-BD8C-9F3995E1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1935564"/>
            <a:ext cx="268993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score: 0.8953846153846153 recall score: 0.8953846153846153 precision score: 0.9418604651162791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048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5AA06431E4E489EB8EB262F875C42" ma:contentTypeVersion="9" ma:contentTypeDescription="Een nieuw document maken." ma:contentTypeScope="" ma:versionID="98d2e8c902c277c84a337fe88213dfb5">
  <xsd:schema xmlns:xsd="http://www.w3.org/2001/XMLSchema" xmlns:xs="http://www.w3.org/2001/XMLSchema" xmlns:p="http://schemas.microsoft.com/office/2006/metadata/properties" xmlns:ns2="c558563c-f490-4d15-9592-4d59e4d9620d" targetNamespace="http://schemas.microsoft.com/office/2006/metadata/properties" ma:root="true" ma:fieldsID="ae5e223256bf88ffe760363a035dca56" ns2:_="">
    <xsd:import namespace="c558563c-f490-4d15-9592-4d59e4d96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8563c-f490-4d15-9592-4d59e4d96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C03B3-8A67-407B-A2BB-2863247FFC42}">
  <ds:schemaRefs>
    <ds:schemaRef ds:uri="c558563c-f490-4d15-9592-4d59e4d962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5BD809-3DF4-488F-999B-D7776BECB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9C9AE-E616-4EA3-A374-DBACAF704214}">
  <ds:schemaRefs>
    <ds:schemaRef ds:uri="c558563c-f490-4d15-9592-4d59e4d962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1_RetrospectVTI</vt:lpstr>
      <vt:lpstr>Momo Medical </vt:lpstr>
      <vt:lpstr>Inhoud</vt:lpstr>
      <vt:lpstr>Data verkennen</vt:lpstr>
      <vt:lpstr>Data schonen</vt:lpstr>
      <vt:lpstr>Model Linear SVM 1% training set</vt:lpstr>
      <vt:lpstr>Model Logistic 1% training set</vt:lpstr>
      <vt:lpstr>Model Linear SVM 30% training set 1 FSR sensor</vt:lpstr>
      <vt:lpstr>Model logistic 30% training set 1 FSR sensor</vt:lpstr>
      <vt:lpstr>Model linear 70% training set  + nieuwe features sp 0 and 7</vt:lpstr>
      <vt:lpstr>Model logistic 70% training set  + nieuwe features sp 0 and 7</vt:lpstr>
      <vt:lpstr>Vervolgstappen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Momo Medical External presentation</dc:title>
  <dc:creator>Theo van den Berg</dc:creator>
  <cp:revision>67</cp:revision>
  <dcterms:created xsi:type="dcterms:W3CDTF">2020-09-25T09:07:30Z</dcterms:created>
  <dcterms:modified xsi:type="dcterms:W3CDTF">2020-11-03T09:46:17Z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0x010100B965AA06431E4E489EB8EB262F875C42</vt:lpwstr>
  </property>
</Properties>
</file>