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58" r:id="rId4"/>
    <p:sldId id="260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38" autoAdjust="0"/>
    <p:restoredTop sz="94903" autoAdjust="0"/>
  </p:normalViewPr>
  <p:slideViewPr>
    <p:cSldViewPr snapToGrid="0">
      <p:cViewPr varScale="1">
        <p:scale>
          <a:sx n="83" d="100"/>
          <a:sy n="83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.svg"/><Relationship Id="rId4" Type="http://schemas.openxmlformats.org/officeDocument/2006/relationships/image" Target="../media/image31.svg"/><Relationship Id="rId9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.svg"/><Relationship Id="rId4" Type="http://schemas.openxmlformats.org/officeDocument/2006/relationships/image" Target="../media/image31.svg"/><Relationship Id="rId9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D1CEE-E83F-4DD4-B833-5CD35A024B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4BEF69-9E14-43E4-BA8C-8C967E8CA447}">
      <dgm:prSet/>
      <dgm:spPr/>
      <dgm:t>
        <a:bodyPr/>
        <a:lstStyle/>
        <a:p>
          <a:r>
            <a:rPr lang="en-US"/>
            <a:t>Active users tend to sleep better?</a:t>
          </a:r>
        </a:p>
      </dgm:t>
    </dgm:pt>
    <dgm:pt modelId="{CDEFD236-3071-4670-BD1D-CE67473AC2FF}" type="parTrans" cxnId="{92DD3BD0-609B-41DC-80A1-0CA93164ACBA}">
      <dgm:prSet/>
      <dgm:spPr/>
      <dgm:t>
        <a:bodyPr/>
        <a:lstStyle/>
        <a:p>
          <a:endParaRPr lang="en-US"/>
        </a:p>
      </dgm:t>
    </dgm:pt>
    <dgm:pt modelId="{4C8B0E9E-88F3-45EB-8461-1EA900056CF0}" type="sibTrans" cxnId="{92DD3BD0-609B-41DC-80A1-0CA93164ACBA}">
      <dgm:prSet/>
      <dgm:spPr/>
      <dgm:t>
        <a:bodyPr/>
        <a:lstStyle/>
        <a:p>
          <a:endParaRPr lang="en-US"/>
        </a:p>
      </dgm:t>
    </dgm:pt>
    <dgm:pt modelId="{B26F9B7E-6844-446E-A5B1-9DA0D0DCE594}">
      <dgm:prSet/>
      <dgm:spPr/>
      <dgm:t>
        <a:bodyPr/>
        <a:lstStyle/>
        <a:p>
          <a:r>
            <a:rPr lang="en-US"/>
            <a:t>How does sleep affect activity levels and calorie burn the next day?</a:t>
          </a:r>
        </a:p>
      </dgm:t>
    </dgm:pt>
    <dgm:pt modelId="{95EF6888-4FC9-4A12-B890-3731D34A108C}" type="parTrans" cxnId="{E72CE915-A209-4553-A353-9A589ED84901}">
      <dgm:prSet/>
      <dgm:spPr/>
      <dgm:t>
        <a:bodyPr/>
        <a:lstStyle/>
        <a:p>
          <a:endParaRPr lang="en-US"/>
        </a:p>
      </dgm:t>
    </dgm:pt>
    <dgm:pt modelId="{E7D0A7B6-81F9-449B-88A9-8C466D7E36F4}" type="sibTrans" cxnId="{E72CE915-A209-4553-A353-9A589ED84901}">
      <dgm:prSet/>
      <dgm:spPr/>
      <dgm:t>
        <a:bodyPr/>
        <a:lstStyle/>
        <a:p>
          <a:endParaRPr lang="en-US"/>
        </a:p>
      </dgm:t>
    </dgm:pt>
    <dgm:pt modelId="{EC63AA4C-634F-4277-A3CE-B5AD39E08C5F}">
      <dgm:prSet/>
      <dgm:spPr/>
      <dgm:t>
        <a:bodyPr/>
        <a:lstStyle/>
        <a:p>
          <a:r>
            <a:rPr lang="en-US"/>
            <a:t>Are people more active and burn more calories on days when they get more sleep?</a:t>
          </a:r>
        </a:p>
      </dgm:t>
    </dgm:pt>
    <dgm:pt modelId="{EC31ADF9-DFC2-40D0-AB6D-8E28F7179CE0}" type="parTrans" cxnId="{E1914B3F-929A-4333-8C0C-DDB03D1E9B72}">
      <dgm:prSet/>
      <dgm:spPr/>
      <dgm:t>
        <a:bodyPr/>
        <a:lstStyle/>
        <a:p>
          <a:endParaRPr lang="en-US"/>
        </a:p>
      </dgm:t>
    </dgm:pt>
    <dgm:pt modelId="{6A828AD7-4695-4FFF-A64D-8689F13765FE}" type="sibTrans" cxnId="{E1914B3F-929A-4333-8C0C-DDB03D1E9B72}">
      <dgm:prSet/>
      <dgm:spPr/>
      <dgm:t>
        <a:bodyPr/>
        <a:lstStyle/>
        <a:p>
          <a:endParaRPr lang="en-US"/>
        </a:p>
      </dgm:t>
    </dgm:pt>
    <dgm:pt modelId="{73485CA8-3110-41D1-B736-8456A7D8DDDE}">
      <dgm:prSet/>
      <dgm:spPr/>
      <dgm:t>
        <a:bodyPr/>
        <a:lstStyle/>
        <a:p>
          <a:r>
            <a:rPr lang="en-US"/>
            <a:t>Are there certain times of day when people tend to be more active e.g. before work, after work, during lunch?</a:t>
          </a:r>
        </a:p>
      </dgm:t>
    </dgm:pt>
    <dgm:pt modelId="{0277E7F0-22FA-4560-BD3B-EC1ADE615FD0}" type="parTrans" cxnId="{3B6EE7A9-0637-4200-A662-C4F6F1A019E2}">
      <dgm:prSet/>
      <dgm:spPr/>
      <dgm:t>
        <a:bodyPr/>
        <a:lstStyle/>
        <a:p>
          <a:endParaRPr lang="en-US"/>
        </a:p>
      </dgm:t>
    </dgm:pt>
    <dgm:pt modelId="{7A8C1A7E-D22A-4531-B2C1-72FBA7BCD072}" type="sibTrans" cxnId="{3B6EE7A9-0637-4200-A662-C4F6F1A019E2}">
      <dgm:prSet/>
      <dgm:spPr/>
      <dgm:t>
        <a:bodyPr/>
        <a:lstStyle/>
        <a:p>
          <a:endParaRPr lang="en-US"/>
        </a:p>
      </dgm:t>
    </dgm:pt>
    <dgm:pt modelId="{9A6A40C2-9C6B-43AB-853A-1C348C9EED0F}">
      <dgm:prSet/>
      <dgm:spPr/>
      <dgm:t>
        <a:bodyPr/>
        <a:lstStyle/>
        <a:p>
          <a:r>
            <a:rPr lang="en-US"/>
            <a:t>Is the smart watch efficient enough to detect when users are sleeping, walking or doing any other high intensity activity?</a:t>
          </a:r>
        </a:p>
      </dgm:t>
    </dgm:pt>
    <dgm:pt modelId="{417D4EF0-D2D0-4620-8CDB-387A772C648E}" type="parTrans" cxnId="{D2F2BBE2-AC12-4245-A461-A61A9A4CB006}">
      <dgm:prSet/>
      <dgm:spPr/>
      <dgm:t>
        <a:bodyPr/>
        <a:lstStyle/>
        <a:p>
          <a:endParaRPr lang="en-US"/>
        </a:p>
      </dgm:t>
    </dgm:pt>
    <dgm:pt modelId="{2B86A07C-608E-46A0-8204-B3FDDFC032F3}" type="sibTrans" cxnId="{D2F2BBE2-AC12-4245-A461-A61A9A4CB006}">
      <dgm:prSet/>
      <dgm:spPr/>
      <dgm:t>
        <a:bodyPr/>
        <a:lstStyle/>
        <a:p>
          <a:endParaRPr lang="en-US"/>
        </a:p>
      </dgm:t>
    </dgm:pt>
    <dgm:pt modelId="{86447CB8-321D-4C96-A6D4-160B2AE21389}">
      <dgm:prSet/>
      <dgm:spPr/>
      <dgm:t>
        <a:bodyPr/>
        <a:lstStyle/>
        <a:p>
          <a:r>
            <a:rPr lang="en-US"/>
            <a:t>Are active users constant in their regular activities?</a:t>
          </a:r>
        </a:p>
      </dgm:t>
    </dgm:pt>
    <dgm:pt modelId="{52DE6853-ACB7-414C-8F6F-318AE3876B75}" type="parTrans" cxnId="{ED5132CC-9A99-4893-9BB2-050F76A16F75}">
      <dgm:prSet/>
      <dgm:spPr/>
      <dgm:t>
        <a:bodyPr/>
        <a:lstStyle/>
        <a:p>
          <a:endParaRPr lang="en-US"/>
        </a:p>
      </dgm:t>
    </dgm:pt>
    <dgm:pt modelId="{AA5E6D57-032F-4379-B1AC-26A85431ECA1}" type="sibTrans" cxnId="{ED5132CC-9A99-4893-9BB2-050F76A16F75}">
      <dgm:prSet/>
      <dgm:spPr/>
      <dgm:t>
        <a:bodyPr/>
        <a:lstStyle/>
        <a:p>
          <a:endParaRPr lang="en-US"/>
        </a:p>
      </dgm:t>
    </dgm:pt>
    <dgm:pt modelId="{62B6B1A9-11BA-4552-954D-886B66B664A9}" type="pres">
      <dgm:prSet presAssocID="{829D1CEE-E83F-4DD4-B833-5CD35A024B53}" presName="root" presStyleCnt="0">
        <dgm:presLayoutVars>
          <dgm:dir/>
          <dgm:resizeHandles val="exact"/>
        </dgm:presLayoutVars>
      </dgm:prSet>
      <dgm:spPr/>
    </dgm:pt>
    <dgm:pt modelId="{67042CC7-1609-45B0-B739-9B2838A34CF2}" type="pres">
      <dgm:prSet presAssocID="{A54BEF69-9E14-43E4-BA8C-8C967E8CA447}" presName="compNode" presStyleCnt="0"/>
      <dgm:spPr/>
    </dgm:pt>
    <dgm:pt modelId="{D15B9D29-22A1-406A-A7F0-97756C30DED8}" type="pres">
      <dgm:prSet presAssocID="{A54BEF69-9E14-43E4-BA8C-8C967E8CA447}" presName="bgRect" presStyleLbl="bgShp" presStyleIdx="0" presStyleCnt="6"/>
      <dgm:spPr/>
    </dgm:pt>
    <dgm:pt modelId="{A5B42C1F-8BB6-48D1-A6CD-368323B4D921}" type="pres">
      <dgm:prSet presAssocID="{A54BEF69-9E14-43E4-BA8C-8C967E8CA44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rmir"/>
        </a:ext>
      </dgm:extLst>
    </dgm:pt>
    <dgm:pt modelId="{4D2201FF-3ED3-45A9-9277-1CA70E0D561A}" type="pres">
      <dgm:prSet presAssocID="{A54BEF69-9E14-43E4-BA8C-8C967E8CA447}" presName="spaceRect" presStyleCnt="0"/>
      <dgm:spPr/>
    </dgm:pt>
    <dgm:pt modelId="{34E2C91B-4290-463B-A2A6-EE590530C697}" type="pres">
      <dgm:prSet presAssocID="{A54BEF69-9E14-43E4-BA8C-8C967E8CA447}" presName="parTx" presStyleLbl="revTx" presStyleIdx="0" presStyleCnt="6">
        <dgm:presLayoutVars>
          <dgm:chMax val="0"/>
          <dgm:chPref val="0"/>
        </dgm:presLayoutVars>
      </dgm:prSet>
      <dgm:spPr/>
    </dgm:pt>
    <dgm:pt modelId="{AEDB523E-D71E-4882-A2F1-EDD45CEACB68}" type="pres">
      <dgm:prSet presAssocID="{4C8B0E9E-88F3-45EB-8461-1EA900056CF0}" presName="sibTrans" presStyleCnt="0"/>
      <dgm:spPr/>
    </dgm:pt>
    <dgm:pt modelId="{82D50092-F272-49F6-A2BD-DA1A7FE54712}" type="pres">
      <dgm:prSet presAssocID="{B26F9B7E-6844-446E-A5B1-9DA0D0DCE594}" presName="compNode" presStyleCnt="0"/>
      <dgm:spPr/>
    </dgm:pt>
    <dgm:pt modelId="{C38C1EE7-BB2B-4A74-B056-F653BA2D6B4F}" type="pres">
      <dgm:prSet presAssocID="{B26F9B7E-6844-446E-A5B1-9DA0D0DCE594}" presName="bgRect" presStyleLbl="bgShp" presStyleIdx="1" presStyleCnt="6"/>
      <dgm:spPr/>
    </dgm:pt>
    <dgm:pt modelId="{268C2C0C-4D9E-4330-9B84-8490FD2DCA5A}" type="pres">
      <dgm:prSet presAssocID="{B26F9B7E-6844-446E-A5B1-9DA0D0DCE59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ego"/>
        </a:ext>
      </dgm:extLst>
    </dgm:pt>
    <dgm:pt modelId="{AE37F80F-FE92-442B-B983-0C0A3546CA2E}" type="pres">
      <dgm:prSet presAssocID="{B26F9B7E-6844-446E-A5B1-9DA0D0DCE594}" presName="spaceRect" presStyleCnt="0"/>
      <dgm:spPr/>
    </dgm:pt>
    <dgm:pt modelId="{0B662213-4FAC-43A2-AD1A-D66CB1ABB046}" type="pres">
      <dgm:prSet presAssocID="{B26F9B7E-6844-446E-A5B1-9DA0D0DCE594}" presName="parTx" presStyleLbl="revTx" presStyleIdx="1" presStyleCnt="6">
        <dgm:presLayoutVars>
          <dgm:chMax val="0"/>
          <dgm:chPref val="0"/>
        </dgm:presLayoutVars>
      </dgm:prSet>
      <dgm:spPr/>
    </dgm:pt>
    <dgm:pt modelId="{A0E8C398-236C-433F-B830-ADC3277F35C4}" type="pres">
      <dgm:prSet presAssocID="{E7D0A7B6-81F9-449B-88A9-8C466D7E36F4}" presName="sibTrans" presStyleCnt="0"/>
      <dgm:spPr/>
    </dgm:pt>
    <dgm:pt modelId="{593A4417-F05F-4546-B3A9-DD0596EE51E4}" type="pres">
      <dgm:prSet presAssocID="{EC63AA4C-634F-4277-A3CE-B5AD39E08C5F}" presName="compNode" presStyleCnt="0"/>
      <dgm:spPr/>
    </dgm:pt>
    <dgm:pt modelId="{5BDBAE77-8E62-4719-9EEF-4E850AFB10E1}" type="pres">
      <dgm:prSet presAssocID="{EC63AA4C-634F-4277-A3CE-B5AD39E08C5F}" presName="bgRect" presStyleLbl="bgShp" presStyleIdx="2" presStyleCnt="6"/>
      <dgm:spPr/>
    </dgm:pt>
    <dgm:pt modelId="{C97F3246-6F7B-4CC8-AC69-5188C245780C}" type="pres">
      <dgm:prSet presAssocID="{EC63AA4C-634F-4277-A3CE-B5AD39E08C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guera"/>
        </a:ext>
      </dgm:extLst>
    </dgm:pt>
    <dgm:pt modelId="{77AA7B67-7321-478B-9462-F89D5C1AAA27}" type="pres">
      <dgm:prSet presAssocID="{EC63AA4C-634F-4277-A3CE-B5AD39E08C5F}" presName="spaceRect" presStyleCnt="0"/>
      <dgm:spPr/>
    </dgm:pt>
    <dgm:pt modelId="{AC0D91AC-AB76-4DB1-8C1C-EA6DDC8CF6F0}" type="pres">
      <dgm:prSet presAssocID="{EC63AA4C-634F-4277-A3CE-B5AD39E08C5F}" presName="parTx" presStyleLbl="revTx" presStyleIdx="2" presStyleCnt="6">
        <dgm:presLayoutVars>
          <dgm:chMax val="0"/>
          <dgm:chPref val="0"/>
        </dgm:presLayoutVars>
      </dgm:prSet>
      <dgm:spPr/>
    </dgm:pt>
    <dgm:pt modelId="{BBB4253E-ED9A-4677-AFD6-E5D294E85F0E}" type="pres">
      <dgm:prSet presAssocID="{6A828AD7-4695-4FFF-A64D-8689F13765FE}" presName="sibTrans" presStyleCnt="0"/>
      <dgm:spPr/>
    </dgm:pt>
    <dgm:pt modelId="{DD6773B6-C055-4FDC-856A-CD8B757D0108}" type="pres">
      <dgm:prSet presAssocID="{73485CA8-3110-41D1-B736-8456A7D8DDDE}" presName="compNode" presStyleCnt="0"/>
      <dgm:spPr/>
    </dgm:pt>
    <dgm:pt modelId="{FE631672-0139-47CF-9CAD-8B936EBE1004}" type="pres">
      <dgm:prSet presAssocID="{73485CA8-3110-41D1-B736-8456A7D8DDDE}" presName="bgRect" presStyleLbl="bgShp" presStyleIdx="3" presStyleCnt="6"/>
      <dgm:spPr/>
    </dgm:pt>
    <dgm:pt modelId="{6E014C06-F0F1-4BB9-B8B2-DC56045EA4B7}" type="pres">
      <dgm:prSet presAssocID="{73485CA8-3110-41D1-B736-8456A7D8DDD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1A296B2E-D8C4-4D01-90CF-744DFB758748}" type="pres">
      <dgm:prSet presAssocID="{73485CA8-3110-41D1-B736-8456A7D8DDDE}" presName="spaceRect" presStyleCnt="0"/>
      <dgm:spPr/>
    </dgm:pt>
    <dgm:pt modelId="{ABFCC783-8A16-42FB-AA7E-31807CF2EF4D}" type="pres">
      <dgm:prSet presAssocID="{73485CA8-3110-41D1-B736-8456A7D8DDDE}" presName="parTx" presStyleLbl="revTx" presStyleIdx="3" presStyleCnt="6">
        <dgm:presLayoutVars>
          <dgm:chMax val="0"/>
          <dgm:chPref val="0"/>
        </dgm:presLayoutVars>
      </dgm:prSet>
      <dgm:spPr/>
    </dgm:pt>
    <dgm:pt modelId="{7098EB0F-56D0-4E03-BC11-417213679691}" type="pres">
      <dgm:prSet presAssocID="{7A8C1A7E-D22A-4531-B2C1-72FBA7BCD072}" presName="sibTrans" presStyleCnt="0"/>
      <dgm:spPr/>
    </dgm:pt>
    <dgm:pt modelId="{62F7A2D0-2FC4-41E8-9223-50C8F491AB71}" type="pres">
      <dgm:prSet presAssocID="{9A6A40C2-9C6B-43AB-853A-1C348C9EED0F}" presName="compNode" presStyleCnt="0"/>
      <dgm:spPr/>
    </dgm:pt>
    <dgm:pt modelId="{FF2822C4-5CFB-4306-AB76-D196D949FBB3}" type="pres">
      <dgm:prSet presAssocID="{9A6A40C2-9C6B-43AB-853A-1C348C9EED0F}" presName="bgRect" presStyleLbl="bgShp" presStyleIdx="4" presStyleCnt="6"/>
      <dgm:spPr/>
    </dgm:pt>
    <dgm:pt modelId="{21467153-CA31-4216-8401-3926FFDBCB30}" type="pres">
      <dgm:prSet presAssocID="{9A6A40C2-9C6B-43AB-853A-1C348C9EED0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31A1EAD8-A24E-4B06-B7D9-5D954171EBE0}" type="pres">
      <dgm:prSet presAssocID="{9A6A40C2-9C6B-43AB-853A-1C348C9EED0F}" presName="spaceRect" presStyleCnt="0"/>
      <dgm:spPr/>
    </dgm:pt>
    <dgm:pt modelId="{6F32B2C8-FFAF-447A-9CA5-BA756D6B8854}" type="pres">
      <dgm:prSet presAssocID="{9A6A40C2-9C6B-43AB-853A-1C348C9EED0F}" presName="parTx" presStyleLbl="revTx" presStyleIdx="4" presStyleCnt="6">
        <dgm:presLayoutVars>
          <dgm:chMax val="0"/>
          <dgm:chPref val="0"/>
        </dgm:presLayoutVars>
      </dgm:prSet>
      <dgm:spPr/>
    </dgm:pt>
    <dgm:pt modelId="{E4660AF7-9E19-49AA-9C22-BF5411A089DD}" type="pres">
      <dgm:prSet presAssocID="{2B86A07C-608E-46A0-8204-B3FDDFC032F3}" presName="sibTrans" presStyleCnt="0"/>
      <dgm:spPr/>
    </dgm:pt>
    <dgm:pt modelId="{82A88C02-CAAA-4AB7-AFD3-045D3E47BC23}" type="pres">
      <dgm:prSet presAssocID="{86447CB8-321D-4C96-A6D4-160B2AE21389}" presName="compNode" presStyleCnt="0"/>
      <dgm:spPr/>
    </dgm:pt>
    <dgm:pt modelId="{CECAC6FE-2DA7-4453-ABCC-191B809FC8CB}" type="pres">
      <dgm:prSet presAssocID="{86447CB8-321D-4C96-A6D4-160B2AE21389}" presName="bgRect" presStyleLbl="bgShp" presStyleIdx="5" presStyleCnt="6"/>
      <dgm:spPr/>
    </dgm:pt>
    <dgm:pt modelId="{78C4B124-0ABE-4742-8AFF-1533286BE680}" type="pres">
      <dgm:prSet presAssocID="{86447CB8-321D-4C96-A6D4-160B2AE2138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ball"/>
        </a:ext>
      </dgm:extLst>
    </dgm:pt>
    <dgm:pt modelId="{E45A5D39-B0F7-4903-9FB0-CAAE865DFB21}" type="pres">
      <dgm:prSet presAssocID="{86447CB8-321D-4C96-A6D4-160B2AE21389}" presName="spaceRect" presStyleCnt="0"/>
      <dgm:spPr/>
    </dgm:pt>
    <dgm:pt modelId="{1C2DC7D2-7BD5-4DFA-ADD7-28F4023FF7E7}" type="pres">
      <dgm:prSet presAssocID="{86447CB8-321D-4C96-A6D4-160B2AE2138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72CE915-A209-4553-A353-9A589ED84901}" srcId="{829D1CEE-E83F-4DD4-B833-5CD35A024B53}" destId="{B26F9B7E-6844-446E-A5B1-9DA0D0DCE594}" srcOrd="1" destOrd="0" parTransId="{95EF6888-4FC9-4A12-B890-3731D34A108C}" sibTransId="{E7D0A7B6-81F9-449B-88A9-8C466D7E36F4}"/>
    <dgm:cxn modelId="{5E096F2C-13AA-47FA-B818-112177C842D8}" type="presOf" srcId="{EC63AA4C-634F-4277-A3CE-B5AD39E08C5F}" destId="{AC0D91AC-AB76-4DB1-8C1C-EA6DDC8CF6F0}" srcOrd="0" destOrd="0" presId="urn:microsoft.com/office/officeart/2018/2/layout/IconVerticalSolidList"/>
    <dgm:cxn modelId="{E1914B3F-929A-4333-8C0C-DDB03D1E9B72}" srcId="{829D1CEE-E83F-4DD4-B833-5CD35A024B53}" destId="{EC63AA4C-634F-4277-A3CE-B5AD39E08C5F}" srcOrd="2" destOrd="0" parTransId="{EC31ADF9-DFC2-40D0-AB6D-8E28F7179CE0}" sibTransId="{6A828AD7-4695-4FFF-A64D-8689F13765FE}"/>
    <dgm:cxn modelId="{EA0D486A-24C7-4307-A699-01C22B8DC71B}" type="presOf" srcId="{B26F9B7E-6844-446E-A5B1-9DA0D0DCE594}" destId="{0B662213-4FAC-43A2-AD1A-D66CB1ABB046}" srcOrd="0" destOrd="0" presId="urn:microsoft.com/office/officeart/2018/2/layout/IconVerticalSolidList"/>
    <dgm:cxn modelId="{7505B36E-3CD8-4979-BC97-F95C229721FA}" type="presOf" srcId="{A54BEF69-9E14-43E4-BA8C-8C967E8CA447}" destId="{34E2C91B-4290-463B-A2A6-EE590530C697}" srcOrd="0" destOrd="0" presId="urn:microsoft.com/office/officeart/2018/2/layout/IconVerticalSolidList"/>
    <dgm:cxn modelId="{3F7FE67C-1A2F-4E1D-B6F9-0606D57A8782}" type="presOf" srcId="{73485CA8-3110-41D1-B736-8456A7D8DDDE}" destId="{ABFCC783-8A16-42FB-AA7E-31807CF2EF4D}" srcOrd="0" destOrd="0" presId="urn:microsoft.com/office/officeart/2018/2/layout/IconVerticalSolidList"/>
    <dgm:cxn modelId="{2324748A-E8AA-4FA3-B971-1CD3E59BB245}" type="presOf" srcId="{86447CB8-321D-4C96-A6D4-160B2AE21389}" destId="{1C2DC7D2-7BD5-4DFA-ADD7-28F4023FF7E7}" srcOrd="0" destOrd="0" presId="urn:microsoft.com/office/officeart/2018/2/layout/IconVerticalSolidList"/>
    <dgm:cxn modelId="{3B6EE7A9-0637-4200-A662-C4F6F1A019E2}" srcId="{829D1CEE-E83F-4DD4-B833-5CD35A024B53}" destId="{73485CA8-3110-41D1-B736-8456A7D8DDDE}" srcOrd="3" destOrd="0" parTransId="{0277E7F0-22FA-4560-BD3B-EC1ADE615FD0}" sibTransId="{7A8C1A7E-D22A-4531-B2C1-72FBA7BCD072}"/>
    <dgm:cxn modelId="{ED5132CC-9A99-4893-9BB2-050F76A16F75}" srcId="{829D1CEE-E83F-4DD4-B833-5CD35A024B53}" destId="{86447CB8-321D-4C96-A6D4-160B2AE21389}" srcOrd="5" destOrd="0" parTransId="{52DE6853-ACB7-414C-8F6F-318AE3876B75}" sibTransId="{AA5E6D57-032F-4379-B1AC-26A85431ECA1}"/>
    <dgm:cxn modelId="{340EF3CF-134A-4C19-85B2-7FF4B04A4EA9}" type="presOf" srcId="{829D1CEE-E83F-4DD4-B833-5CD35A024B53}" destId="{62B6B1A9-11BA-4552-954D-886B66B664A9}" srcOrd="0" destOrd="0" presId="urn:microsoft.com/office/officeart/2018/2/layout/IconVerticalSolidList"/>
    <dgm:cxn modelId="{92DD3BD0-609B-41DC-80A1-0CA93164ACBA}" srcId="{829D1CEE-E83F-4DD4-B833-5CD35A024B53}" destId="{A54BEF69-9E14-43E4-BA8C-8C967E8CA447}" srcOrd="0" destOrd="0" parTransId="{CDEFD236-3071-4670-BD1D-CE67473AC2FF}" sibTransId="{4C8B0E9E-88F3-45EB-8461-1EA900056CF0}"/>
    <dgm:cxn modelId="{D2F2BBE2-AC12-4245-A461-A61A9A4CB006}" srcId="{829D1CEE-E83F-4DD4-B833-5CD35A024B53}" destId="{9A6A40C2-9C6B-43AB-853A-1C348C9EED0F}" srcOrd="4" destOrd="0" parTransId="{417D4EF0-D2D0-4620-8CDB-387A772C648E}" sibTransId="{2B86A07C-608E-46A0-8204-B3FDDFC032F3}"/>
    <dgm:cxn modelId="{E50684F8-2D30-49EC-B624-43381929BA67}" type="presOf" srcId="{9A6A40C2-9C6B-43AB-853A-1C348C9EED0F}" destId="{6F32B2C8-FFAF-447A-9CA5-BA756D6B8854}" srcOrd="0" destOrd="0" presId="urn:microsoft.com/office/officeart/2018/2/layout/IconVerticalSolidList"/>
    <dgm:cxn modelId="{095259A4-D6E4-4406-9179-AE3FA7829C46}" type="presParOf" srcId="{62B6B1A9-11BA-4552-954D-886B66B664A9}" destId="{67042CC7-1609-45B0-B739-9B2838A34CF2}" srcOrd="0" destOrd="0" presId="urn:microsoft.com/office/officeart/2018/2/layout/IconVerticalSolidList"/>
    <dgm:cxn modelId="{33879795-4996-41B8-9CFE-EFE8920FC409}" type="presParOf" srcId="{67042CC7-1609-45B0-B739-9B2838A34CF2}" destId="{D15B9D29-22A1-406A-A7F0-97756C30DED8}" srcOrd="0" destOrd="0" presId="urn:microsoft.com/office/officeart/2018/2/layout/IconVerticalSolidList"/>
    <dgm:cxn modelId="{866666C0-9AED-4D8B-AC67-9E528989493D}" type="presParOf" srcId="{67042CC7-1609-45B0-B739-9B2838A34CF2}" destId="{A5B42C1F-8BB6-48D1-A6CD-368323B4D921}" srcOrd="1" destOrd="0" presId="urn:microsoft.com/office/officeart/2018/2/layout/IconVerticalSolidList"/>
    <dgm:cxn modelId="{EA08C591-96B4-46FD-ADF5-451FA0FAABA3}" type="presParOf" srcId="{67042CC7-1609-45B0-B739-9B2838A34CF2}" destId="{4D2201FF-3ED3-45A9-9277-1CA70E0D561A}" srcOrd="2" destOrd="0" presId="urn:microsoft.com/office/officeart/2018/2/layout/IconVerticalSolidList"/>
    <dgm:cxn modelId="{3ABC115A-899A-403F-92DD-C4E67FAA01C5}" type="presParOf" srcId="{67042CC7-1609-45B0-B739-9B2838A34CF2}" destId="{34E2C91B-4290-463B-A2A6-EE590530C697}" srcOrd="3" destOrd="0" presId="urn:microsoft.com/office/officeart/2018/2/layout/IconVerticalSolidList"/>
    <dgm:cxn modelId="{75BCA70F-8EFC-4F1B-BC66-1CE771974824}" type="presParOf" srcId="{62B6B1A9-11BA-4552-954D-886B66B664A9}" destId="{AEDB523E-D71E-4882-A2F1-EDD45CEACB68}" srcOrd="1" destOrd="0" presId="urn:microsoft.com/office/officeart/2018/2/layout/IconVerticalSolidList"/>
    <dgm:cxn modelId="{CAAF1EE3-8CBF-4E22-86E8-F4C8E18CBBE8}" type="presParOf" srcId="{62B6B1A9-11BA-4552-954D-886B66B664A9}" destId="{82D50092-F272-49F6-A2BD-DA1A7FE54712}" srcOrd="2" destOrd="0" presId="urn:microsoft.com/office/officeart/2018/2/layout/IconVerticalSolidList"/>
    <dgm:cxn modelId="{1028D8D1-88E2-4A8A-A736-AB8C4CC6A07C}" type="presParOf" srcId="{82D50092-F272-49F6-A2BD-DA1A7FE54712}" destId="{C38C1EE7-BB2B-4A74-B056-F653BA2D6B4F}" srcOrd="0" destOrd="0" presId="urn:microsoft.com/office/officeart/2018/2/layout/IconVerticalSolidList"/>
    <dgm:cxn modelId="{07425AEC-F36B-419A-881C-DB93075B725A}" type="presParOf" srcId="{82D50092-F272-49F6-A2BD-DA1A7FE54712}" destId="{268C2C0C-4D9E-4330-9B84-8490FD2DCA5A}" srcOrd="1" destOrd="0" presId="urn:microsoft.com/office/officeart/2018/2/layout/IconVerticalSolidList"/>
    <dgm:cxn modelId="{892AEA6D-7F7C-421C-9358-0EBCC390D5A9}" type="presParOf" srcId="{82D50092-F272-49F6-A2BD-DA1A7FE54712}" destId="{AE37F80F-FE92-442B-B983-0C0A3546CA2E}" srcOrd="2" destOrd="0" presId="urn:microsoft.com/office/officeart/2018/2/layout/IconVerticalSolidList"/>
    <dgm:cxn modelId="{99F20C44-A8AA-4533-9B9A-C3247BC8FDF3}" type="presParOf" srcId="{82D50092-F272-49F6-A2BD-DA1A7FE54712}" destId="{0B662213-4FAC-43A2-AD1A-D66CB1ABB046}" srcOrd="3" destOrd="0" presId="urn:microsoft.com/office/officeart/2018/2/layout/IconVerticalSolidList"/>
    <dgm:cxn modelId="{BC38EEF2-3FC9-4FD6-A6E6-110EAF4C0E80}" type="presParOf" srcId="{62B6B1A9-11BA-4552-954D-886B66B664A9}" destId="{A0E8C398-236C-433F-B830-ADC3277F35C4}" srcOrd="3" destOrd="0" presId="urn:microsoft.com/office/officeart/2018/2/layout/IconVerticalSolidList"/>
    <dgm:cxn modelId="{B852BE18-2613-40DC-9D91-01A0F885027B}" type="presParOf" srcId="{62B6B1A9-11BA-4552-954D-886B66B664A9}" destId="{593A4417-F05F-4546-B3A9-DD0596EE51E4}" srcOrd="4" destOrd="0" presId="urn:microsoft.com/office/officeart/2018/2/layout/IconVerticalSolidList"/>
    <dgm:cxn modelId="{6AD49892-2140-4314-8C2E-ACA672DEDEF9}" type="presParOf" srcId="{593A4417-F05F-4546-B3A9-DD0596EE51E4}" destId="{5BDBAE77-8E62-4719-9EEF-4E850AFB10E1}" srcOrd="0" destOrd="0" presId="urn:microsoft.com/office/officeart/2018/2/layout/IconVerticalSolidList"/>
    <dgm:cxn modelId="{53ED38C2-C863-4D12-9FAD-955A942825EC}" type="presParOf" srcId="{593A4417-F05F-4546-B3A9-DD0596EE51E4}" destId="{C97F3246-6F7B-4CC8-AC69-5188C245780C}" srcOrd="1" destOrd="0" presId="urn:microsoft.com/office/officeart/2018/2/layout/IconVerticalSolidList"/>
    <dgm:cxn modelId="{D2D59854-6EEE-48ED-B2EF-74280789841F}" type="presParOf" srcId="{593A4417-F05F-4546-B3A9-DD0596EE51E4}" destId="{77AA7B67-7321-478B-9462-F89D5C1AAA27}" srcOrd="2" destOrd="0" presId="urn:microsoft.com/office/officeart/2018/2/layout/IconVerticalSolidList"/>
    <dgm:cxn modelId="{9EB2A81D-ECC0-4119-924B-CFBABE6A399A}" type="presParOf" srcId="{593A4417-F05F-4546-B3A9-DD0596EE51E4}" destId="{AC0D91AC-AB76-4DB1-8C1C-EA6DDC8CF6F0}" srcOrd="3" destOrd="0" presId="urn:microsoft.com/office/officeart/2018/2/layout/IconVerticalSolidList"/>
    <dgm:cxn modelId="{2D3DF769-4ABA-43D1-81DF-E49C48D81701}" type="presParOf" srcId="{62B6B1A9-11BA-4552-954D-886B66B664A9}" destId="{BBB4253E-ED9A-4677-AFD6-E5D294E85F0E}" srcOrd="5" destOrd="0" presId="urn:microsoft.com/office/officeart/2018/2/layout/IconVerticalSolidList"/>
    <dgm:cxn modelId="{9772D233-B365-4A48-92BF-85033DA65C0D}" type="presParOf" srcId="{62B6B1A9-11BA-4552-954D-886B66B664A9}" destId="{DD6773B6-C055-4FDC-856A-CD8B757D0108}" srcOrd="6" destOrd="0" presId="urn:microsoft.com/office/officeart/2018/2/layout/IconVerticalSolidList"/>
    <dgm:cxn modelId="{5B946397-5FF1-4232-B694-D29D54AAE5E3}" type="presParOf" srcId="{DD6773B6-C055-4FDC-856A-CD8B757D0108}" destId="{FE631672-0139-47CF-9CAD-8B936EBE1004}" srcOrd="0" destOrd="0" presId="urn:microsoft.com/office/officeart/2018/2/layout/IconVerticalSolidList"/>
    <dgm:cxn modelId="{AF7E2E89-7B46-44BA-97D6-EE0E4A2635E8}" type="presParOf" srcId="{DD6773B6-C055-4FDC-856A-CD8B757D0108}" destId="{6E014C06-F0F1-4BB9-B8B2-DC56045EA4B7}" srcOrd="1" destOrd="0" presId="urn:microsoft.com/office/officeart/2018/2/layout/IconVerticalSolidList"/>
    <dgm:cxn modelId="{ECA58DED-4620-4AB5-B973-5A615C6BDDD2}" type="presParOf" srcId="{DD6773B6-C055-4FDC-856A-CD8B757D0108}" destId="{1A296B2E-D8C4-4D01-90CF-744DFB758748}" srcOrd="2" destOrd="0" presId="urn:microsoft.com/office/officeart/2018/2/layout/IconVerticalSolidList"/>
    <dgm:cxn modelId="{1C9A3CDF-106E-4A09-955C-4237D3A04A9E}" type="presParOf" srcId="{DD6773B6-C055-4FDC-856A-CD8B757D0108}" destId="{ABFCC783-8A16-42FB-AA7E-31807CF2EF4D}" srcOrd="3" destOrd="0" presId="urn:microsoft.com/office/officeart/2018/2/layout/IconVerticalSolidList"/>
    <dgm:cxn modelId="{C7B74070-063C-430C-9C69-AF80D1B9358D}" type="presParOf" srcId="{62B6B1A9-11BA-4552-954D-886B66B664A9}" destId="{7098EB0F-56D0-4E03-BC11-417213679691}" srcOrd="7" destOrd="0" presId="urn:microsoft.com/office/officeart/2018/2/layout/IconVerticalSolidList"/>
    <dgm:cxn modelId="{0B2F95A8-8EB3-4124-AAD8-54419D850950}" type="presParOf" srcId="{62B6B1A9-11BA-4552-954D-886B66B664A9}" destId="{62F7A2D0-2FC4-41E8-9223-50C8F491AB71}" srcOrd="8" destOrd="0" presId="urn:microsoft.com/office/officeart/2018/2/layout/IconVerticalSolidList"/>
    <dgm:cxn modelId="{70944200-5592-452A-9C80-1A1E0A52A6B9}" type="presParOf" srcId="{62F7A2D0-2FC4-41E8-9223-50C8F491AB71}" destId="{FF2822C4-5CFB-4306-AB76-D196D949FBB3}" srcOrd="0" destOrd="0" presId="urn:microsoft.com/office/officeart/2018/2/layout/IconVerticalSolidList"/>
    <dgm:cxn modelId="{B9CCA693-6928-45A9-97F9-AF11E64C2886}" type="presParOf" srcId="{62F7A2D0-2FC4-41E8-9223-50C8F491AB71}" destId="{21467153-CA31-4216-8401-3926FFDBCB30}" srcOrd="1" destOrd="0" presId="urn:microsoft.com/office/officeart/2018/2/layout/IconVerticalSolidList"/>
    <dgm:cxn modelId="{80AC9052-AF78-4B19-8FCE-F3D888932F21}" type="presParOf" srcId="{62F7A2D0-2FC4-41E8-9223-50C8F491AB71}" destId="{31A1EAD8-A24E-4B06-B7D9-5D954171EBE0}" srcOrd="2" destOrd="0" presId="urn:microsoft.com/office/officeart/2018/2/layout/IconVerticalSolidList"/>
    <dgm:cxn modelId="{95998432-5FDD-4637-919D-9B0A5B8F897E}" type="presParOf" srcId="{62F7A2D0-2FC4-41E8-9223-50C8F491AB71}" destId="{6F32B2C8-FFAF-447A-9CA5-BA756D6B8854}" srcOrd="3" destOrd="0" presId="urn:microsoft.com/office/officeart/2018/2/layout/IconVerticalSolidList"/>
    <dgm:cxn modelId="{B1B86441-8CC8-4698-9633-3517CD883053}" type="presParOf" srcId="{62B6B1A9-11BA-4552-954D-886B66B664A9}" destId="{E4660AF7-9E19-49AA-9C22-BF5411A089DD}" srcOrd="9" destOrd="0" presId="urn:microsoft.com/office/officeart/2018/2/layout/IconVerticalSolidList"/>
    <dgm:cxn modelId="{72926D80-1476-4575-99CD-84AD1C8BC970}" type="presParOf" srcId="{62B6B1A9-11BA-4552-954D-886B66B664A9}" destId="{82A88C02-CAAA-4AB7-AFD3-045D3E47BC23}" srcOrd="10" destOrd="0" presId="urn:microsoft.com/office/officeart/2018/2/layout/IconVerticalSolidList"/>
    <dgm:cxn modelId="{2634A81D-30C0-4765-B836-E82D20D2B97A}" type="presParOf" srcId="{82A88C02-CAAA-4AB7-AFD3-045D3E47BC23}" destId="{CECAC6FE-2DA7-4453-ABCC-191B809FC8CB}" srcOrd="0" destOrd="0" presId="urn:microsoft.com/office/officeart/2018/2/layout/IconVerticalSolidList"/>
    <dgm:cxn modelId="{60F6A40D-DF1B-4BA5-AB60-B6F7653EFF7C}" type="presParOf" srcId="{82A88C02-CAAA-4AB7-AFD3-045D3E47BC23}" destId="{78C4B124-0ABE-4742-8AFF-1533286BE680}" srcOrd="1" destOrd="0" presId="urn:microsoft.com/office/officeart/2018/2/layout/IconVerticalSolidList"/>
    <dgm:cxn modelId="{07250662-38EC-4AED-AAC2-4F71B8DC4909}" type="presParOf" srcId="{82A88C02-CAAA-4AB7-AFD3-045D3E47BC23}" destId="{E45A5D39-B0F7-4903-9FB0-CAAE865DFB21}" srcOrd="2" destOrd="0" presId="urn:microsoft.com/office/officeart/2018/2/layout/IconVerticalSolidList"/>
    <dgm:cxn modelId="{E4A04DBC-59D9-48A7-9C89-BBE0B83C82AC}" type="presParOf" srcId="{82A88C02-CAAA-4AB7-AFD3-045D3E47BC23}" destId="{1C2DC7D2-7BD5-4DFA-ADD7-28F4023FF7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1871F5-6F53-4640-AA43-BC5DCD5696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03580E-FACC-4C27-9E86-A3A8A2EB817E}">
      <dgm:prSet/>
      <dgm:spPr/>
      <dgm:t>
        <a:bodyPr/>
        <a:lstStyle/>
        <a:p>
          <a:r>
            <a:rPr lang="en-US"/>
            <a:t>Examined 18 csv files from which we analyzed 8 in order to answer our initial questions.</a:t>
          </a:r>
        </a:p>
      </dgm:t>
    </dgm:pt>
    <dgm:pt modelId="{996E5D22-6D49-4B33-A5E9-648E080EEAD9}" type="parTrans" cxnId="{8079D5DB-2C10-45A2-B578-407990BC5E7C}">
      <dgm:prSet/>
      <dgm:spPr/>
      <dgm:t>
        <a:bodyPr/>
        <a:lstStyle/>
        <a:p>
          <a:endParaRPr lang="en-US"/>
        </a:p>
      </dgm:t>
    </dgm:pt>
    <dgm:pt modelId="{942E8EA0-468A-4FA5-8E33-E46A8F0A1A2A}" type="sibTrans" cxnId="{8079D5DB-2C10-45A2-B578-407990BC5E7C}">
      <dgm:prSet/>
      <dgm:spPr/>
      <dgm:t>
        <a:bodyPr/>
        <a:lstStyle/>
        <a:p>
          <a:endParaRPr lang="en-US"/>
        </a:p>
      </dgm:t>
    </dgm:pt>
    <dgm:pt modelId="{6F521977-566F-4994-B9C7-1E03B7EC2896}">
      <dgm:prSet/>
      <dgm:spPr/>
      <dgm:t>
        <a:bodyPr/>
        <a:lstStyle/>
        <a:p>
          <a:r>
            <a:rPr lang="en-US"/>
            <a:t>Checked up for each database if it had null values.</a:t>
          </a:r>
        </a:p>
      </dgm:t>
    </dgm:pt>
    <dgm:pt modelId="{CCD1F53B-6015-4EC3-BAB9-F2B87C08F21C}" type="parTrans" cxnId="{50B7213A-EB05-44E5-8B67-038FD5CE81B8}">
      <dgm:prSet/>
      <dgm:spPr/>
      <dgm:t>
        <a:bodyPr/>
        <a:lstStyle/>
        <a:p>
          <a:endParaRPr lang="en-US"/>
        </a:p>
      </dgm:t>
    </dgm:pt>
    <dgm:pt modelId="{85AB4D25-54BA-4032-9087-ED94757A5FE2}" type="sibTrans" cxnId="{50B7213A-EB05-44E5-8B67-038FD5CE81B8}">
      <dgm:prSet/>
      <dgm:spPr/>
      <dgm:t>
        <a:bodyPr/>
        <a:lstStyle/>
        <a:p>
          <a:endParaRPr lang="en-US"/>
        </a:p>
      </dgm:t>
    </dgm:pt>
    <dgm:pt modelId="{20D33DD4-DA3F-428B-BBB1-9367392282CB}">
      <dgm:prSet/>
      <dgm:spPr/>
      <dgm:t>
        <a:bodyPr/>
        <a:lstStyle/>
        <a:p>
          <a:r>
            <a:rPr lang="en-US"/>
            <a:t>Identified outliers.</a:t>
          </a:r>
        </a:p>
      </dgm:t>
    </dgm:pt>
    <dgm:pt modelId="{4554310A-6AB3-41D9-8DF4-0DD28BE0D668}" type="parTrans" cxnId="{A1E1D14E-574A-4F21-AE31-D3D9582FC00B}">
      <dgm:prSet/>
      <dgm:spPr/>
      <dgm:t>
        <a:bodyPr/>
        <a:lstStyle/>
        <a:p>
          <a:endParaRPr lang="en-US"/>
        </a:p>
      </dgm:t>
    </dgm:pt>
    <dgm:pt modelId="{17A9953C-3BCA-4744-8C1A-ADC6D372DFC2}" type="sibTrans" cxnId="{A1E1D14E-574A-4F21-AE31-D3D9582FC00B}">
      <dgm:prSet/>
      <dgm:spPr/>
      <dgm:t>
        <a:bodyPr/>
        <a:lstStyle/>
        <a:p>
          <a:endParaRPr lang="en-US"/>
        </a:p>
      </dgm:t>
    </dgm:pt>
    <dgm:pt modelId="{F776A69D-5FE0-42B7-93A9-E689EA786A10}">
      <dgm:prSet/>
      <dgm:spPr/>
      <dgm:t>
        <a:bodyPr/>
        <a:lstStyle/>
        <a:p>
          <a:r>
            <a:rPr lang="en-US"/>
            <a:t>Modified data frame date formats.</a:t>
          </a:r>
        </a:p>
      </dgm:t>
    </dgm:pt>
    <dgm:pt modelId="{5A6860BF-B899-4F8A-B209-3BE50855A6FF}" type="parTrans" cxnId="{DF8D3384-3E8A-49A4-B019-B535BA7B0834}">
      <dgm:prSet/>
      <dgm:spPr/>
      <dgm:t>
        <a:bodyPr/>
        <a:lstStyle/>
        <a:p>
          <a:endParaRPr lang="en-US"/>
        </a:p>
      </dgm:t>
    </dgm:pt>
    <dgm:pt modelId="{C0EACCE0-6C40-4BEC-8C90-D20CFFE9073B}" type="sibTrans" cxnId="{DF8D3384-3E8A-49A4-B019-B535BA7B0834}">
      <dgm:prSet/>
      <dgm:spPr/>
      <dgm:t>
        <a:bodyPr/>
        <a:lstStyle/>
        <a:p>
          <a:endParaRPr lang="en-US"/>
        </a:p>
      </dgm:t>
    </dgm:pt>
    <dgm:pt modelId="{EEC8C949-4718-4DAD-BBE8-322ADE81BEB9}">
      <dgm:prSet/>
      <dgm:spPr/>
      <dgm:t>
        <a:bodyPr/>
        <a:lstStyle/>
        <a:p>
          <a:r>
            <a:rPr lang="en-US"/>
            <a:t>Merged different tables to assess correlation among variables.</a:t>
          </a:r>
        </a:p>
      </dgm:t>
    </dgm:pt>
    <dgm:pt modelId="{8975E37C-E090-4C7D-89BA-13459139A633}" type="parTrans" cxnId="{195FEE30-FF5A-463C-8A21-276BE3D800E8}">
      <dgm:prSet/>
      <dgm:spPr/>
      <dgm:t>
        <a:bodyPr/>
        <a:lstStyle/>
        <a:p>
          <a:endParaRPr lang="en-US"/>
        </a:p>
      </dgm:t>
    </dgm:pt>
    <dgm:pt modelId="{93713A52-CCBE-4C8E-8AB1-198DB1E6F8D6}" type="sibTrans" cxnId="{195FEE30-FF5A-463C-8A21-276BE3D800E8}">
      <dgm:prSet/>
      <dgm:spPr/>
      <dgm:t>
        <a:bodyPr/>
        <a:lstStyle/>
        <a:p>
          <a:endParaRPr lang="en-US"/>
        </a:p>
      </dgm:t>
    </dgm:pt>
    <dgm:pt modelId="{4E48B947-053A-4A0A-B64C-90319EB047EF}" type="pres">
      <dgm:prSet presAssocID="{1F1871F5-6F53-4640-AA43-BC5DCD5696D8}" presName="linear" presStyleCnt="0">
        <dgm:presLayoutVars>
          <dgm:animLvl val="lvl"/>
          <dgm:resizeHandles val="exact"/>
        </dgm:presLayoutVars>
      </dgm:prSet>
      <dgm:spPr/>
    </dgm:pt>
    <dgm:pt modelId="{34A4E80B-C61B-46A1-91D6-FE74DD3BDC63}" type="pres">
      <dgm:prSet presAssocID="{5603580E-FACC-4C27-9E86-A3A8A2EB817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03894D-E016-4E10-848A-CB5FA2DB66F9}" type="pres">
      <dgm:prSet presAssocID="{942E8EA0-468A-4FA5-8E33-E46A8F0A1A2A}" presName="spacer" presStyleCnt="0"/>
      <dgm:spPr/>
    </dgm:pt>
    <dgm:pt modelId="{F26CE39A-BCEB-4EED-911A-95369B264F89}" type="pres">
      <dgm:prSet presAssocID="{6F521977-566F-4994-B9C7-1E03B7EC28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F6CFEB3-827C-4008-B6FA-C2218349850B}" type="pres">
      <dgm:prSet presAssocID="{85AB4D25-54BA-4032-9087-ED94757A5FE2}" presName="spacer" presStyleCnt="0"/>
      <dgm:spPr/>
    </dgm:pt>
    <dgm:pt modelId="{7132D044-99AB-477E-8087-71F857EB3CCF}" type="pres">
      <dgm:prSet presAssocID="{20D33DD4-DA3F-428B-BBB1-9367392282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CB086A-A2AE-4292-B30F-E312CC9252B2}" type="pres">
      <dgm:prSet presAssocID="{17A9953C-3BCA-4744-8C1A-ADC6D372DFC2}" presName="spacer" presStyleCnt="0"/>
      <dgm:spPr/>
    </dgm:pt>
    <dgm:pt modelId="{ABDF33DD-FF1D-451E-99E8-964B7126D99A}" type="pres">
      <dgm:prSet presAssocID="{F776A69D-5FE0-42B7-93A9-E689EA786A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658208-46B4-4D6B-B4F1-0FE424DF7DC3}" type="pres">
      <dgm:prSet presAssocID="{C0EACCE0-6C40-4BEC-8C90-D20CFFE9073B}" presName="spacer" presStyleCnt="0"/>
      <dgm:spPr/>
    </dgm:pt>
    <dgm:pt modelId="{D0A7FD7C-1D36-40B1-9D59-215A9A5AB8F7}" type="pres">
      <dgm:prSet presAssocID="{EEC8C949-4718-4DAD-BBE8-322ADE81BE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24F031E-DB95-446B-9558-47CDFA561FF5}" type="presOf" srcId="{6F521977-566F-4994-B9C7-1E03B7EC2896}" destId="{F26CE39A-BCEB-4EED-911A-95369B264F89}" srcOrd="0" destOrd="0" presId="urn:microsoft.com/office/officeart/2005/8/layout/vList2"/>
    <dgm:cxn modelId="{195FEE30-FF5A-463C-8A21-276BE3D800E8}" srcId="{1F1871F5-6F53-4640-AA43-BC5DCD5696D8}" destId="{EEC8C949-4718-4DAD-BBE8-322ADE81BEB9}" srcOrd="4" destOrd="0" parTransId="{8975E37C-E090-4C7D-89BA-13459139A633}" sibTransId="{93713A52-CCBE-4C8E-8AB1-198DB1E6F8D6}"/>
    <dgm:cxn modelId="{50B7213A-EB05-44E5-8B67-038FD5CE81B8}" srcId="{1F1871F5-6F53-4640-AA43-BC5DCD5696D8}" destId="{6F521977-566F-4994-B9C7-1E03B7EC2896}" srcOrd="1" destOrd="0" parTransId="{CCD1F53B-6015-4EC3-BAB9-F2B87C08F21C}" sibTransId="{85AB4D25-54BA-4032-9087-ED94757A5FE2}"/>
    <dgm:cxn modelId="{F0F65B41-BAEF-40E5-9934-37A46BB4194C}" type="presOf" srcId="{20D33DD4-DA3F-428B-BBB1-9367392282CB}" destId="{7132D044-99AB-477E-8087-71F857EB3CCF}" srcOrd="0" destOrd="0" presId="urn:microsoft.com/office/officeart/2005/8/layout/vList2"/>
    <dgm:cxn modelId="{A1E1D14E-574A-4F21-AE31-D3D9582FC00B}" srcId="{1F1871F5-6F53-4640-AA43-BC5DCD5696D8}" destId="{20D33DD4-DA3F-428B-BBB1-9367392282CB}" srcOrd="2" destOrd="0" parTransId="{4554310A-6AB3-41D9-8DF4-0DD28BE0D668}" sibTransId="{17A9953C-3BCA-4744-8C1A-ADC6D372DFC2}"/>
    <dgm:cxn modelId="{009F2F57-E80E-49ED-B975-4A909199BFA5}" type="presOf" srcId="{F776A69D-5FE0-42B7-93A9-E689EA786A10}" destId="{ABDF33DD-FF1D-451E-99E8-964B7126D99A}" srcOrd="0" destOrd="0" presId="urn:microsoft.com/office/officeart/2005/8/layout/vList2"/>
    <dgm:cxn modelId="{DF8D3384-3E8A-49A4-B019-B535BA7B0834}" srcId="{1F1871F5-6F53-4640-AA43-BC5DCD5696D8}" destId="{F776A69D-5FE0-42B7-93A9-E689EA786A10}" srcOrd="3" destOrd="0" parTransId="{5A6860BF-B899-4F8A-B209-3BE50855A6FF}" sibTransId="{C0EACCE0-6C40-4BEC-8C90-D20CFFE9073B}"/>
    <dgm:cxn modelId="{A17883A0-EDE0-4141-8689-7116D04FB097}" type="presOf" srcId="{EEC8C949-4718-4DAD-BBE8-322ADE81BEB9}" destId="{D0A7FD7C-1D36-40B1-9D59-215A9A5AB8F7}" srcOrd="0" destOrd="0" presId="urn:microsoft.com/office/officeart/2005/8/layout/vList2"/>
    <dgm:cxn modelId="{B882E8AF-903A-431C-96BD-E2B9390268B6}" type="presOf" srcId="{1F1871F5-6F53-4640-AA43-BC5DCD5696D8}" destId="{4E48B947-053A-4A0A-B64C-90319EB047EF}" srcOrd="0" destOrd="0" presId="urn:microsoft.com/office/officeart/2005/8/layout/vList2"/>
    <dgm:cxn modelId="{3A441AC1-7B87-48F9-97CD-802DF2282DEA}" type="presOf" srcId="{5603580E-FACC-4C27-9E86-A3A8A2EB817E}" destId="{34A4E80B-C61B-46A1-91D6-FE74DD3BDC63}" srcOrd="0" destOrd="0" presId="urn:microsoft.com/office/officeart/2005/8/layout/vList2"/>
    <dgm:cxn modelId="{8079D5DB-2C10-45A2-B578-407990BC5E7C}" srcId="{1F1871F5-6F53-4640-AA43-BC5DCD5696D8}" destId="{5603580E-FACC-4C27-9E86-A3A8A2EB817E}" srcOrd="0" destOrd="0" parTransId="{996E5D22-6D49-4B33-A5E9-648E080EEAD9}" sibTransId="{942E8EA0-468A-4FA5-8E33-E46A8F0A1A2A}"/>
    <dgm:cxn modelId="{A8BBCEBD-4EB4-4946-8143-4A1F707EC2D6}" type="presParOf" srcId="{4E48B947-053A-4A0A-B64C-90319EB047EF}" destId="{34A4E80B-C61B-46A1-91D6-FE74DD3BDC63}" srcOrd="0" destOrd="0" presId="urn:microsoft.com/office/officeart/2005/8/layout/vList2"/>
    <dgm:cxn modelId="{20EA0C00-FC2A-4489-A180-C735E8D1C896}" type="presParOf" srcId="{4E48B947-053A-4A0A-B64C-90319EB047EF}" destId="{B003894D-E016-4E10-848A-CB5FA2DB66F9}" srcOrd="1" destOrd="0" presId="urn:microsoft.com/office/officeart/2005/8/layout/vList2"/>
    <dgm:cxn modelId="{B42F12E2-155F-4C24-A632-7927EB111D3D}" type="presParOf" srcId="{4E48B947-053A-4A0A-B64C-90319EB047EF}" destId="{F26CE39A-BCEB-4EED-911A-95369B264F89}" srcOrd="2" destOrd="0" presId="urn:microsoft.com/office/officeart/2005/8/layout/vList2"/>
    <dgm:cxn modelId="{5CC30BB4-F007-4091-BE10-5166D6AA67F9}" type="presParOf" srcId="{4E48B947-053A-4A0A-B64C-90319EB047EF}" destId="{EF6CFEB3-827C-4008-B6FA-C2218349850B}" srcOrd="3" destOrd="0" presId="urn:microsoft.com/office/officeart/2005/8/layout/vList2"/>
    <dgm:cxn modelId="{1C798A93-5A1B-47DC-860E-040A28E3EAAB}" type="presParOf" srcId="{4E48B947-053A-4A0A-B64C-90319EB047EF}" destId="{7132D044-99AB-477E-8087-71F857EB3CCF}" srcOrd="4" destOrd="0" presId="urn:microsoft.com/office/officeart/2005/8/layout/vList2"/>
    <dgm:cxn modelId="{C1370B37-1D3E-4981-9445-6C62A9DA98F9}" type="presParOf" srcId="{4E48B947-053A-4A0A-B64C-90319EB047EF}" destId="{C2CB086A-A2AE-4292-B30F-E312CC9252B2}" srcOrd="5" destOrd="0" presId="urn:microsoft.com/office/officeart/2005/8/layout/vList2"/>
    <dgm:cxn modelId="{73662F0E-1800-45EA-8402-D6E6638DA397}" type="presParOf" srcId="{4E48B947-053A-4A0A-B64C-90319EB047EF}" destId="{ABDF33DD-FF1D-451E-99E8-964B7126D99A}" srcOrd="6" destOrd="0" presId="urn:microsoft.com/office/officeart/2005/8/layout/vList2"/>
    <dgm:cxn modelId="{9678C8DE-ED17-47C4-B73C-EF8B47116A5F}" type="presParOf" srcId="{4E48B947-053A-4A0A-B64C-90319EB047EF}" destId="{78658208-46B4-4D6B-B4F1-0FE424DF7DC3}" srcOrd="7" destOrd="0" presId="urn:microsoft.com/office/officeart/2005/8/layout/vList2"/>
    <dgm:cxn modelId="{5BD0ED46-C398-4DC2-87A7-FE5F04F8B091}" type="presParOf" srcId="{4E48B947-053A-4A0A-B64C-90319EB047EF}" destId="{D0A7FD7C-1D36-40B1-9D59-215A9A5AB8F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9739E-CC5C-4815-BB7A-9BD30A490B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9B69204-06DB-4949-B979-6BED210E509E}">
      <dgm:prSet/>
      <dgm:spPr/>
      <dgm:t>
        <a:bodyPr/>
        <a:lstStyle/>
        <a:p>
          <a:r>
            <a:rPr lang="en-US"/>
            <a:t>Overall relationship between total minutes asleep and total steps show a correlation coefficient of -0.19 meaning </a:t>
          </a:r>
          <a:r>
            <a:rPr lang="en-US" b="1"/>
            <a:t>there is a weak or no correlation at all.</a:t>
          </a:r>
          <a:endParaRPr lang="en-US"/>
        </a:p>
      </dgm:t>
    </dgm:pt>
    <dgm:pt modelId="{C2CC66FF-B7B0-4679-B771-ECDBBC2C99B2}" type="parTrans" cxnId="{A7E70A2A-5A48-4871-B379-DF021AF7F414}">
      <dgm:prSet/>
      <dgm:spPr/>
      <dgm:t>
        <a:bodyPr/>
        <a:lstStyle/>
        <a:p>
          <a:endParaRPr lang="en-US"/>
        </a:p>
      </dgm:t>
    </dgm:pt>
    <dgm:pt modelId="{788966CB-A194-4DD1-8A55-2C43D4D9CF2B}" type="sibTrans" cxnId="{A7E70A2A-5A48-4871-B379-DF021AF7F414}">
      <dgm:prSet/>
      <dgm:spPr/>
      <dgm:t>
        <a:bodyPr/>
        <a:lstStyle/>
        <a:p>
          <a:endParaRPr lang="en-US"/>
        </a:p>
      </dgm:t>
    </dgm:pt>
    <dgm:pt modelId="{6AD02024-9223-45EE-9AC7-437973F21BBD}">
      <dgm:prSet/>
      <dgm:spPr/>
      <dgm:t>
        <a:bodyPr/>
        <a:lstStyle/>
        <a:p>
          <a:r>
            <a:rPr lang="en-US"/>
            <a:t>Activity among users is highly variable for example the same user sometimes can burn more than 4000 calories while in less active days it burns around 2000.</a:t>
          </a:r>
        </a:p>
      </dgm:t>
    </dgm:pt>
    <dgm:pt modelId="{4FB034BD-72FF-4123-8DA6-62B26E22ECE6}" type="parTrans" cxnId="{FE321B64-1920-42CA-B76F-6186727F6163}">
      <dgm:prSet/>
      <dgm:spPr/>
      <dgm:t>
        <a:bodyPr/>
        <a:lstStyle/>
        <a:p>
          <a:endParaRPr lang="en-US"/>
        </a:p>
      </dgm:t>
    </dgm:pt>
    <dgm:pt modelId="{9F9E02CF-3A50-4AA9-AB98-76EE6AEF4B00}" type="sibTrans" cxnId="{FE321B64-1920-42CA-B76F-6186727F6163}">
      <dgm:prSet/>
      <dgm:spPr/>
      <dgm:t>
        <a:bodyPr/>
        <a:lstStyle/>
        <a:p>
          <a:endParaRPr lang="en-US"/>
        </a:p>
      </dgm:t>
    </dgm:pt>
    <dgm:pt modelId="{7F070984-6230-4680-B949-E28BF263A01A}">
      <dgm:prSet/>
      <dgm:spPr/>
      <dgm:t>
        <a:bodyPr/>
        <a:lstStyle/>
        <a:p>
          <a:r>
            <a:rPr lang="en-US"/>
            <a:t>Activity levels differ among the same users and even more when compared to other users.</a:t>
          </a:r>
        </a:p>
      </dgm:t>
    </dgm:pt>
    <dgm:pt modelId="{7E71A637-5E93-42A3-9A78-1EA33F0F6ECD}" type="parTrans" cxnId="{24437A28-7D30-4530-8390-8E19F01B72F7}">
      <dgm:prSet/>
      <dgm:spPr/>
      <dgm:t>
        <a:bodyPr/>
        <a:lstStyle/>
        <a:p>
          <a:endParaRPr lang="en-US"/>
        </a:p>
      </dgm:t>
    </dgm:pt>
    <dgm:pt modelId="{0B19F432-2259-4016-9CE5-2BF3FADC9784}" type="sibTrans" cxnId="{24437A28-7D30-4530-8390-8E19F01B72F7}">
      <dgm:prSet/>
      <dgm:spPr/>
      <dgm:t>
        <a:bodyPr/>
        <a:lstStyle/>
        <a:p>
          <a:endParaRPr lang="en-US"/>
        </a:p>
      </dgm:t>
    </dgm:pt>
    <dgm:pt modelId="{1556198B-3867-42D0-B201-A0932949A6C1}">
      <dgm:prSet/>
      <dgm:spPr/>
      <dgm:t>
        <a:bodyPr/>
        <a:lstStyle/>
        <a:p>
          <a:r>
            <a:rPr lang="en-US"/>
            <a:t>More than half of 33 participants evaluated burn more than 2000 calories per day.</a:t>
          </a:r>
        </a:p>
      </dgm:t>
    </dgm:pt>
    <dgm:pt modelId="{3914F5F7-5CD8-47B0-A019-6FA9205F0DBA}" type="parTrans" cxnId="{D7D2B9DE-99EF-48C7-98FF-EC4EE2782E60}">
      <dgm:prSet/>
      <dgm:spPr/>
      <dgm:t>
        <a:bodyPr/>
        <a:lstStyle/>
        <a:p>
          <a:endParaRPr lang="en-US"/>
        </a:p>
      </dgm:t>
    </dgm:pt>
    <dgm:pt modelId="{A6E2642F-7C39-465B-BEE5-603E12E14E41}" type="sibTrans" cxnId="{D7D2B9DE-99EF-48C7-98FF-EC4EE2782E60}">
      <dgm:prSet/>
      <dgm:spPr/>
      <dgm:t>
        <a:bodyPr/>
        <a:lstStyle/>
        <a:p>
          <a:endParaRPr lang="en-US"/>
        </a:p>
      </dgm:t>
    </dgm:pt>
    <dgm:pt modelId="{4EEE9452-E518-4243-83F7-2097B304B8A2}">
      <dgm:prSet/>
      <dgm:spPr/>
      <dgm:t>
        <a:bodyPr/>
        <a:lstStyle/>
        <a:p>
          <a:r>
            <a:rPr lang="en-US"/>
            <a:t>In some cases, the Fitbit doesn’t track accurately sleeping times.</a:t>
          </a:r>
        </a:p>
      </dgm:t>
    </dgm:pt>
    <dgm:pt modelId="{3EB187A5-F51D-45E8-917E-4D3248505AB3}" type="parTrans" cxnId="{2D4D027D-804F-4BAD-9696-93DD03795A0E}">
      <dgm:prSet/>
      <dgm:spPr/>
      <dgm:t>
        <a:bodyPr/>
        <a:lstStyle/>
        <a:p>
          <a:endParaRPr lang="en-US"/>
        </a:p>
      </dgm:t>
    </dgm:pt>
    <dgm:pt modelId="{7949A6CB-471E-412B-8C68-AABA75181B96}" type="sibTrans" cxnId="{2D4D027D-804F-4BAD-9696-93DD03795A0E}">
      <dgm:prSet/>
      <dgm:spPr/>
      <dgm:t>
        <a:bodyPr/>
        <a:lstStyle/>
        <a:p>
          <a:endParaRPr lang="en-US"/>
        </a:p>
      </dgm:t>
    </dgm:pt>
    <dgm:pt modelId="{07987B6E-9612-48BA-8ADC-33685148CD68}" type="pres">
      <dgm:prSet presAssocID="{0AA9739E-CC5C-4815-BB7A-9BD30A490BC0}" presName="root" presStyleCnt="0">
        <dgm:presLayoutVars>
          <dgm:dir/>
          <dgm:resizeHandles val="exact"/>
        </dgm:presLayoutVars>
      </dgm:prSet>
      <dgm:spPr/>
    </dgm:pt>
    <dgm:pt modelId="{8C437EAA-A841-4FAA-8C0F-789177B64FF7}" type="pres">
      <dgm:prSet presAssocID="{B9B69204-06DB-4949-B979-6BED210E509E}" presName="compNode" presStyleCnt="0"/>
      <dgm:spPr/>
    </dgm:pt>
    <dgm:pt modelId="{47AEB7C8-0BE0-4A4D-A922-71FB082E752D}" type="pres">
      <dgm:prSet presAssocID="{B9B69204-06DB-4949-B979-6BED210E509E}" presName="bgRect" presStyleLbl="bgShp" presStyleIdx="0" presStyleCnt="5"/>
      <dgm:spPr/>
    </dgm:pt>
    <dgm:pt modelId="{94555DD8-0392-4754-A05E-FAE1E13F6A34}" type="pres">
      <dgm:prSet presAssocID="{B9B69204-06DB-4949-B979-6BED210E509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661E6CDD-7A8E-45F0-AA45-5610A8B3C436}" type="pres">
      <dgm:prSet presAssocID="{B9B69204-06DB-4949-B979-6BED210E509E}" presName="spaceRect" presStyleCnt="0"/>
      <dgm:spPr/>
    </dgm:pt>
    <dgm:pt modelId="{FBDCD533-B81C-4230-821A-D554C8571D7D}" type="pres">
      <dgm:prSet presAssocID="{B9B69204-06DB-4949-B979-6BED210E509E}" presName="parTx" presStyleLbl="revTx" presStyleIdx="0" presStyleCnt="5">
        <dgm:presLayoutVars>
          <dgm:chMax val="0"/>
          <dgm:chPref val="0"/>
        </dgm:presLayoutVars>
      </dgm:prSet>
      <dgm:spPr/>
    </dgm:pt>
    <dgm:pt modelId="{CF3BAD13-C528-454B-B3AC-841F4DDB23C8}" type="pres">
      <dgm:prSet presAssocID="{788966CB-A194-4DD1-8A55-2C43D4D9CF2B}" presName="sibTrans" presStyleCnt="0"/>
      <dgm:spPr/>
    </dgm:pt>
    <dgm:pt modelId="{6B829A4F-D433-495B-81EB-C52BE499B06F}" type="pres">
      <dgm:prSet presAssocID="{6AD02024-9223-45EE-9AC7-437973F21BBD}" presName="compNode" presStyleCnt="0"/>
      <dgm:spPr/>
    </dgm:pt>
    <dgm:pt modelId="{6725D0CA-9E31-4FBB-9774-9746F902F757}" type="pres">
      <dgm:prSet presAssocID="{6AD02024-9223-45EE-9AC7-437973F21BBD}" presName="bgRect" presStyleLbl="bgShp" presStyleIdx="1" presStyleCnt="5"/>
      <dgm:spPr/>
    </dgm:pt>
    <dgm:pt modelId="{4D090C60-7535-4540-A7B4-66D0C8F72213}" type="pres">
      <dgm:prSet presAssocID="{6AD02024-9223-45EE-9AC7-437973F21BB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ñones"/>
        </a:ext>
      </dgm:extLst>
    </dgm:pt>
    <dgm:pt modelId="{E97F6302-E2D0-4B27-B917-3867C4C9B019}" type="pres">
      <dgm:prSet presAssocID="{6AD02024-9223-45EE-9AC7-437973F21BBD}" presName="spaceRect" presStyleCnt="0"/>
      <dgm:spPr/>
    </dgm:pt>
    <dgm:pt modelId="{ADC834A7-4CCE-49BB-ACF9-EEF5538F8D34}" type="pres">
      <dgm:prSet presAssocID="{6AD02024-9223-45EE-9AC7-437973F21BBD}" presName="parTx" presStyleLbl="revTx" presStyleIdx="1" presStyleCnt="5">
        <dgm:presLayoutVars>
          <dgm:chMax val="0"/>
          <dgm:chPref val="0"/>
        </dgm:presLayoutVars>
      </dgm:prSet>
      <dgm:spPr/>
    </dgm:pt>
    <dgm:pt modelId="{FA28CC70-FC7C-4EAE-9591-246DEDF1715D}" type="pres">
      <dgm:prSet presAssocID="{9F9E02CF-3A50-4AA9-AB98-76EE6AEF4B00}" presName="sibTrans" presStyleCnt="0"/>
      <dgm:spPr/>
    </dgm:pt>
    <dgm:pt modelId="{8407B8CD-C4DC-4D37-8AE2-FFC510824C2B}" type="pres">
      <dgm:prSet presAssocID="{7F070984-6230-4680-B949-E28BF263A01A}" presName="compNode" presStyleCnt="0"/>
      <dgm:spPr/>
    </dgm:pt>
    <dgm:pt modelId="{93CD2ACD-82BA-4DF3-A364-3A4EA70134F1}" type="pres">
      <dgm:prSet presAssocID="{7F070984-6230-4680-B949-E28BF263A01A}" presName="bgRect" presStyleLbl="bgShp" presStyleIdx="2" presStyleCnt="5"/>
      <dgm:spPr/>
    </dgm:pt>
    <dgm:pt modelId="{2777CCB4-7F5B-473F-8CFF-8EE6AC2F51DF}" type="pres">
      <dgm:prSet presAssocID="{7F070984-6230-4680-B949-E28BF263A0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3BCFA0-C591-4869-917A-67D15F092DD6}" type="pres">
      <dgm:prSet presAssocID="{7F070984-6230-4680-B949-E28BF263A01A}" presName="spaceRect" presStyleCnt="0"/>
      <dgm:spPr/>
    </dgm:pt>
    <dgm:pt modelId="{B43D7198-73CC-4664-89F4-6FD2839D3996}" type="pres">
      <dgm:prSet presAssocID="{7F070984-6230-4680-B949-E28BF263A01A}" presName="parTx" presStyleLbl="revTx" presStyleIdx="2" presStyleCnt="5">
        <dgm:presLayoutVars>
          <dgm:chMax val="0"/>
          <dgm:chPref val="0"/>
        </dgm:presLayoutVars>
      </dgm:prSet>
      <dgm:spPr/>
    </dgm:pt>
    <dgm:pt modelId="{472C54EF-2C1A-4E90-A6EE-FB92A6904A00}" type="pres">
      <dgm:prSet presAssocID="{0B19F432-2259-4016-9CE5-2BF3FADC9784}" presName="sibTrans" presStyleCnt="0"/>
      <dgm:spPr/>
    </dgm:pt>
    <dgm:pt modelId="{D80F43DA-E0EC-41FA-B057-2DAEC3E7766F}" type="pres">
      <dgm:prSet presAssocID="{1556198B-3867-42D0-B201-A0932949A6C1}" presName="compNode" presStyleCnt="0"/>
      <dgm:spPr/>
    </dgm:pt>
    <dgm:pt modelId="{A7D182F6-4CAF-43C0-9714-525F3A6693DC}" type="pres">
      <dgm:prSet presAssocID="{1556198B-3867-42D0-B201-A0932949A6C1}" presName="bgRect" presStyleLbl="bgShp" presStyleIdx="3" presStyleCnt="5"/>
      <dgm:spPr/>
    </dgm:pt>
    <dgm:pt modelId="{36145DDD-29F8-46C5-8FD9-ED80AF56F310}" type="pres">
      <dgm:prSet presAssocID="{1556198B-3867-42D0-B201-A0932949A6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683100D9-802B-4673-8FAB-9F7D50DAA3F5}" type="pres">
      <dgm:prSet presAssocID="{1556198B-3867-42D0-B201-A0932949A6C1}" presName="spaceRect" presStyleCnt="0"/>
      <dgm:spPr/>
    </dgm:pt>
    <dgm:pt modelId="{04683845-4D8E-4693-A59E-31DFB8EBCA43}" type="pres">
      <dgm:prSet presAssocID="{1556198B-3867-42D0-B201-A0932949A6C1}" presName="parTx" presStyleLbl="revTx" presStyleIdx="3" presStyleCnt="5">
        <dgm:presLayoutVars>
          <dgm:chMax val="0"/>
          <dgm:chPref val="0"/>
        </dgm:presLayoutVars>
      </dgm:prSet>
      <dgm:spPr/>
    </dgm:pt>
    <dgm:pt modelId="{277A70D7-9B40-4EEE-902B-EB574D0B7425}" type="pres">
      <dgm:prSet presAssocID="{A6E2642F-7C39-465B-BEE5-603E12E14E41}" presName="sibTrans" presStyleCnt="0"/>
      <dgm:spPr/>
    </dgm:pt>
    <dgm:pt modelId="{BB80715C-0A41-4C01-A7D5-1F0B5F2545C5}" type="pres">
      <dgm:prSet presAssocID="{4EEE9452-E518-4243-83F7-2097B304B8A2}" presName="compNode" presStyleCnt="0"/>
      <dgm:spPr/>
    </dgm:pt>
    <dgm:pt modelId="{6B80444B-02B6-4E4F-BF96-CE94F4427B32}" type="pres">
      <dgm:prSet presAssocID="{4EEE9452-E518-4243-83F7-2097B304B8A2}" presName="bgRect" presStyleLbl="bgShp" presStyleIdx="4" presStyleCnt="5"/>
      <dgm:spPr/>
    </dgm:pt>
    <dgm:pt modelId="{AB076271-5628-42D6-A3CA-4909A25FAC93}" type="pres">
      <dgm:prSet presAssocID="{4EEE9452-E518-4243-83F7-2097B304B8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rmir"/>
        </a:ext>
      </dgm:extLst>
    </dgm:pt>
    <dgm:pt modelId="{F0A8C9E4-485E-4E0F-A9DB-A098643A4C22}" type="pres">
      <dgm:prSet presAssocID="{4EEE9452-E518-4243-83F7-2097B304B8A2}" presName="spaceRect" presStyleCnt="0"/>
      <dgm:spPr/>
    </dgm:pt>
    <dgm:pt modelId="{B069F0B6-6C6B-4308-B621-B04CBB7DE7A9}" type="pres">
      <dgm:prSet presAssocID="{4EEE9452-E518-4243-83F7-2097B304B8A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4437A28-7D30-4530-8390-8E19F01B72F7}" srcId="{0AA9739E-CC5C-4815-BB7A-9BD30A490BC0}" destId="{7F070984-6230-4680-B949-E28BF263A01A}" srcOrd="2" destOrd="0" parTransId="{7E71A637-5E93-42A3-9A78-1EA33F0F6ECD}" sibTransId="{0B19F432-2259-4016-9CE5-2BF3FADC9784}"/>
    <dgm:cxn modelId="{A7E70A2A-5A48-4871-B379-DF021AF7F414}" srcId="{0AA9739E-CC5C-4815-BB7A-9BD30A490BC0}" destId="{B9B69204-06DB-4949-B979-6BED210E509E}" srcOrd="0" destOrd="0" parTransId="{C2CC66FF-B7B0-4679-B771-ECDBBC2C99B2}" sibTransId="{788966CB-A194-4DD1-8A55-2C43D4D9CF2B}"/>
    <dgm:cxn modelId="{FE321B64-1920-42CA-B76F-6186727F6163}" srcId="{0AA9739E-CC5C-4815-BB7A-9BD30A490BC0}" destId="{6AD02024-9223-45EE-9AC7-437973F21BBD}" srcOrd="1" destOrd="0" parTransId="{4FB034BD-72FF-4123-8DA6-62B26E22ECE6}" sibTransId="{9F9E02CF-3A50-4AA9-AB98-76EE6AEF4B00}"/>
    <dgm:cxn modelId="{98BE104C-A7CE-4485-A1B5-C2384875ED93}" type="presOf" srcId="{B9B69204-06DB-4949-B979-6BED210E509E}" destId="{FBDCD533-B81C-4230-821A-D554C8571D7D}" srcOrd="0" destOrd="0" presId="urn:microsoft.com/office/officeart/2018/2/layout/IconVerticalSolidList"/>
    <dgm:cxn modelId="{2D4D027D-804F-4BAD-9696-93DD03795A0E}" srcId="{0AA9739E-CC5C-4815-BB7A-9BD30A490BC0}" destId="{4EEE9452-E518-4243-83F7-2097B304B8A2}" srcOrd="4" destOrd="0" parTransId="{3EB187A5-F51D-45E8-917E-4D3248505AB3}" sibTransId="{7949A6CB-471E-412B-8C68-AABA75181B96}"/>
    <dgm:cxn modelId="{5B8AE88F-1314-4C97-847F-1D1DEF25B748}" type="presOf" srcId="{6AD02024-9223-45EE-9AC7-437973F21BBD}" destId="{ADC834A7-4CCE-49BB-ACF9-EEF5538F8D34}" srcOrd="0" destOrd="0" presId="urn:microsoft.com/office/officeart/2018/2/layout/IconVerticalSolidList"/>
    <dgm:cxn modelId="{BD709F9E-24E5-4044-B75F-A8708F79381C}" type="presOf" srcId="{4EEE9452-E518-4243-83F7-2097B304B8A2}" destId="{B069F0B6-6C6B-4308-B621-B04CBB7DE7A9}" srcOrd="0" destOrd="0" presId="urn:microsoft.com/office/officeart/2018/2/layout/IconVerticalSolidList"/>
    <dgm:cxn modelId="{51D269AA-7FE1-48CC-96A7-B0305ED8E227}" type="presOf" srcId="{7F070984-6230-4680-B949-E28BF263A01A}" destId="{B43D7198-73CC-4664-89F4-6FD2839D3996}" srcOrd="0" destOrd="0" presId="urn:microsoft.com/office/officeart/2018/2/layout/IconVerticalSolidList"/>
    <dgm:cxn modelId="{D7D2B9DE-99EF-48C7-98FF-EC4EE2782E60}" srcId="{0AA9739E-CC5C-4815-BB7A-9BD30A490BC0}" destId="{1556198B-3867-42D0-B201-A0932949A6C1}" srcOrd="3" destOrd="0" parTransId="{3914F5F7-5CD8-47B0-A019-6FA9205F0DBA}" sibTransId="{A6E2642F-7C39-465B-BEE5-603E12E14E41}"/>
    <dgm:cxn modelId="{060AA8F9-AB6E-4C35-A935-0725CCAAE127}" type="presOf" srcId="{1556198B-3867-42D0-B201-A0932949A6C1}" destId="{04683845-4D8E-4693-A59E-31DFB8EBCA43}" srcOrd="0" destOrd="0" presId="urn:microsoft.com/office/officeart/2018/2/layout/IconVerticalSolidList"/>
    <dgm:cxn modelId="{BA0509FB-EEEF-4A7B-B6ED-2186FA9FBE81}" type="presOf" srcId="{0AA9739E-CC5C-4815-BB7A-9BD30A490BC0}" destId="{07987B6E-9612-48BA-8ADC-33685148CD68}" srcOrd="0" destOrd="0" presId="urn:microsoft.com/office/officeart/2018/2/layout/IconVerticalSolidList"/>
    <dgm:cxn modelId="{2A18D7B6-FC9A-484D-A23F-4417EC7CAC92}" type="presParOf" srcId="{07987B6E-9612-48BA-8ADC-33685148CD68}" destId="{8C437EAA-A841-4FAA-8C0F-789177B64FF7}" srcOrd="0" destOrd="0" presId="urn:microsoft.com/office/officeart/2018/2/layout/IconVerticalSolidList"/>
    <dgm:cxn modelId="{B16EFB84-5E88-4200-8CAA-A9862D63DF41}" type="presParOf" srcId="{8C437EAA-A841-4FAA-8C0F-789177B64FF7}" destId="{47AEB7C8-0BE0-4A4D-A922-71FB082E752D}" srcOrd="0" destOrd="0" presId="urn:microsoft.com/office/officeart/2018/2/layout/IconVerticalSolidList"/>
    <dgm:cxn modelId="{EFC85F29-B0B3-4AF1-AE68-1E0CBFBCD5E4}" type="presParOf" srcId="{8C437EAA-A841-4FAA-8C0F-789177B64FF7}" destId="{94555DD8-0392-4754-A05E-FAE1E13F6A34}" srcOrd="1" destOrd="0" presId="urn:microsoft.com/office/officeart/2018/2/layout/IconVerticalSolidList"/>
    <dgm:cxn modelId="{964C1E9F-A620-44A8-9419-98D3E7F63EA7}" type="presParOf" srcId="{8C437EAA-A841-4FAA-8C0F-789177B64FF7}" destId="{661E6CDD-7A8E-45F0-AA45-5610A8B3C436}" srcOrd="2" destOrd="0" presId="urn:microsoft.com/office/officeart/2018/2/layout/IconVerticalSolidList"/>
    <dgm:cxn modelId="{5601E4DB-01C8-4029-929E-5E226A73D7EC}" type="presParOf" srcId="{8C437EAA-A841-4FAA-8C0F-789177B64FF7}" destId="{FBDCD533-B81C-4230-821A-D554C8571D7D}" srcOrd="3" destOrd="0" presId="urn:microsoft.com/office/officeart/2018/2/layout/IconVerticalSolidList"/>
    <dgm:cxn modelId="{B37B47B8-014E-45FF-A4C7-A5660AC19AA8}" type="presParOf" srcId="{07987B6E-9612-48BA-8ADC-33685148CD68}" destId="{CF3BAD13-C528-454B-B3AC-841F4DDB23C8}" srcOrd="1" destOrd="0" presId="urn:microsoft.com/office/officeart/2018/2/layout/IconVerticalSolidList"/>
    <dgm:cxn modelId="{01DF1E3F-E350-43C3-83A6-D222D1FC0F87}" type="presParOf" srcId="{07987B6E-9612-48BA-8ADC-33685148CD68}" destId="{6B829A4F-D433-495B-81EB-C52BE499B06F}" srcOrd="2" destOrd="0" presId="urn:microsoft.com/office/officeart/2018/2/layout/IconVerticalSolidList"/>
    <dgm:cxn modelId="{837FAB6E-4333-47DF-BEE8-E58649D9FACF}" type="presParOf" srcId="{6B829A4F-D433-495B-81EB-C52BE499B06F}" destId="{6725D0CA-9E31-4FBB-9774-9746F902F757}" srcOrd="0" destOrd="0" presId="urn:microsoft.com/office/officeart/2018/2/layout/IconVerticalSolidList"/>
    <dgm:cxn modelId="{DF6C66D3-7242-42D6-90B1-F21351B003D9}" type="presParOf" srcId="{6B829A4F-D433-495B-81EB-C52BE499B06F}" destId="{4D090C60-7535-4540-A7B4-66D0C8F72213}" srcOrd="1" destOrd="0" presId="urn:microsoft.com/office/officeart/2018/2/layout/IconVerticalSolidList"/>
    <dgm:cxn modelId="{E951E97E-ED1E-4F1D-A155-4E02E4563F8F}" type="presParOf" srcId="{6B829A4F-D433-495B-81EB-C52BE499B06F}" destId="{E97F6302-E2D0-4B27-B917-3867C4C9B019}" srcOrd="2" destOrd="0" presId="urn:microsoft.com/office/officeart/2018/2/layout/IconVerticalSolidList"/>
    <dgm:cxn modelId="{2C952604-3712-48DF-896B-51341E279836}" type="presParOf" srcId="{6B829A4F-D433-495B-81EB-C52BE499B06F}" destId="{ADC834A7-4CCE-49BB-ACF9-EEF5538F8D34}" srcOrd="3" destOrd="0" presId="urn:microsoft.com/office/officeart/2018/2/layout/IconVerticalSolidList"/>
    <dgm:cxn modelId="{B8B8A16D-0C7F-48B8-B84A-81519E364EFC}" type="presParOf" srcId="{07987B6E-9612-48BA-8ADC-33685148CD68}" destId="{FA28CC70-FC7C-4EAE-9591-246DEDF1715D}" srcOrd="3" destOrd="0" presId="urn:microsoft.com/office/officeart/2018/2/layout/IconVerticalSolidList"/>
    <dgm:cxn modelId="{8875F40E-1210-4AD2-976B-107EDF5319F5}" type="presParOf" srcId="{07987B6E-9612-48BA-8ADC-33685148CD68}" destId="{8407B8CD-C4DC-4D37-8AE2-FFC510824C2B}" srcOrd="4" destOrd="0" presId="urn:microsoft.com/office/officeart/2018/2/layout/IconVerticalSolidList"/>
    <dgm:cxn modelId="{1BF62241-BCF5-48A8-BAF1-F9BD82AC94E6}" type="presParOf" srcId="{8407B8CD-C4DC-4D37-8AE2-FFC510824C2B}" destId="{93CD2ACD-82BA-4DF3-A364-3A4EA70134F1}" srcOrd="0" destOrd="0" presId="urn:microsoft.com/office/officeart/2018/2/layout/IconVerticalSolidList"/>
    <dgm:cxn modelId="{4326D900-77D4-479B-8A50-E7702C9527E3}" type="presParOf" srcId="{8407B8CD-C4DC-4D37-8AE2-FFC510824C2B}" destId="{2777CCB4-7F5B-473F-8CFF-8EE6AC2F51DF}" srcOrd="1" destOrd="0" presId="urn:microsoft.com/office/officeart/2018/2/layout/IconVerticalSolidList"/>
    <dgm:cxn modelId="{BD42B0F6-6D35-4FFE-B517-728328879DB3}" type="presParOf" srcId="{8407B8CD-C4DC-4D37-8AE2-FFC510824C2B}" destId="{C23BCFA0-C591-4869-917A-67D15F092DD6}" srcOrd="2" destOrd="0" presId="urn:microsoft.com/office/officeart/2018/2/layout/IconVerticalSolidList"/>
    <dgm:cxn modelId="{428DF57A-8FB7-455C-8697-C9FDF3BE4E78}" type="presParOf" srcId="{8407B8CD-C4DC-4D37-8AE2-FFC510824C2B}" destId="{B43D7198-73CC-4664-89F4-6FD2839D3996}" srcOrd="3" destOrd="0" presId="urn:microsoft.com/office/officeart/2018/2/layout/IconVerticalSolidList"/>
    <dgm:cxn modelId="{CD868271-CCF9-464B-844A-E8FFAA8009CD}" type="presParOf" srcId="{07987B6E-9612-48BA-8ADC-33685148CD68}" destId="{472C54EF-2C1A-4E90-A6EE-FB92A6904A00}" srcOrd="5" destOrd="0" presId="urn:microsoft.com/office/officeart/2018/2/layout/IconVerticalSolidList"/>
    <dgm:cxn modelId="{7918EE29-2DF8-460A-8991-EB59B96EEAE8}" type="presParOf" srcId="{07987B6E-9612-48BA-8ADC-33685148CD68}" destId="{D80F43DA-E0EC-41FA-B057-2DAEC3E7766F}" srcOrd="6" destOrd="0" presId="urn:microsoft.com/office/officeart/2018/2/layout/IconVerticalSolidList"/>
    <dgm:cxn modelId="{E872ADED-9BA9-43E9-9107-70D8BA3C8C7B}" type="presParOf" srcId="{D80F43DA-E0EC-41FA-B057-2DAEC3E7766F}" destId="{A7D182F6-4CAF-43C0-9714-525F3A6693DC}" srcOrd="0" destOrd="0" presId="urn:microsoft.com/office/officeart/2018/2/layout/IconVerticalSolidList"/>
    <dgm:cxn modelId="{4DB6C9F8-C2C2-475A-990C-44EB604598C6}" type="presParOf" srcId="{D80F43DA-E0EC-41FA-B057-2DAEC3E7766F}" destId="{36145DDD-29F8-46C5-8FD9-ED80AF56F310}" srcOrd="1" destOrd="0" presId="urn:microsoft.com/office/officeart/2018/2/layout/IconVerticalSolidList"/>
    <dgm:cxn modelId="{9EC350F3-620C-4981-9250-36D64F29BC83}" type="presParOf" srcId="{D80F43DA-E0EC-41FA-B057-2DAEC3E7766F}" destId="{683100D9-802B-4673-8FAB-9F7D50DAA3F5}" srcOrd="2" destOrd="0" presId="urn:microsoft.com/office/officeart/2018/2/layout/IconVerticalSolidList"/>
    <dgm:cxn modelId="{65B87344-9688-4C53-BD73-0473C25E8AC6}" type="presParOf" srcId="{D80F43DA-E0EC-41FA-B057-2DAEC3E7766F}" destId="{04683845-4D8E-4693-A59E-31DFB8EBCA43}" srcOrd="3" destOrd="0" presId="urn:microsoft.com/office/officeart/2018/2/layout/IconVerticalSolidList"/>
    <dgm:cxn modelId="{254BEBA2-E5DF-42A9-A747-FBEC022DEA66}" type="presParOf" srcId="{07987B6E-9612-48BA-8ADC-33685148CD68}" destId="{277A70D7-9B40-4EEE-902B-EB574D0B7425}" srcOrd="7" destOrd="0" presId="urn:microsoft.com/office/officeart/2018/2/layout/IconVerticalSolidList"/>
    <dgm:cxn modelId="{49465DB9-B98E-4B75-B48B-09DD6AE6C8E8}" type="presParOf" srcId="{07987B6E-9612-48BA-8ADC-33685148CD68}" destId="{BB80715C-0A41-4C01-A7D5-1F0B5F2545C5}" srcOrd="8" destOrd="0" presId="urn:microsoft.com/office/officeart/2018/2/layout/IconVerticalSolidList"/>
    <dgm:cxn modelId="{E174050F-2A50-4F3D-A31C-6EE06A3FA40F}" type="presParOf" srcId="{BB80715C-0A41-4C01-A7D5-1F0B5F2545C5}" destId="{6B80444B-02B6-4E4F-BF96-CE94F4427B32}" srcOrd="0" destOrd="0" presId="urn:microsoft.com/office/officeart/2018/2/layout/IconVerticalSolidList"/>
    <dgm:cxn modelId="{D1290A62-591F-4711-888D-E38056BA5181}" type="presParOf" srcId="{BB80715C-0A41-4C01-A7D5-1F0B5F2545C5}" destId="{AB076271-5628-42D6-A3CA-4909A25FAC93}" srcOrd="1" destOrd="0" presId="urn:microsoft.com/office/officeart/2018/2/layout/IconVerticalSolidList"/>
    <dgm:cxn modelId="{938FCFCC-86AC-47A2-ADDB-F51804897374}" type="presParOf" srcId="{BB80715C-0A41-4C01-A7D5-1F0B5F2545C5}" destId="{F0A8C9E4-485E-4E0F-A9DB-A098643A4C22}" srcOrd="2" destOrd="0" presId="urn:microsoft.com/office/officeart/2018/2/layout/IconVerticalSolidList"/>
    <dgm:cxn modelId="{BEB25CEB-4753-4ADE-95E0-23A9116EC45A}" type="presParOf" srcId="{BB80715C-0A41-4C01-A7D5-1F0B5F2545C5}" destId="{B069F0B6-6C6B-4308-B621-B04CBB7DE7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B9D29-22A1-406A-A7F0-97756C30DED8}">
      <dsp:nvSpPr>
        <dsp:cNvPr id="0" name=""/>
        <dsp:cNvSpPr/>
      </dsp:nvSpPr>
      <dsp:spPr>
        <a:xfrm>
          <a:off x="0" y="1727"/>
          <a:ext cx="6651253" cy="735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42C1F-8BB6-48D1-A6CD-368323B4D921}">
      <dsp:nvSpPr>
        <dsp:cNvPr id="0" name=""/>
        <dsp:cNvSpPr/>
      </dsp:nvSpPr>
      <dsp:spPr>
        <a:xfrm>
          <a:off x="222611" y="167305"/>
          <a:ext cx="404747" cy="404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2C91B-4290-463B-A2A6-EE590530C697}">
      <dsp:nvSpPr>
        <dsp:cNvPr id="0" name=""/>
        <dsp:cNvSpPr/>
      </dsp:nvSpPr>
      <dsp:spPr>
        <a:xfrm>
          <a:off x="849970" y="1727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Active users tend to sleep better?</a:t>
          </a:r>
        </a:p>
      </dsp:txBody>
      <dsp:txXfrm>
        <a:off x="849970" y="1727"/>
        <a:ext cx="5801282" cy="735904"/>
      </dsp:txXfrm>
    </dsp:sp>
    <dsp:sp modelId="{C38C1EE7-BB2B-4A74-B056-F653BA2D6B4F}">
      <dsp:nvSpPr>
        <dsp:cNvPr id="0" name=""/>
        <dsp:cNvSpPr/>
      </dsp:nvSpPr>
      <dsp:spPr>
        <a:xfrm>
          <a:off x="0" y="921608"/>
          <a:ext cx="6651253" cy="735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C2C0C-4D9E-4330-9B84-8490FD2DCA5A}">
      <dsp:nvSpPr>
        <dsp:cNvPr id="0" name=""/>
        <dsp:cNvSpPr/>
      </dsp:nvSpPr>
      <dsp:spPr>
        <a:xfrm>
          <a:off x="222611" y="1087186"/>
          <a:ext cx="404747" cy="404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62213-4FAC-43A2-AD1A-D66CB1ABB046}">
      <dsp:nvSpPr>
        <dsp:cNvPr id="0" name=""/>
        <dsp:cNvSpPr/>
      </dsp:nvSpPr>
      <dsp:spPr>
        <a:xfrm>
          <a:off x="849970" y="921608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does sleep affect activity levels and calorie burn the next day?</a:t>
          </a:r>
        </a:p>
      </dsp:txBody>
      <dsp:txXfrm>
        <a:off x="849970" y="921608"/>
        <a:ext cx="5801282" cy="735904"/>
      </dsp:txXfrm>
    </dsp:sp>
    <dsp:sp modelId="{5BDBAE77-8E62-4719-9EEF-4E850AFB10E1}">
      <dsp:nvSpPr>
        <dsp:cNvPr id="0" name=""/>
        <dsp:cNvSpPr/>
      </dsp:nvSpPr>
      <dsp:spPr>
        <a:xfrm>
          <a:off x="0" y="1841489"/>
          <a:ext cx="6651253" cy="735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F3246-6F7B-4CC8-AC69-5188C245780C}">
      <dsp:nvSpPr>
        <dsp:cNvPr id="0" name=""/>
        <dsp:cNvSpPr/>
      </dsp:nvSpPr>
      <dsp:spPr>
        <a:xfrm>
          <a:off x="222611" y="2007067"/>
          <a:ext cx="404747" cy="404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D91AC-AB76-4DB1-8C1C-EA6DDC8CF6F0}">
      <dsp:nvSpPr>
        <dsp:cNvPr id="0" name=""/>
        <dsp:cNvSpPr/>
      </dsp:nvSpPr>
      <dsp:spPr>
        <a:xfrm>
          <a:off x="849970" y="1841489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Are people more active and burn more calories on days when they get more sleep?</a:t>
          </a:r>
        </a:p>
      </dsp:txBody>
      <dsp:txXfrm>
        <a:off x="849970" y="1841489"/>
        <a:ext cx="5801282" cy="735904"/>
      </dsp:txXfrm>
    </dsp:sp>
    <dsp:sp modelId="{FE631672-0139-47CF-9CAD-8B936EBE1004}">
      <dsp:nvSpPr>
        <dsp:cNvPr id="0" name=""/>
        <dsp:cNvSpPr/>
      </dsp:nvSpPr>
      <dsp:spPr>
        <a:xfrm>
          <a:off x="0" y="2761370"/>
          <a:ext cx="6651253" cy="735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14C06-F0F1-4BB9-B8B2-DC56045EA4B7}">
      <dsp:nvSpPr>
        <dsp:cNvPr id="0" name=""/>
        <dsp:cNvSpPr/>
      </dsp:nvSpPr>
      <dsp:spPr>
        <a:xfrm>
          <a:off x="222611" y="2926948"/>
          <a:ext cx="404747" cy="404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CC783-8A16-42FB-AA7E-31807CF2EF4D}">
      <dsp:nvSpPr>
        <dsp:cNvPr id="0" name=""/>
        <dsp:cNvSpPr/>
      </dsp:nvSpPr>
      <dsp:spPr>
        <a:xfrm>
          <a:off x="849970" y="2761370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Are there certain times of day when people tend to be more active e.g. before work, after work, during lunch?</a:t>
          </a:r>
        </a:p>
      </dsp:txBody>
      <dsp:txXfrm>
        <a:off x="849970" y="2761370"/>
        <a:ext cx="5801282" cy="735904"/>
      </dsp:txXfrm>
    </dsp:sp>
    <dsp:sp modelId="{FF2822C4-5CFB-4306-AB76-D196D949FBB3}">
      <dsp:nvSpPr>
        <dsp:cNvPr id="0" name=""/>
        <dsp:cNvSpPr/>
      </dsp:nvSpPr>
      <dsp:spPr>
        <a:xfrm>
          <a:off x="0" y="3681251"/>
          <a:ext cx="6651253" cy="7359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67153-CA31-4216-8401-3926FFDBCB30}">
      <dsp:nvSpPr>
        <dsp:cNvPr id="0" name=""/>
        <dsp:cNvSpPr/>
      </dsp:nvSpPr>
      <dsp:spPr>
        <a:xfrm>
          <a:off x="222611" y="3846829"/>
          <a:ext cx="404747" cy="4047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2B2C8-FFAF-447A-9CA5-BA756D6B8854}">
      <dsp:nvSpPr>
        <dsp:cNvPr id="0" name=""/>
        <dsp:cNvSpPr/>
      </dsp:nvSpPr>
      <dsp:spPr>
        <a:xfrm>
          <a:off x="849970" y="3681251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 the smart watch efficient enough to detect when users are sleeping, walking or doing any other high intensity activity?</a:t>
          </a:r>
        </a:p>
      </dsp:txBody>
      <dsp:txXfrm>
        <a:off x="849970" y="3681251"/>
        <a:ext cx="5801282" cy="735904"/>
      </dsp:txXfrm>
    </dsp:sp>
    <dsp:sp modelId="{CECAC6FE-2DA7-4453-ABCC-191B809FC8CB}">
      <dsp:nvSpPr>
        <dsp:cNvPr id="0" name=""/>
        <dsp:cNvSpPr/>
      </dsp:nvSpPr>
      <dsp:spPr>
        <a:xfrm>
          <a:off x="0" y="4601132"/>
          <a:ext cx="6651253" cy="735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4B124-0ABE-4742-8AFF-1533286BE680}">
      <dsp:nvSpPr>
        <dsp:cNvPr id="0" name=""/>
        <dsp:cNvSpPr/>
      </dsp:nvSpPr>
      <dsp:spPr>
        <a:xfrm>
          <a:off x="222611" y="4766710"/>
          <a:ext cx="404747" cy="4047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DC7D2-7BD5-4DFA-ADD7-28F4023FF7E7}">
      <dsp:nvSpPr>
        <dsp:cNvPr id="0" name=""/>
        <dsp:cNvSpPr/>
      </dsp:nvSpPr>
      <dsp:spPr>
        <a:xfrm>
          <a:off x="849970" y="4601132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Are active users constant in their regular activities?</a:t>
          </a:r>
        </a:p>
      </dsp:txBody>
      <dsp:txXfrm>
        <a:off x="849970" y="4601132"/>
        <a:ext cx="5801282" cy="73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4E80B-C61B-46A1-91D6-FE74DD3BDC63}">
      <dsp:nvSpPr>
        <dsp:cNvPr id="0" name=""/>
        <dsp:cNvSpPr/>
      </dsp:nvSpPr>
      <dsp:spPr>
        <a:xfrm>
          <a:off x="0" y="370351"/>
          <a:ext cx="10323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Examined 18 csv files from which we analyzed 8 in order to answer our initial questions.</a:t>
          </a:r>
        </a:p>
      </dsp:txBody>
      <dsp:txXfrm>
        <a:off x="25759" y="396110"/>
        <a:ext cx="10271882" cy="476152"/>
      </dsp:txXfrm>
    </dsp:sp>
    <dsp:sp modelId="{F26CE39A-BCEB-4EED-911A-95369B264F89}">
      <dsp:nvSpPr>
        <dsp:cNvPr id="0" name=""/>
        <dsp:cNvSpPr/>
      </dsp:nvSpPr>
      <dsp:spPr>
        <a:xfrm>
          <a:off x="0" y="961381"/>
          <a:ext cx="10323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Checked up for each database if it had null values.</a:t>
          </a:r>
        </a:p>
      </dsp:txBody>
      <dsp:txXfrm>
        <a:off x="25759" y="987140"/>
        <a:ext cx="10271882" cy="476152"/>
      </dsp:txXfrm>
    </dsp:sp>
    <dsp:sp modelId="{7132D044-99AB-477E-8087-71F857EB3CCF}">
      <dsp:nvSpPr>
        <dsp:cNvPr id="0" name=""/>
        <dsp:cNvSpPr/>
      </dsp:nvSpPr>
      <dsp:spPr>
        <a:xfrm>
          <a:off x="0" y="1552411"/>
          <a:ext cx="10323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Identified outliers.</a:t>
          </a:r>
        </a:p>
      </dsp:txBody>
      <dsp:txXfrm>
        <a:off x="25759" y="1578170"/>
        <a:ext cx="10271882" cy="476152"/>
      </dsp:txXfrm>
    </dsp:sp>
    <dsp:sp modelId="{ABDF33DD-FF1D-451E-99E8-964B7126D99A}">
      <dsp:nvSpPr>
        <dsp:cNvPr id="0" name=""/>
        <dsp:cNvSpPr/>
      </dsp:nvSpPr>
      <dsp:spPr>
        <a:xfrm>
          <a:off x="0" y="2143441"/>
          <a:ext cx="10323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Modified data frame date formats.</a:t>
          </a:r>
        </a:p>
      </dsp:txBody>
      <dsp:txXfrm>
        <a:off x="25759" y="2169200"/>
        <a:ext cx="10271882" cy="476152"/>
      </dsp:txXfrm>
    </dsp:sp>
    <dsp:sp modelId="{D0A7FD7C-1D36-40B1-9D59-215A9A5AB8F7}">
      <dsp:nvSpPr>
        <dsp:cNvPr id="0" name=""/>
        <dsp:cNvSpPr/>
      </dsp:nvSpPr>
      <dsp:spPr>
        <a:xfrm>
          <a:off x="0" y="2734471"/>
          <a:ext cx="10323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Merged different tables to assess correlation among variables.</a:t>
          </a:r>
        </a:p>
      </dsp:txBody>
      <dsp:txXfrm>
        <a:off x="25759" y="2760230"/>
        <a:ext cx="10271882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EB7C8-0BE0-4A4D-A922-71FB082E752D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55DD8-0392-4754-A05E-FAE1E13F6A34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CD533-B81C-4230-821A-D554C8571D7D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Overall relationship between total minutes asleep and total steps show a correlation coefficient of -0.19 meaning </a:t>
          </a:r>
          <a:r>
            <a:rPr lang="en-US" sz="1900" b="1" kern="1200"/>
            <a:t>there is a weak or no correlation at all.</a:t>
          </a:r>
          <a:endParaRPr lang="en-US" sz="1900" kern="1200"/>
        </a:p>
      </dsp:txBody>
      <dsp:txXfrm>
        <a:off x="837512" y="3404"/>
        <a:ext cx="9678087" cy="725119"/>
      </dsp:txXfrm>
    </dsp:sp>
    <dsp:sp modelId="{6725D0CA-9E31-4FBB-9774-9746F902F757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90C60-7535-4540-A7B4-66D0C8F72213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834A7-4CCE-49BB-ACF9-EEF5538F8D34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Activity among users is highly variable for example the same user sometimes can burn more than 4000 calories while in less active days it burns around 2000.</a:t>
          </a:r>
        </a:p>
      </dsp:txBody>
      <dsp:txXfrm>
        <a:off x="837512" y="909803"/>
        <a:ext cx="9678087" cy="725119"/>
      </dsp:txXfrm>
    </dsp:sp>
    <dsp:sp modelId="{93CD2ACD-82BA-4DF3-A364-3A4EA70134F1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7CCB4-7F5B-473F-8CFF-8EE6AC2F51DF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D7198-73CC-4664-89F4-6FD2839D3996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Activity levels differ among the same users and even more when compared to other users.</a:t>
          </a:r>
        </a:p>
      </dsp:txBody>
      <dsp:txXfrm>
        <a:off x="837512" y="1816202"/>
        <a:ext cx="9678087" cy="725119"/>
      </dsp:txXfrm>
    </dsp:sp>
    <dsp:sp modelId="{A7D182F6-4CAF-43C0-9714-525F3A6693DC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45DDD-29F8-46C5-8FD9-ED80AF56F310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83845-4D8E-4693-A59E-31DFB8EBCA43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than half of 33 participants evaluated burn more than 2000 calories per day.</a:t>
          </a:r>
        </a:p>
      </dsp:txBody>
      <dsp:txXfrm>
        <a:off x="837512" y="2722601"/>
        <a:ext cx="9678087" cy="725119"/>
      </dsp:txXfrm>
    </dsp:sp>
    <dsp:sp modelId="{6B80444B-02B6-4E4F-BF96-CE94F4427B32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76271-5628-42D6-A3CA-4909A25FAC93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F0B6-6C6B-4308-B621-B04CBB7DE7A9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some cases, the Fitbit doesn’t track accurately sleeping times.</a:t>
          </a:r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44AE6-62EE-4747-A422-7671BAA3A45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DFF69-8CA7-4DF9-B242-667ABA477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F0A4B-403C-5D3B-19B7-53740997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A09DCD-36E6-071E-232F-6EE659755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FD3CC-C0BC-4C96-3D6E-5E6A32F0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4F641-7D35-960F-131E-CBCE5E59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F70AD3-E168-9635-15D9-5734C5CB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D6D3-376C-0BAD-DA5B-662CFBAC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6C211-F7C9-D790-4EF0-E3EA27FA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A3DB2-208F-57EE-7319-0AE1B3BE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A0DC7-DEBB-801A-F3B6-17EACFC9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B2DFD-0207-E924-C4CB-91050B9D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7DE89F-8804-912D-D3D1-1250395E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C79C2A-D70E-B4DD-BA6C-8595D520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1205E-89CD-6A3C-6AB2-C58A405F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71863-7FC4-8343-E309-B1C2E8C8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17F7F-905E-359B-2447-F7FA1363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7F86B-BF55-AD01-0EA9-9EB3FF8C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3EFB8-FBF9-2CAB-7B65-7DEBA64C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88D7E6-0ACB-9D56-8093-2042E9C0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ABBE4-E125-F09B-FE3A-E9F72312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95671-D370-3248-EC76-8B1C94C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F2801-2CAA-F407-07E4-F00B798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01239-3A58-7E73-FEA9-B0CA6DDA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42A4FC-68F5-DC75-C624-234BF918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7475D-25BE-2E6D-C9D9-F7355591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81C9F-C028-945F-4352-FC0EAA38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C1624-2B15-650C-6033-AB483B6B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49075-1429-7A80-FED1-88351844B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47B880-483E-5688-1CFA-AC5DE5DEE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1A99E-D034-7064-EC71-C768F2E9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F3D0F9-88C5-E236-F38F-2630BAD0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4DEB2B-C01A-CCEA-AFD0-3C850F57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DA1A-C983-3863-10C6-9F391392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27D8E4-9F23-2016-9573-558DCE4B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7D2416-45FA-CA74-62AF-E9A0093B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F9DA9D-BAD1-5D4A-ACD4-1D0E434C1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FCC22F-CA66-B963-ED7B-8507AA2F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294BE8-7BE5-EB1D-8E0E-6BF575FF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393AAB-4DF3-C86C-DAE3-152D7A46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71BA79-D963-076C-BBDF-59FCC9D2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AEA2-5385-2FC6-C5FB-9868BF1A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F6C448-5642-3B1B-E1E3-BB291ED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2E514C-9094-A473-ADF0-EBA5092E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C55CA4-93F3-EE5D-97A2-CB2F1259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9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A32015-76E3-21E7-2E77-6BB6762A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5DF22E-5F14-BE9E-386D-0A9B7D03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8BFEC2-8907-CB05-EE2A-945823F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4E15E-BAFF-5BB4-30FA-20E42A16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29B00-4FE4-4B2D-430A-3E0A1A59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28EA27-5A69-E110-64E0-F785559E9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95CB0-BD1C-18D6-AD19-841DBCB5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9B09D8-D77E-E410-6009-36482422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DAD721-BD5D-F1A4-9049-D826B0B5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238A-29BC-4D9E-77DB-67526A81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AF5591-3429-9A4B-07D0-847A936A8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9E2578-D857-F8F8-A073-BF53FC31C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F71D4-8187-9C97-D3E1-F9F148B8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C8FEF-01F6-C941-4396-4BC11371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048B7C-F4B7-F4DC-E6AB-0BBE770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F9137C-D80B-8D14-C6FE-1B59DBF6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97A4ED-87C4-1875-C7AC-6097B15A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48274-4DF9-9B6C-5E37-6A03BBCBB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F711-ABCF-4E4A-B1E3-1A0DD2063BC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0FEE7-0C99-95CC-0EA9-0A556324E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263EE-56A9-CFD6-967A-A3D510B73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1C87-588D-4F5A-AF91-4C9350C9D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macarenalacasa/capstone-case-study-bellabeat/noteboo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45C5C3-DE32-385B-99F6-2FFE8F7A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Bellabeat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3F4B45-8C62-6514-5745-6C1551404011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Bellabeat</a:t>
            </a:r>
            <a:r>
              <a:rPr lang="en-US" sz="2000" dirty="0"/>
              <a:t> is a high-tech company that manufactures health-focused smart products. They offer different smart devices that collect data on activity, sleep, stress, and reproductive health to empower women with knowledge about their own health and habits.” (</a:t>
            </a:r>
            <a:r>
              <a:rPr lang="en-US" sz="2000" dirty="0">
                <a:hlinkClick r:id="rId2"/>
              </a:rPr>
              <a:t>https://www.kaggle.com/code/macarenalacasa/capstone-case-study-bellabeat/notebook</a:t>
            </a:r>
            <a:r>
              <a:rPr lang="en-US" sz="20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this study, </a:t>
            </a:r>
            <a:r>
              <a:rPr lang="en-US" sz="2000" b="1" dirty="0"/>
              <a:t>33</a:t>
            </a:r>
            <a:r>
              <a:rPr lang="en-US" sz="2000" dirty="0"/>
              <a:t> users of the gadget “Fitbit” were asked to agree to share their personal tracker data, such as: physical activity, steps, sleep time, among others. The length of this analysis was of </a:t>
            </a:r>
            <a:r>
              <a:rPr lang="en-US" sz="2000" b="1" dirty="0"/>
              <a:t>31</a:t>
            </a:r>
            <a:r>
              <a:rPr lang="en-US" sz="2000" dirty="0"/>
              <a:t> days.</a:t>
            </a:r>
          </a:p>
        </p:txBody>
      </p:sp>
    </p:spTree>
    <p:extLst>
      <p:ext uri="{BB962C8B-B14F-4D97-AF65-F5344CB8AC3E}">
        <p14:creationId xmlns:p14="http://schemas.microsoft.com/office/powerpoint/2010/main" val="57080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3BDF-B878-E8D3-74DD-4E942502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3BA4043-8337-AEB7-7B4B-3A2282063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14" y="2517049"/>
            <a:ext cx="4236302" cy="402947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CF5D3A-7ACD-7473-312F-3E8662F2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013" y="2606259"/>
            <a:ext cx="4115751" cy="4073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A212D2-D2E5-5189-E6E1-E9A4894F3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084" y="2650101"/>
            <a:ext cx="3932716" cy="40294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A53C35-5A9F-5394-2B88-453C6211A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14" y="365125"/>
            <a:ext cx="750674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DDF9C-B85B-17A2-0546-BB40AD00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17C32-6B7E-2AD1-D63B-FE77D63B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97785D-89F3-A458-5074-7713A7EC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566" y="979949"/>
            <a:ext cx="5911240" cy="48981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42A98D-8077-6BDB-031C-667879D3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31" y="1027906"/>
            <a:ext cx="5634397" cy="47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3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B0B7DA-3445-77BC-D5F4-BABCD75B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9D90CCC-D1DF-D554-3A7C-FF78DBF2A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41040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1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D8E26-387C-92EB-043B-DCBEF6F3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15C95-A278-7537-D093-160FA01B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6489649" cy="3639450"/>
          </a:xfrm>
        </p:spPr>
        <p:txBody>
          <a:bodyPr anchor="ctr">
            <a:normAutofit/>
          </a:bodyPr>
          <a:lstStyle/>
          <a:p>
            <a:r>
              <a:rPr lang="en-US" sz="1700" b="0" i="0" dirty="0">
                <a:effectLst/>
                <a:latin typeface="Inter"/>
              </a:rPr>
              <a:t>The Fitbit efficiently tracks </a:t>
            </a:r>
            <a:r>
              <a:rPr lang="en-US" sz="1700" b="0" i="0">
                <a:effectLst/>
                <a:latin typeface="Inter"/>
              </a:rPr>
              <a:t>activity per </a:t>
            </a:r>
            <a:r>
              <a:rPr lang="en-US" sz="1700" b="0" i="0" dirty="0">
                <a:effectLst/>
                <a:latin typeface="Inter"/>
              </a:rPr>
              <a:t>hour.</a:t>
            </a:r>
          </a:p>
          <a:p>
            <a:r>
              <a:rPr lang="en-US" sz="1700" dirty="0">
                <a:latin typeface="Inter"/>
              </a:rPr>
              <a:t>Not because someone sleeps more time, means that their day will be more active (calorie based).</a:t>
            </a:r>
          </a:p>
          <a:p>
            <a:r>
              <a:rPr lang="en-US" sz="1700" b="0" i="0" dirty="0">
                <a:effectLst/>
                <a:latin typeface="Inter"/>
              </a:rPr>
              <a:t>Making the users aware of their activity consistency could </a:t>
            </a:r>
            <a:r>
              <a:rPr lang="en-US" sz="1700" dirty="0">
                <a:latin typeface="Inter"/>
              </a:rPr>
              <a:t>help them to change their habits.</a:t>
            </a:r>
          </a:p>
          <a:p>
            <a:r>
              <a:rPr lang="en-US" sz="1700" b="0" i="0" dirty="0">
                <a:effectLst/>
                <a:latin typeface="Inter"/>
              </a:rPr>
              <a:t>We cannot state that there is a pattern at the time of the day in which people do exercise.</a:t>
            </a:r>
          </a:p>
          <a:p>
            <a:r>
              <a:rPr lang="en-US" sz="1700" dirty="0">
                <a:latin typeface="Inter"/>
              </a:rPr>
              <a:t>Users who burn 2500 calories per day tend to be more active.</a:t>
            </a:r>
            <a:endParaRPr lang="en-US" sz="1700" b="0" i="0" dirty="0">
              <a:effectLst/>
              <a:latin typeface="Inter"/>
            </a:endParaRPr>
          </a:p>
          <a:p>
            <a:endParaRPr lang="en-US" sz="1700" b="0" i="0" dirty="0">
              <a:effectLst/>
              <a:latin typeface="Inter"/>
            </a:endParaRPr>
          </a:p>
          <a:p>
            <a:endParaRPr lang="en-US" sz="1700" b="0" i="0" dirty="0">
              <a:effectLst/>
              <a:latin typeface="Inter"/>
            </a:endParaRPr>
          </a:p>
        </p:txBody>
      </p:sp>
      <p:pic>
        <p:nvPicPr>
          <p:cNvPr id="7" name="Graphic 6" descr="Dormir">
            <a:extLst>
              <a:ext uri="{FF2B5EF4-FFF2-40B4-BE49-F238E27FC236}">
                <a16:creationId xmlns:a16="http://schemas.microsoft.com/office/drawing/2014/main" id="{4CCA4587-3C2C-F3EB-9A6C-11515A56E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6214" y="2479952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80663-BDAF-DC25-FB88-BBE58DF4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7" y="2707849"/>
            <a:ext cx="569196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Through the use of Kaggle we found an interesting dataset with a considerable number of variables without being too heavy for it to run fast and efficiently but enough to draw interesting conclusions.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7589D8-C323-B4D0-C34A-18876901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52581"/>
            <a:ext cx="5150277" cy="19775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BE949-C61E-2B10-0405-908AB30E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Questions to solve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BB994F12-DEAF-7292-8F99-F113F3021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89601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2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2827C-EA81-8B90-CD60-E968B976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2500"/>
              <a:t>The data exploration and cleanup process</a:t>
            </a:r>
            <a:endParaRPr lang="en-US" sz="25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68876475-0A67-2FC9-F9E6-52690733187A}"/>
              </a:ext>
            </a:extLst>
          </p:cNvPr>
          <p:cNvGraphicFramePr/>
          <p:nvPr/>
        </p:nvGraphicFramePr>
        <p:xfrm>
          <a:off x="1106599" y="2707610"/>
          <a:ext cx="10323401" cy="363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08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40585D-763B-A35C-2715-AD588D52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The analysis process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A6790-6041-D3BB-AC33-FC1ECB85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Created categories to segment users based on </a:t>
            </a:r>
            <a:r>
              <a:rPr lang="en-US" sz="2000"/>
              <a:t>their activity.</a:t>
            </a:r>
            <a:endParaRPr lang="en-US" sz="2000" dirty="0"/>
          </a:p>
          <a:p>
            <a:pPr lvl="1"/>
            <a:r>
              <a:rPr lang="en-US" sz="2000" dirty="0"/>
              <a:t>Analyzed the distribution of activity levels for each category independently</a:t>
            </a:r>
          </a:p>
          <a:p>
            <a:r>
              <a:rPr lang="en-US" sz="2000" dirty="0"/>
              <a:t>Used scatterplots to assess correlation between steps and sleeping hours for each level of activity.</a:t>
            </a:r>
          </a:p>
          <a:p>
            <a:r>
              <a:rPr lang="en-US" sz="2000" dirty="0"/>
              <a:t>Used histograms to measure which were the hours with more activity level.</a:t>
            </a:r>
          </a:p>
          <a:p>
            <a:r>
              <a:rPr lang="en-US" sz="2000" dirty="0"/>
              <a:t>Heatmaps allowed us to assess variability per user in three different levels of activities.</a:t>
            </a:r>
          </a:p>
          <a:p>
            <a:r>
              <a:rPr lang="en-US" sz="2000" dirty="0"/>
              <a:t>With the use of the boxplot we discovered that there is no consistency between the users' level of activity per day.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046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B1D7-3B43-DEAD-B77D-4643F10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852DF-B740-315B-5805-DD7BB5A2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D876AB-7E22-DA3D-ED2A-1B45A894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11" y="365125"/>
            <a:ext cx="7453896" cy="30738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255AAF-191C-9F83-D69F-1305F85AC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91" y="2241395"/>
            <a:ext cx="5822109" cy="38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A4268-2B37-2580-4437-B00F34EC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AD9E6-CF0A-1105-8EC7-594E2B0E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EF6CAB-528B-08BB-9FA7-EF5C7D08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3" y="496229"/>
            <a:ext cx="3959444" cy="5865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5A4C5C-E749-31AE-BA69-9D8BD090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66" y="496229"/>
            <a:ext cx="3915732" cy="58655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4EA1CAF-8709-D521-17A0-E61451ED4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684" y="496229"/>
            <a:ext cx="3864453" cy="29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31DC6-6D74-6C9C-51EA-7E16E397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D27E9-7DD4-3C22-D376-1C9B32F7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DF5237-00D6-B778-901C-7E163029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85070" cy="59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1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FBBF15A-E0F4-9EF1-D746-79D2E248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5" y="247780"/>
            <a:ext cx="5635333" cy="35770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80F076-34F5-2AD7-064B-9F442BAB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56" y="390556"/>
            <a:ext cx="4183041" cy="610231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FE7C865-5AFF-3BA8-1E61-126E7D540A49}"/>
              </a:ext>
            </a:extLst>
          </p:cNvPr>
          <p:cNvCxnSpPr/>
          <p:nvPr/>
        </p:nvCxnSpPr>
        <p:spPr>
          <a:xfrm>
            <a:off x="6096000" y="2036324"/>
            <a:ext cx="683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45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556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Inter</vt:lpstr>
      <vt:lpstr>Tema de Office</vt:lpstr>
      <vt:lpstr>Bellabeat case</vt:lpstr>
      <vt:lpstr>Presentación de PowerPoint</vt:lpstr>
      <vt:lpstr>Questions to solve</vt:lpstr>
      <vt:lpstr>The data exploration and cleanup process</vt:lpstr>
      <vt:lpstr>The analysis process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Conclusions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 Rodríguez</dc:creator>
  <cp:lastModifiedBy>Diego  Rodríguez</cp:lastModifiedBy>
  <cp:revision>26</cp:revision>
  <dcterms:created xsi:type="dcterms:W3CDTF">2023-05-16T15:49:31Z</dcterms:created>
  <dcterms:modified xsi:type="dcterms:W3CDTF">2023-05-17T16:19:36Z</dcterms:modified>
</cp:coreProperties>
</file>