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965CB-B341-40C0-953B-7FB79EA71EA9}" v="45" dt="2023-05-02T22:14:44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Le Dez" userId="62d5580a0766a541" providerId="LiveId" clId="{5A4965CB-B341-40C0-953B-7FB79EA71EA9}"/>
    <pc:docChg chg="undo custSel addSld modSld">
      <pc:chgData name="Guillaume Le Dez" userId="62d5580a0766a541" providerId="LiveId" clId="{5A4965CB-B341-40C0-953B-7FB79EA71EA9}" dt="2023-05-02T22:14:44.336" v="348" actId="14100"/>
      <pc:docMkLst>
        <pc:docMk/>
      </pc:docMkLst>
      <pc:sldChg chg="addSp delSp modSp mod setBg chgLayout">
        <pc:chgData name="Guillaume Le Dez" userId="62d5580a0766a541" providerId="LiveId" clId="{5A4965CB-B341-40C0-953B-7FB79EA71EA9}" dt="2023-05-02T14:18:43.197" v="312" actId="1076"/>
        <pc:sldMkLst>
          <pc:docMk/>
          <pc:sldMk cId="213161453" sldId="256"/>
        </pc:sldMkLst>
        <pc:spChg chg="mod ord">
          <ac:chgData name="Guillaume Le Dez" userId="62d5580a0766a541" providerId="LiveId" clId="{5A4965CB-B341-40C0-953B-7FB79EA71EA9}" dt="2023-05-02T14:18:37.892" v="311" actId="1076"/>
          <ac:spMkLst>
            <pc:docMk/>
            <pc:sldMk cId="213161453" sldId="256"/>
            <ac:spMk id="2" creationId="{76B3A0DC-8A10-92D1-5EEA-1FDFE44FFDAE}"/>
          </ac:spMkLst>
        </pc:spChg>
        <pc:spChg chg="mod">
          <ac:chgData name="Guillaume Le Dez" userId="62d5580a0766a541" providerId="LiveId" clId="{5A4965CB-B341-40C0-953B-7FB79EA71EA9}" dt="2023-05-02T14:01:25.481" v="15" actId="26606"/>
          <ac:spMkLst>
            <pc:docMk/>
            <pc:sldMk cId="213161453" sldId="256"/>
            <ac:spMk id="4" creationId="{FE719F95-D832-B74A-3E52-94909871BC5C}"/>
          </ac:spMkLst>
        </pc:spChg>
        <pc:spChg chg="add mod ord">
          <ac:chgData name="Guillaume Le Dez" userId="62d5580a0766a541" providerId="LiveId" clId="{5A4965CB-B341-40C0-953B-7FB79EA71EA9}" dt="2023-05-02T14:18:43.197" v="312" actId="1076"/>
          <ac:spMkLst>
            <pc:docMk/>
            <pc:sldMk cId="213161453" sldId="256"/>
            <ac:spMk id="5" creationId="{08A483CA-530F-5324-1088-3A937A72E3D9}"/>
          </ac:spMkLst>
        </pc:spChg>
        <pc:spChg chg="add del">
          <ac:chgData name="Guillaume Le Dez" userId="62d5580a0766a541" providerId="LiveId" clId="{5A4965CB-B341-40C0-953B-7FB79EA71EA9}" dt="2023-05-02T14:01:13.206" v="5" actId="26606"/>
          <ac:spMkLst>
            <pc:docMk/>
            <pc:sldMk cId="213161453" sldId="256"/>
            <ac:spMk id="10" creationId="{8FC9BE17-9A7B-462D-AE50-3D8777387304}"/>
          </ac:spMkLst>
        </pc:spChg>
        <pc:spChg chg="add del">
          <ac:chgData name="Guillaume Le Dez" userId="62d5580a0766a541" providerId="LiveId" clId="{5A4965CB-B341-40C0-953B-7FB79EA71EA9}" dt="2023-05-02T14:01:16.042" v="9" actId="26606"/>
          <ac:spMkLst>
            <pc:docMk/>
            <pc:sldMk cId="213161453" sldId="256"/>
            <ac:spMk id="11" creationId="{245A9F99-D9B1-4094-A2E2-B90AC1DB7B9C}"/>
          </ac:spMkLst>
        </pc:spChg>
        <pc:spChg chg="add del">
          <ac:chgData name="Guillaume Le Dez" userId="62d5580a0766a541" providerId="LiveId" clId="{5A4965CB-B341-40C0-953B-7FB79EA71EA9}" dt="2023-05-02T14:01:13.206" v="5" actId="26606"/>
          <ac:spMkLst>
            <pc:docMk/>
            <pc:sldMk cId="213161453" sldId="256"/>
            <ac:spMk id="12" creationId="{3EBE8569-6AEC-4B8C-8D53-2DE337CDBA65}"/>
          </ac:spMkLst>
        </pc:spChg>
        <pc:spChg chg="add del">
          <ac:chgData name="Guillaume Le Dez" userId="62d5580a0766a541" providerId="LiveId" clId="{5A4965CB-B341-40C0-953B-7FB79EA71EA9}" dt="2023-05-02T14:01:14.707" v="7" actId="26606"/>
          <ac:spMkLst>
            <pc:docMk/>
            <pc:sldMk cId="213161453" sldId="256"/>
            <ac:spMk id="13" creationId="{5D7F64A8-D625-4F61-A290-B499BB62ACFF}"/>
          </ac:spMkLst>
        </pc:spChg>
        <pc:spChg chg="add del">
          <ac:chgData name="Guillaume Le Dez" userId="62d5580a0766a541" providerId="LiveId" clId="{5A4965CB-B341-40C0-953B-7FB79EA71EA9}" dt="2023-05-02T14:01:13.206" v="5" actId="26606"/>
          <ac:spMkLst>
            <pc:docMk/>
            <pc:sldMk cId="213161453" sldId="256"/>
            <ac:spMk id="14" creationId="{55D4142C-5077-457F-A6AD-3FECFDB39685}"/>
          </ac:spMkLst>
        </pc:spChg>
        <pc:spChg chg="add del">
          <ac:chgData name="Guillaume Le Dez" userId="62d5580a0766a541" providerId="LiveId" clId="{5A4965CB-B341-40C0-953B-7FB79EA71EA9}" dt="2023-05-02T14:01:13.206" v="5" actId="26606"/>
          <ac:spMkLst>
            <pc:docMk/>
            <pc:sldMk cId="213161453" sldId="256"/>
            <ac:spMk id="16" creationId="{7A5F0580-5EE9-419F-96EE-B6529EF6E7D0}"/>
          </ac:spMkLst>
        </pc:spChg>
        <pc:spChg chg="add del">
          <ac:chgData name="Guillaume Le Dez" userId="62d5580a0766a541" providerId="LiveId" clId="{5A4965CB-B341-40C0-953B-7FB79EA71EA9}" dt="2023-05-02T14:01:16.042" v="9" actId="26606"/>
          <ac:spMkLst>
            <pc:docMk/>
            <pc:sldMk cId="213161453" sldId="256"/>
            <ac:spMk id="20" creationId="{B7FAF607-473A-4A43-A23D-BBFF5C4117BB}"/>
          </ac:spMkLst>
        </pc:spChg>
        <pc:spChg chg="add del">
          <ac:chgData name="Guillaume Le Dez" userId="62d5580a0766a541" providerId="LiveId" clId="{5A4965CB-B341-40C0-953B-7FB79EA71EA9}" dt="2023-05-02T14:01:25.481" v="15" actId="26606"/>
          <ac:spMkLst>
            <pc:docMk/>
            <pc:sldMk cId="213161453" sldId="256"/>
            <ac:spMk id="25" creationId="{F13C74B1-5B17-4795-BED0-7140497B445A}"/>
          </ac:spMkLst>
        </pc:spChg>
        <pc:spChg chg="add del">
          <ac:chgData name="Guillaume Le Dez" userId="62d5580a0766a541" providerId="LiveId" clId="{5A4965CB-B341-40C0-953B-7FB79EA71EA9}" dt="2023-05-02T14:01:25.481" v="15" actId="26606"/>
          <ac:spMkLst>
            <pc:docMk/>
            <pc:sldMk cId="213161453" sldId="256"/>
            <ac:spMk id="26" creationId="{D4974D33-8DC5-464E-8C6D-BE58F0669C17}"/>
          </ac:spMkLst>
        </pc:spChg>
        <pc:spChg chg="add del">
          <ac:chgData name="Guillaume Le Dez" userId="62d5580a0766a541" providerId="LiveId" clId="{5A4965CB-B341-40C0-953B-7FB79EA71EA9}" dt="2023-05-02T14:01:25.339" v="14" actId="26606"/>
          <ac:spMkLst>
            <pc:docMk/>
            <pc:sldMk cId="213161453" sldId="256"/>
            <ac:spMk id="32" creationId="{F13C74B1-5B17-4795-BED0-7140497B445A}"/>
          </ac:spMkLst>
        </pc:spChg>
        <pc:spChg chg="add del">
          <ac:chgData name="Guillaume Le Dez" userId="62d5580a0766a541" providerId="LiveId" clId="{5A4965CB-B341-40C0-953B-7FB79EA71EA9}" dt="2023-05-02T14:01:25.339" v="14" actId="26606"/>
          <ac:spMkLst>
            <pc:docMk/>
            <pc:sldMk cId="213161453" sldId="256"/>
            <ac:spMk id="34" creationId="{D4974D33-8DC5-464E-8C6D-BE58F0669C17}"/>
          </ac:spMkLst>
        </pc:spChg>
        <pc:grpChg chg="add del">
          <ac:chgData name="Guillaume Le Dez" userId="62d5580a0766a541" providerId="LiveId" clId="{5A4965CB-B341-40C0-953B-7FB79EA71EA9}" dt="2023-05-02T14:01:16.042" v="9" actId="26606"/>
          <ac:grpSpMkLst>
            <pc:docMk/>
            <pc:sldMk cId="213161453" sldId="256"/>
            <ac:grpSpMk id="15" creationId="{C5F6476F-D303-44D3-B30F-1BA348F0F64A}"/>
          </ac:grpSpMkLst>
        </pc:grpChg>
        <pc:picChg chg="add del">
          <ac:chgData name="Guillaume Le Dez" userId="62d5580a0766a541" providerId="LiveId" clId="{5A4965CB-B341-40C0-953B-7FB79EA71EA9}" dt="2023-05-02T14:01:13.206" v="5" actId="26606"/>
          <ac:picMkLst>
            <pc:docMk/>
            <pc:sldMk cId="213161453" sldId="256"/>
            <ac:picMk id="6" creationId="{222CC952-28C4-2F2B-ADD9-A5F49A32E200}"/>
          </ac:picMkLst>
        </pc:picChg>
        <pc:picChg chg="add del">
          <ac:chgData name="Guillaume Le Dez" userId="62d5580a0766a541" providerId="LiveId" clId="{5A4965CB-B341-40C0-953B-7FB79EA71EA9}" dt="2023-05-02T14:01:14.707" v="7" actId="26606"/>
          <ac:picMkLst>
            <pc:docMk/>
            <pc:sldMk cId="213161453" sldId="256"/>
            <ac:picMk id="8" creationId="{91E3FA2B-C109-C8D8-C784-E7C6C18507FC}"/>
          </ac:picMkLst>
        </pc:picChg>
        <pc:picChg chg="add del">
          <ac:chgData name="Guillaume Le Dez" userId="62d5580a0766a541" providerId="LiveId" clId="{5A4965CB-B341-40C0-953B-7FB79EA71EA9}" dt="2023-05-02T14:01:14.707" v="7" actId="26606"/>
          <ac:picMkLst>
            <pc:docMk/>
            <pc:sldMk cId="213161453" sldId="256"/>
            <ac:picMk id="18" creationId="{01EA5D48-CF90-4E3A-BD3D-4DC6B9BBF0BB}"/>
          </ac:picMkLst>
        </pc:picChg>
        <pc:picChg chg="add del">
          <ac:chgData name="Guillaume Le Dez" userId="62d5580a0766a541" providerId="LiveId" clId="{5A4965CB-B341-40C0-953B-7FB79EA71EA9}" dt="2023-05-02T14:01:16.042" v="9" actId="26606"/>
          <ac:picMkLst>
            <pc:docMk/>
            <pc:sldMk cId="213161453" sldId="256"/>
            <ac:picMk id="21" creationId="{4A503B42-BB58-3902-B4BF-38C8ACEF6646}"/>
          </ac:picMkLst>
        </pc:picChg>
        <pc:picChg chg="add del">
          <ac:chgData name="Guillaume Le Dez" userId="62d5580a0766a541" providerId="LiveId" clId="{5A4965CB-B341-40C0-953B-7FB79EA71EA9}" dt="2023-05-02T14:01:25.481" v="15" actId="26606"/>
          <ac:picMkLst>
            <pc:docMk/>
            <pc:sldMk cId="213161453" sldId="256"/>
            <ac:picMk id="27" creationId="{1F374E1C-AE1D-B93E-7B1A-5E1D48DE175B}"/>
          </ac:picMkLst>
        </pc:picChg>
      </pc:sldChg>
      <pc:sldChg chg="modSp mod">
        <pc:chgData name="Guillaume Le Dez" userId="62d5580a0766a541" providerId="LiveId" clId="{5A4965CB-B341-40C0-953B-7FB79EA71EA9}" dt="2023-05-02T14:04:21.009" v="32" actId="255"/>
        <pc:sldMkLst>
          <pc:docMk/>
          <pc:sldMk cId="3188476988" sldId="257"/>
        </pc:sldMkLst>
        <pc:spChg chg="mod">
          <ac:chgData name="Guillaume Le Dez" userId="62d5580a0766a541" providerId="LiveId" clId="{5A4965CB-B341-40C0-953B-7FB79EA71EA9}" dt="2023-05-02T14:02:51.228" v="20" actId="207"/>
          <ac:spMkLst>
            <pc:docMk/>
            <pc:sldMk cId="3188476988" sldId="257"/>
            <ac:spMk id="2" creationId="{30365D68-E45E-F644-B1D8-1BD9FF3D6C4F}"/>
          </ac:spMkLst>
        </pc:spChg>
        <pc:spChg chg="mod">
          <ac:chgData name="Guillaume Le Dez" userId="62d5580a0766a541" providerId="LiveId" clId="{5A4965CB-B341-40C0-953B-7FB79EA71EA9}" dt="2023-05-02T14:04:21.009" v="32" actId="255"/>
          <ac:spMkLst>
            <pc:docMk/>
            <pc:sldMk cId="3188476988" sldId="257"/>
            <ac:spMk id="3" creationId="{87E8BA24-6E40-C60E-553C-9AAAEC761754}"/>
          </ac:spMkLst>
        </pc:spChg>
      </pc:sldChg>
      <pc:sldChg chg="modSp mod">
        <pc:chgData name="Guillaume Le Dez" userId="62d5580a0766a541" providerId="LiveId" clId="{5A4965CB-B341-40C0-953B-7FB79EA71EA9}" dt="2023-05-02T14:04:08.530" v="30" actId="1076"/>
        <pc:sldMkLst>
          <pc:docMk/>
          <pc:sldMk cId="3835932572" sldId="258"/>
        </pc:sldMkLst>
        <pc:spChg chg="mod">
          <ac:chgData name="Guillaume Le Dez" userId="62d5580a0766a541" providerId="LiveId" clId="{5A4965CB-B341-40C0-953B-7FB79EA71EA9}" dt="2023-05-02T14:02:59.257" v="22" actId="14100"/>
          <ac:spMkLst>
            <pc:docMk/>
            <pc:sldMk cId="3835932572" sldId="258"/>
            <ac:spMk id="2" creationId="{6CD60335-D5E9-3F5D-F770-482FE1E45DE7}"/>
          </ac:spMkLst>
        </pc:spChg>
        <pc:spChg chg="mod">
          <ac:chgData name="Guillaume Le Dez" userId="62d5580a0766a541" providerId="LiveId" clId="{5A4965CB-B341-40C0-953B-7FB79EA71EA9}" dt="2023-05-02T14:03:59.520" v="28" actId="1076"/>
          <ac:spMkLst>
            <pc:docMk/>
            <pc:sldMk cId="3835932572" sldId="258"/>
            <ac:spMk id="4" creationId="{DCF12F98-AD5C-8491-D74F-BE165823BC0E}"/>
          </ac:spMkLst>
        </pc:spChg>
        <pc:spChg chg="mod">
          <ac:chgData name="Guillaume Le Dez" userId="62d5580a0766a541" providerId="LiveId" clId="{5A4965CB-B341-40C0-953B-7FB79EA71EA9}" dt="2023-05-02T14:04:08.530" v="30" actId="1076"/>
          <ac:spMkLst>
            <pc:docMk/>
            <pc:sldMk cId="3835932572" sldId="258"/>
            <ac:spMk id="7" creationId="{1FE88B55-B166-CC21-2D8D-C82BEA438F3D}"/>
          </ac:spMkLst>
        </pc:spChg>
        <pc:picChg chg="mod">
          <ac:chgData name="Guillaume Le Dez" userId="62d5580a0766a541" providerId="LiveId" clId="{5A4965CB-B341-40C0-953B-7FB79EA71EA9}" dt="2023-05-02T14:03:56.099" v="27" actId="1076"/>
          <ac:picMkLst>
            <pc:docMk/>
            <pc:sldMk cId="3835932572" sldId="258"/>
            <ac:picMk id="1028" creationId="{19CA9D8E-348A-8E12-3F2F-3ABCF1363BF2}"/>
          </ac:picMkLst>
        </pc:picChg>
        <pc:picChg chg="mod">
          <ac:chgData name="Guillaume Le Dez" userId="62d5580a0766a541" providerId="LiveId" clId="{5A4965CB-B341-40C0-953B-7FB79EA71EA9}" dt="2023-05-02T14:04:04.246" v="29" actId="1076"/>
          <ac:picMkLst>
            <pc:docMk/>
            <pc:sldMk cId="3835932572" sldId="258"/>
            <ac:picMk id="1034" creationId="{D782AA2C-F78C-2B1C-F4D2-26F9582AE75C}"/>
          </ac:picMkLst>
        </pc:picChg>
      </pc:sldChg>
      <pc:sldChg chg="modSp mod">
        <pc:chgData name="Guillaume Le Dez" userId="62d5580a0766a541" providerId="LiveId" clId="{5A4965CB-B341-40C0-953B-7FB79EA71EA9}" dt="2023-05-02T14:03:23.909" v="26" actId="255"/>
        <pc:sldMkLst>
          <pc:docMk/>
          <pc:sldMk cId="2950497182" sldId="259"/>
        </pc:sldMkLst>
        <pc:spChg chg="mod">
          <ac:chgData name="Guillaume Le Dez" userId="62d5580a0766a541" providerId="LiveId" clId="{5A4965CB-B341-40C0-953B-7FB79EA71EA9}" dt="2023-05-02T14:03:06.622" v="24" actId="207"/>
          <ac:spMkLst>
            <pc:docMk/>
            <pc:sldMk cId="2950497182" sldId="259"/>
            <ac:spMk id="2" creationId="{794D448D-6E6F-994B-8C33-1AB5CD96AD7D}"/>
          </ac:spMkLst>
        </pc:spChg>
        <pc:spChg chg="mod">
          <ac:chgData name="Guillaume Le Dez" userId="62d5580a0766a541" providerId="LiveId" clId="{5A4965CB-B341-40C0-953B-7FB79EA71EA9}" dt="2023-05-02T14:03:23.909" v="26" actId="255"/>
          <ac:spMkLst>
            <pc:docMk/>
            <pc:sldMk cId="2950497182" sldId="259"/>
            <ac:spMk id="3" creationId="{FBB23B34-649E-5895-FE44-4D05093609EF}"/>
          </ac:spMkLst>
        </pc:spChg>
      </pc:sldChg>
      <pc:sldChg chg="addSp delSp modSp new mod">
        <pc:chgData name="Guillaume Le Dez" userId="62d5580a0766a541" providerId="LiveId" clId="{5A4965CB-B341-40C0-953B-7FB79EA71EA9}" dt="2023-05-02T14:13:07.302" v="131" actId="1076"/>
        <pc:sldMkLst>
          <pc:docMk/>
          <pc:sldMk cId="1149205922" sldId="260"/>
        </pc:sldMkLst>
        <pc:spChg chg="mod">
          <ac:chgData name="Guillaume Le Dez" userId="62d5580a0766a541" providerId="LiveId" clId="{5A4965CB-B341-40C0-953B-7FB79EA71EA9}" dt="2023-05-02T14:09:01.834" v="73" actId="20577"/>
          <ac:spMkLst>
            <pc:docMk/>
            <pc:sldMk cId="1149205922" sldId="260"/>
            <ac:spMk id="2" creationId="{6A1F4F43-D15C-165D-A65D-9CF069DE67B8}"/>
          </ac:spMkLst>
        </pc:spChg>
        <pc:spChg chg="del mod">
          <ac:chgData name="Guillaume Le Dez" userId="62d5580a0766a541" providerId="LiveId" clId="{5A4965CB-B341-40C0-953B-7FB79EA71EA9}" dt="2023-05-02T14:08:37.866" v="41" actId="22"/>
          <ac:spMkLst>
            <pc:docMk/>
            <pc:sldMk cId="1149205922" sldId="260"/>
            <ac:spMk id="3" creationId="{55EBEECD-ADF5-4F28-1B5C-155E672F02F8}"/>
          </ac:spMkLst>
        </pc:spChg>
        <pc:spChg chg="add del mod">
          <ac:chgData name="Guillaume Le Dez" userId="62d5580a0766a541" providerId="LiveId" clId="{5A4965CB-B341-40C0-953B-7FB79EA71EA9}" dt="2023-05-02T14:09:14.801" v="77"/>
          <ac:spMkLst>
            <pc:docMk/>
            <pc:sldMk cId="1149205922" sldId="260"/>
            <ac:spMk id="6" creationId="{5944A783-A371-8FA9-105A-A356C6E9C0E7}"/>
          </ac:spMkLst>
        </pc:spChg>
        <pc:spChg chg="add del mod">
          <ac:chgData name="Guillaume Le Dez" userId="62d5580a0766a541" providerId="LiveId" clId="{5A4965CB-B341-40C0-953B-7FB79EA71EA9}" dt="2023-05-02T14:12:53.744" v="124" actId="478"/>
          <ac:spMkLst>
            <pc:docMk/>
            <pc:sldMk cId="1149205922" sldId="260"/>
            <ac:spMk id="7" creationId="{20B719D5-A9E1-105F-3045-62E69AADB10D}"/>
          </ac:spMkLst>
        </pc:spChg>
        <pc:picChg chg="add mod ord">
          <ac:chgData name="Guillaume Le Dez" userId="62d5580a0766a541" providerId="LiveId" clId="{5A4965CB-B341-40C0-953B-7FB79EA71EA9}" dt="2023-05-02T14:13:07.302" v="131" actId="1076"/>
          <ac:picMkLst>
            <pc:docMk/>
            <pc:sldMk cId="1149205922" sldId="260"/>
            <ac:picMk id="5" creationId="{6912FBD3-62ED-CEC4-5559-8C1FDE0E08FF}"/>
          </ac:picMkLst>
        </pc:picChg>
        <pc:picChg chg="add del mod">
          <ac:chgData name="Guillaume Le Dez" userId="62d5580a0766a541" providerId="LiveId" clId="{5A4965CB-B341-40C0-953B-7FB79EA71EA9}" dt="2023-05-02T14:12:55.782" v="125" actId="478"/>
          <ac:picMkLst>
            <pc:docMk/>
            <pc:sldMk cId="1149205922" sldId="260"/>
            <ac:picMk id="2050" creationId="{39852A8E-C366-CDB8-94E0-C59796790BAC}"/>
          </ac:picMkLst>
        </pc:picChg>
      </pc:sldChg>
      <pc:sldChg chg="addSp delSp modSp new mod">
        <pc:chgData name="Guillaume Le Dez" userId="62d5580a0766a541" providerId="LiveId" clId="{5A4965CB-B341-40C0-953B-7FB79EA71EA9}" dt="2023-05-02T22:14:04.612" v="342" actId="1076"/>
        <pc:sldMkLst>
          <pc:docMk/>
          <pc:sldMk cId="1334959765" sldId="261"/>
        </pc:sldMkLst>
        <pc:spChg chg="mod">
          <ac:chgData name="Guillaume Le Dez" userId="62d5580a0766a541" providerId="LiveId" clId="{5A4965CB-B341-40C0-953B-7FB79EA71EA9}" dt="2023-05-02T14:14:19.734" v="158" actId="20577"/>
          <ac:spMkLst>
            <pc:docMk/>
            <pc:sldMk cId="1334959765" sldId="261"/>
            <ac:spMk id="2" creationId="{3A19EF21-DEE4-6606-79A2-7DB2074D79C6}"/>
          </ac:spMkLst>
        </pc:spChg>
        <pc:spChg chg="del mod">
          <ac:chgData name="Guillaume Le Dez" userId="62d5580a0766a541" providerId="LiveId" clId="{5A4965CB-B341-40C0-953B-7FB79EA71EA9}" dt="2023-05-02T14:13:30.304" v="139"/>
          <ac:spMkLst>
            <pc:docMk/>
            <pc:sldMk cId="1334959765" sldId="261"/>
            <ac:spMk id="3" creationId="{7044A059-4845-9288-1943-FF33A164B007}"/>
          </ac:spMkLst>
        </pc:spChg>
        <pc:picChg chg="add mod">
          <ac:chgData name="Guillaume Le Dez" userId="62d5580a0766a541" providerId="LiveId" clId="{5A4965CB-B341-40C0-953B-7FB79EA71EA9}" dt="2023-05-02T22:14:04.612" v="342" actId="1076"/>
          <ac:picMkLst>
            <pc:docMk/>
            <pc:sldMk cId="1334959765" sldId="261"/>
            <ac:picMk id="1026" creationId="{7950D986-3076-244F-24CE-C1268C8D4283}"/>
          </ac:picMkLst>
        </pc:picChg>
        <pc:picChg chg="add mod">
          <ac:chgData name="Guillaume Le Dez" userId="62d5580a0766a541" providerId="LiveId" clId="{5A4965CB-B341-40C0-953B-7FB79EA71EA9}" dt="2023-05-02T14:13:38.250" v="144" actId="1076"/>
          <ac:picMkLst>
            <pc:docMk/>
            <pc:sldMk cId="1334959765" sldId="261"/>
            <ac:picMk id="3074" creationId="{F823198B-4366-9FAB-5D39-5E2C238429B5}"/>
          </ac:picMkLst>
        </pc:picChg>
        <pc:picChg chg="add mod">
          <ac:chgData name="Guillaume Le Dez" userId="62d5580a0766a541" providerId="LiveId" clId="{5A4965CB-B341-40C0-953B-7FB79EA71EA9}" dt="2023-05-02T14:14:07.912" v="154" actId="1076"/>
          <ac:picMkLst>
            <pc:docMk/>
            <pc:sldMk cId="1334959765" sldId="261"/>
            <ac:picMk id="3076" creationId="{B6E48C66-BD89-956F-34FB-4DEC2CCB4D97}"/>
          </ac:picMkLst>
        </pc:picChg>
        <pc:picChg chg="add del mod">
          <ac:chgData name="Guillaume Le Dez" userId="62d5580a0766a541" providerId="LiveId" clId="{5A4965CB-B341-40C0-953B-7FB79EA71EA9}" dt="2023-05-02T22:13:36.297" v="338" actId="478"/>
          <ac:picMkLst>
            <pc:docMk/>
            <pc:sldMk cId="1334959765" sldId="261"/>
            <ac:picMk id="3078" creationId="{EB0472FA-59E6-F2C6-673B-131E454FAD90}"/>
          </ac:picMkLst>
        </pc:picChg>
      </pc:sldChg>
      <pc:sldChg chg="addSp delSp modSp new mod">
        <pc:chgData name="Guillaume Le Dez" userId="62d5580a0766a541" providerId="LiveId" clId="{5A4965CB-B341-40C0-953B-7FB79EA71EA9}" dt="2023-05-02T22:14:44.336" v="348" actId="14100"/>
        <pc:sldMkLst>
          <pc:docMk/>
          <pc:sldMk cId="1310244561" sldId="262"/>
        </pc:sldMkLst>
        <pc:spChg chg="mod">
          <ac:chgData name="Guillaume Le Dez" userId="62d5580a0766a541" providerId="LiveId" clId="{5A4965CB-B341-40C0-953B-7FB79EA71EA9}" dt="2023-05-02T14:16:21.223" v="222" actId="14100"/>
          <ac:spMkLst>
            <pc:docMk/>
            <pc:sldMk cId="1310244561" sldId="262"/>
            <ac:spMk id="2" creationId="{F7AD67A5-4E07-3761-607C-8017EBEB400C}"/>
          </ac:spMkLst>
        </pc:spChg>
        <pc:spChg chg="del mod">
          <ac:chgData name="Guillaume Le Dez" userId="62d5580a0766a541" providerId="LiveId" clId="{5A4965CB-B341-40C0-953B-7FB79EA71EA9}" dt="2023-05-02T22:14:24.986" v="343"/>
          <ac:spMkLst>
            <pc:docMk/>
            <pc:sldMk cId="1310244561" sldId="262"/>
            <ac:spMk id="3" creationId="{59C4869A-769B-ED71-4083-DB998488A14E}"/>
          </ac:spMkLst>
        </pc:spChg>
        <pc:picChg chg="add mod">
          <ac:chgData name="Guillaume Le Dez" userId="62d5580a0766a541" providerId="LiveId" clId="{5A4965CB-B341-40C0-953B-7FB79EA71EA9}" dt="2023-05-02T22:14:44.336" v="348" actId="14100"/>
          <ac:picMkLst>
            <pc:docMk/>
            <pc:sldMk cId="1310244561" sldId="262"/>
            <ac:picMk id="2050" creationId="{1350CD69-0710-EEAA-FB19-29981F3BF6A9}"/>
          </ac:picMkLst>
        </pc:picChg>
      </pc:sldChg>
      <pc:sldChg chg="addSp delSp modSp new mod">
        <pc:chgData name="Guillaume Le Dez" userId="62d5580a0766a541" providerId="LiveId" clId="{5A4965CB-B341-40C0-953B-7FB79EA71EA9}" dt="2023-05-02T14:21:12.371" v="337" actId="1076"/>
        <pc:sldMkLst>
          <pc:docMk/>
          <pc:sldMk cId="1857216927" sldId="263"/>
        </pc:sldMkLst>
        <pc:spChg chg="mod">
          <ac:chgData name="Guillaume Le Dez" userId="62d5580a0766a541" providerId="LiveId" clId="{5A4965CB-B341-40C0-953B-7FB79EA71EA9}" dt="2023-05-02T14:16:04.202" v="219" actId="207"/>
          <ac:spMkLst>
            <pc:docMk/>
            <pc:sldMk cId="1857216927" sldId="263"/>
            <ac:spMk id="2" creationId="{56531829-A298-4684-0502-2DCB239DE652}"/>
          </ac:spMkLst>
        </pc:spChg>
        <pc:spChg chg="del mod">
          <ac:chgData name="Guillaume Le Dez" userId="62d5580a0766a541" providerId="LiveId" clId="{5A4965CB-B341-40C0-953B-7FB79EA71EA9}" dt="2023-05-02T14:19:51.723" v="316" actId="478"/>
          <ac:spMkLst>
            <pc:docMk/>
            <pc:sldMk cId="1857216927" sldId="263"/>
            <ac:spMk id="3" creationId="{ECEF86DB-EA96-D538-155E-4A9AA0B6E9AF}"/>
          </ac:spMkLst>
        </pc:spChg>
        <pc:spChg chg="add del">
          <ac:chgData name="Guillaume Le Dez" userId="62d5580a0766a541" providerId="LiveId" clId="{5A4965CB-B341-40C0-953B-7FB79EA71EA9}" dt="2023-05-02T14:20:19.118" v="324" actId="11529"/>
          <ac:spMkLst>
            <pc:docMk/>
            <pc:sldMk cId="1857216927" sldId="263"/>
            <ac:spMk id="6" creationId="{45427F4C-FCA7-B994-E96A-9720445063B8}"/>
          </ac:spMkLst>
        </pc:spChg>
        <pc:spChg chg="add mod">
          <ac:chgData name="Guillaume Le Dez" userId="62d5580a0766a541" providerId="LiveId" clId="{5A4965CB-B341-40C0-953B-7FB79EA71EA9}" dt="2023-05-02T14:20:50.488" v="330" actId="1076"/>
          <ac:spMkLst>
            <pc:docMk/>
            <pc:sldMk cId="1857216927" sldId="263"/>
            <ac:spMk id="7" creationId="{F4D9E1F6-2E67-5F83-ECEE-A66FE488FC5D}"/>
          </ac:spMkLst>
        </pc:spChg>
        <pc:picChg chg="add del mod">
          <ac:chgData name="Guillaume Le Dez" userId="62d5580a0766a541" providerId="LiveId" clId="{5A4965CB-B341-40C0-953B-7FB79EA71EA9}" dt="2023-05-02T14:20:58.130" v="334" actId="478"/>
          <ac:picMkLst>
            <pc:docMk/>
            <pc:sldMk cId="1857216927" sldId="263"/>
            <ac:picMk id="5" creationId="{271609D6-31B6-63A7-2237-9CB307947307}"/>
          </ac:picMkLst>
        </pc:picChg>
        <pc:picChg chg="add mod">
          <ac:chgData name="Guillaume Le Dez" userId="62d5580a0766a541" providerId="LiveId" clId="{5A4965CB-B341-40C0-953B-7FB79EA71EA9}" dt="2023-05-02T14:21:12.371" v="337" actId="1076"/>
          <ac:picMkLst>
            <pc:docMk/>
            <pc:sldMk cId="1857216927" sldId="263"/>
            <ac:picMk id="9" creationId="{4D6F7E56-818E-92BC-AA1F-BCF929C7E6F6}"/>
          </ac:picMkLst>
        </pc:picChg>
      </pc:sldChg>
      <pc:sldChg chg="modSp new mod">
        <pc:chgData name="Guillaume Le Dez" userId="62d5580a0766a541" providerId="LiveId" clId="{5A4965CB-B341-40C0-953B-7FB79EA71EA9}" dt="2023-05-02T14:15:44.606" v="213" actId="14100"/>
        <pc:sldMkLst>
          <pc:docMk/>
          <pc:sldMk cId="3958807649" sldId="264"/>
        </pc:sldMkLst>
        <pc:spChg chg="mod">
          <ac:chgData name="Guillaume Le Dez" userId="62d5580a0766a541" providerId="LiveId" clId="{5A4965CB-B341-40C0-953B-7FB79EA71EA9}" dt="2023-05-02T14:15:40.425" v="212" actId="207"/>
          <ac:spMkLst>
            <pc:docMk/>
            <pc:sldMk cId="3958807649" sldId="264"/>
            <ac:spMk id="2" creationId="{2386BC39-B777-6522-EBCF-D25DD03E645E}"/>
          </ac:spMkLst>
        </pc:spChg>
        <pc:spChg chg="mod">
          <ac:chgData name="Guillaume Le Dez" userId="62d5580a0766a541" providerId="LiveId" clId="{5A4965CB-B341-40C0-953B-7FB79EA71EA9}" dt="2023-05-02T14:15:44.606" v="213" actId="14100"/>
          <ac:spMkLst>
            <pc:docMk/>
            <pc:sldMk cId="3958807649" sldId="264"/>
            <ac:spMk id="3" creationId="{533D7DD2-D278-203A-AA4C-CD53752FCF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20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4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05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44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1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1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14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67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4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49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7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E538-75B9-4EC2-B132-78408B95685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B4AAFF-5742-48BA-AEDC-309FF29A5A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0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A0DC-8A10-92D1-5EEA-1FDFE44F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186" y="1438796"/>
            <a:ext cx="8719628" cy="164630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MAISON DES LIGUES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A483CA-530F-5324-1088-3A937A72E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224453"/>
            <a:ext cx="7766936" cy="1096899"/>
          </a:xfrm>
        </p:spPr>
        <p:txBody>
          <a:bodyPr/>
          <a:lstStyle/>
          <a:p>
            <a:pPr algn="l"/>
            <a:r>
              <a:rPr lang="fr-FR" dirty="0"/>
              <a:t>Atelier professionnel 2 : Propositions de solutions a des problématiques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19F95-D832-B74A-3E52-94909871BC5C}"/>
              </a:ext>
            </a:extLst>
          </p:cNvPr>
          <p:cNvSpPr txBox="1"/>
          <p:nvPr/>
        </p:nvSpPr>
        <p:spPr>
          <a:xfrm>
            <a:off x="7341079" y="6430098"/>
            <a:ext cx="478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Florent BERNIER – OPTION SLAM – BTS SIO 2</a:t>
            </a:r>
          </a:p>
        </p:txBody>
      </p:sp>
    </p:spTree>
    <p:extLst>
      <p:ext uri="{BB962C8B-B14F-4D97-AF65-F5344CB8AC3E}">
        <p14:creationId xmlns:p14="http://schemas.microsoft.com/office/powerpoint/2010/main" val="21316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CDAF4-34C5-1664-84C7-C10BA1327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18857AEC-E78F-08AC-5E87-A6D6D5F20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1" y="143188"/>
            <a:ext cx="4763558" cy="5522966"/>
          </a:xfrm>
          <a:prstGeom prst="rect">
            <a:avLst/>
          </a:prstGeom>
        </p:spPr>
      </p:pic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3E1211E4-C59D-EBA4-5775-B9132556E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17" y="786230"/>
            <a:ext cx="6030245" cy="506540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D1F4900-2A4A-2AFF-736D-453B5D4F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5643485"/>
            <a:ext cx="4534230" cy="1051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 err="1"/>
              <a:t>Diagramme</a:t>
            </a:r>
            <a:r>
              <a:rPr lang="en-US" sz="3400" dirty="0"/>
              <a:t> </a:t>
            </a:r>
            <a:r>
              <a:rPr lang="en-US" sz="3400" dirty="0" err="1"/>
              <a:t>d’activité</a:t>
            </a:r>
            <a:br>
              <a:rPr lang="en-US" sz="3400" dirty="0"/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6289699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5D68-E45E-F644-B1D8-1BD9FF3D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BA24-6E40-C60E-553C-9AAAEC76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- Présentation</a:t>
            </a:r>
          </a:p>
          <a:p>
            <a:r>
              <a:rPr lang="fr-FR" sz="2200" dirty="0"/>
              <a:t>- Problématiques</a:t>
            </a:r>
          </a:p>
          <a:p>
            <a:r>
              <a:rPr lang="fr-FR" sz="2200" dirty="0"/>
              <a:t>- Gantt, planifications des tâches </a:t>
            </a:r>
          </a:p>
          <a:p>
            <a:r>
              <a:rPr lang="fr-FR" sz="2200" dirty="0"/>
              <a:t>- Schémas conceptuels</a:t>
            </a:r>
          </a:p>
        </p:txBody>
      </p:sp>
    </p:spTree>
    <p:extLst>
      <p:ext uri="{BB962C8B-B14F-4D97-AF65-F5344CB8AC3E}">
        <p14:creationId xmlns:p14="http://schemas.microsoft.com/office/powerpoint/2010/main" val="31884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0335-D5E9-3F5D-F770-482FE1E4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3946" cy="13208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Présentation</a:t>
            </a:r>
          </a:p>
        </p:txBody>
      </p:sp>
      <p:pic>
        <p:nvPicPr>
          <p:cNvPr id="1026" name="Picture 2" descr="Proposition de contexte pour le BTS SIO">
            <a:extLst>
              <a:ext uri="{FF2B5EF4-FFF2-40B4-BE49-F238E27FC236}">
                <a16:creationId xmlns:a16="http://schemas.microsoft.com/office/drawing/2014/main" id="{6AE317C5-75D7-DF11-7286-B66CA79AB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10" y="1385570"/>
            <a:ext cx="2997779" cy="204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nis : Les meilleurs joueurs prévenus à l'avance des contrôles antidopage  ?">
            <a:extLst>
              <a:ext uri="{FF2B5EF4-FFF2-40B4-BE49-F238E27FC236}">
                <a16:creationId xmlns:a16="http://schemas.microsoft.com/office/drawing/2014/main" id="{19CA9D8E-348A-8E12-3F2F-3ABCF1363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08" y="3562300"/>
            <a:ext cx="2482532" cy="15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e envie de Bowling ou de billards à Nice ?">
            <a:extLst>
              <a:ext uri="{FF2B5EF4-FFF2-40B4-BE49-F238E27FC236}">
                <a16:creationId xmlns:a16="http://schemas.microsoft.com/office/drawing/2014/main" id="{D4325A96-CE3E-B545-15BE-D311C00E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4182060"/>
            <a:ext cx="2388011" cy="15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ptême de plongée sous-marine : Découvrez les fonds marins">
            <a:extLst>
              <a:ext uri="{FF2B5EF4-FFF2-40B4-BE49-F238E27FC236}">
                <a16:creationId xmlns:a16="http://schemas.microsoft.com/office/drawing/2014/main" id="{E4040FBB-2C11-40B3-54A2-680DD90D2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00450"/>
            <a:ext cx="2864653" cy="15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ls sont les clubs de foot européens les plus suivis sur les réseaux  sociaux en 2023 ?">
            <a:extLst>
              <a:ext uri="{FF2B5EF4-FFF2-40B4-BE49-F238E27FC236}">
                <a16:creationId xmlns:a16="http://schemas.microsoft.com/office/drawing/2014/main" id="{D782AA2C-F78C-2B1C-F4D2-26F9582AE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013" y="3526739"/>
            <a:ext cx="2486839" cy="165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F12F98-AD5C-8491-D74F-BE165823BC0E}"/>
              </a:ext>
            </a:extLst>
          </p:cNvPr>
          <p:cNvSpPr txBox="1"/>
          <p:nvPr/>
        </p:nvSpPr>
        <p:spPr>
          <a:xfrm>
            <a:off x="1135040" y="53136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Tennis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4AB5E-56DB-DEF4-416F-93D408789877}"/>
              </a:ext>
            </a:extLst>
          </p:cNvPr>
          <p:cNvSpPr txBox="1"/>
          <p:nvPr/>
        </p:nvSpPr>
        <p:spPr>
          <a:xfrm>
            <a:off x="3967914" y="59113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Bowling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5DA27-0466-0CD5-9C68-C91C277E108E}"/>
              </a:ext>
            </a:extLst>
          </p:cNvPr>
          <p:cNvSpPr txBox="1"/>
          <p:nvPr/>
        </p:nvSpPr>
        <p:spPr>
          <a:xfrm>
            <a:off x="6502689" y="5911334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Plongée sous marine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8B55-B166-CC21-2D8D-C82BEA438F3D}"/>
              </a:ext>
            </a:extLst>
          </p:cNvPr>
          <p:cNvSpPr txBox="1"/>
          <p:nvPr/>
        </p:nvSpPr>
        <p:spPr>
          <a:xfrm>
            <a:off x="10078720" y="5352534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Football</a:t>
            </a:r>
          </a:p>
        </p:txBody>
      </p:sp>
    </p:spTree>
    <p:extLst>
      <p:ext uri="{BB962C8B-B14F-4D97-AF65-F5344CB8AC3E}">
        <p14:creationId xmlns:p14="http://schemas.microsoft.com/office/powerpoint/2010/main" val="38359325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448D-6E6F-994B-8C33-1AB5CD96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53226" cy="13208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Problématiques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3B34-649E-5895-FE44-4D050936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026986" cy="3880773"/>
          </a:xfrm>
        </p:spPr>
        <p:txBody>
          <a:bodyPr/>
          <a:lstStyle/>
          <a:p>
            <a:endParaRPr lang="fr-FR" dirty="0"/>
          </a:p>
          <a:p>
            <a:r>
              <a:rPr lang="fr-FR" sz="2400" dirty="0"/>
              <a:t>AP3 - L'entreprise M2L souhaite promouvoir le sport dans sa région en mettant en vente des produits sportifs dans un but non-lucratif.</a:t>
            </a:r>
          </a:p>
          <a:p>
            <a:endParaRPr lang="fr-FR" sz="2400" dirty="0"/>
          </a:p>
          <a:p>
            <a:r>
              <a:rPr lang="fr-FR" sz="2400" dirty="0"/>
              <a:t>AP4 – L’entreprise M2L souhaite accéder aux produits grâce à l’application mobile.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49718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EF21-DEE4-6606-79A2-7DB2074D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03466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Planifications des tâches</a:t>
            </a:r>
            <a:br>
              <a:rPr lang="fr-FR" sz="3600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23198B-4366-9FAB-5D39-5E2C238429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2" y="1503680"/>
            <a:ext cx="2248758" cy="47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6E48C66-BD89-956F-34FB-4DEC2CCB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14" y="1503680"/>
            <a:ext cx="2962905" cy="47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50D986-3076-244F-24CE-C1268C8D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439" y="1503680"/>
            <a:ext cx="2440629" cy="47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9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05DE259-9B93-DD59-0A03-51290B73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36" y="253517"/>
            <a:ext cx="7934154" cy="4831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B36F6-F412-1BCF-4808-ACCCE385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2" y="2586183"/>
            <a:ext cx="6357470" cy="3903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3D60EE-18D9-D2AD-8AC1-A06B54B3FADB}"/>
              </a:ext>
            </a:extLst>
          </p:cNvPr>
          <p:cNvSpPr txBox="1"/>
          <p:nvPr/>
        </p:nvSpPr>
        <p:spPr>
          <a:xfrm>
            <a:off x="747369" y="2216851"/>
            <a:ext cx="6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AP3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2C0CEF1-38E6-5067-D831-81FFF5F2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54263"/>
            <a:ext cx="2797617" cy="11094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Diagramme</a:t>
            </a:r>
            <a:r>
              <a:rPr lang="en-US" dirty="0"/>
              <a:t> de Gantt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E365D-FA77-24AC-0CC8-BAD21FD3948A}"/>
              </a:ext>
            </a:extLst>
          </p:cNvPr>
          <p:cNvSpPr txBox="1"/>
          <p:nvPr/>
        </p:nvSpPr>
        <p:spPr>
          <a:xfrm>
            <a:off x="8855639" y="5093855"/>
            <a:ext cx="6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AP4</a:t>
            </a:r>
          </a:p>
        </p:txBody>
      </p:sp>
    </p:spTree>
    <p:extLst>
      <p:ext uri="{BB962C8B-B14F-4D97-AF65-F5344CB8AC3E}">
        <p14:creationId xmlns:p14="http://schemas.microsoft.com/office/powerpoint/2010/main" val="114920592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AD67A5-4E07-3761-607C-8017EBEB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6"/>
            <a:ext cx="6311790" cy="9947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Diagramme</a:t>
            </a:r>
            <a:r>
              <a:rPr lang="en-US" sz="3400" dirty="0"/>
              <a:t> de </a:t>
            </a:r>
            <a:r>
              <a:rPr lang="en-US" sz="3400" dirty="0" err="1"/>
              <a:t>cas</a:t>
            </a:r>
            <a:r>
              <a:rPr lang="en-US" sz="3400" dirty="0"/>
              <a:t> </a:t>
            </a:r>
            <a:r>
              <a:rPr lang="en-US" sz="3400" dirty="0" err="1"/>
              <a:t>d’utilisation</a:t>
            </a:r>
            <a:br>
              <a:rPr lang="en-US" sz="3400" dirty="0"/>
            </a:br>
            <a:endParaRPr lang="en-US" sz="3400" dirty="0"/>
          </a:p>
        </p:txBody>
      </p: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C38C89B8-2EDA-EB32-BC6D-FA2D7F76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0" y="402504"/>
            <a:ext cx="6130784" cy="3847067"/>
          </a:xfrm>
          <a:prstGeom prst="rect">
            <a:avLst/>
          </a:prstGeom>
        </p:spPr>
      </p:pic>
      <p:pic>
        <p:nvPicPr>
          <p:cNvPr id="4" name="Picture 3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895ABD1C-1299-0FEC-E0D8-099604E6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8" y="303540"/>
            <a:ext cx="4569526" cy="54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456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42C1258-6C32-1A9D-DC8E-14E7CA08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Diagramme de classe</a:t>
            </a:r>
            <a:br>
              <a:rPr lang="en-US" sz="5400"/>
            </a:br>
            <a:endParaRPr lang="en-US" sz="54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EED90B5-525D-AE86-DACC-63255632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42" y="1578133"/>
            <a:ext cx="3267325" cy="39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737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42C1258-6C32-1A9D-DC8E-14E7CA08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378" y="2397504"/>
            <a:ext cx="3159981" cy="20545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Diagramme</a:t>
            </a:r>
            <a:r>
              <a:rPr lang="en-US" sz="4400" dirty="0"/>
              <a:t> </a:t>
            </a:r>
            <a:r>
              <a:rPr lang="en-US" sz="4400" dirty="0" err="1"/>
              <a:t>d’activité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423AFF84-F778-911F-71FD-AD7C32A3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6" y="474761"/>
            <a:ext cx="6802737" cy="52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7651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MAISON DES LIGUES </vt:lpstr>
      <vt:lpstr>Sommaire</vt:lpstr>
      <vt:lpstr>Présentation</vt:lpstr>
      <vt:lpstr>Problématiques</vt:lpstr>
      <vt:lpstr>Planifications des tâches  </vt:lpstr>
      <vt:lpstr>Diagramme de Gantt</vt:lpstr>
      <vt:lpstr>Diagramme de cas d’utilisation </vt:lpstr>
      <vt:lpstr>Diagramme de classe </vt:lpstr>
      <vt:lpstr>Diagramme d’activité </vt:lpstr>
      <vt:lpstr>Diagramme d’activité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MAISON DES LIGUES </dc:title>
  <dc:creator>Guillaume Le Dez</dc:creator>
  <cp:lastModifiedBy>Florent BERNIER</cp:lastModifiedBy>
  <cp:revision>12</cp:revision>
  <dcterms:created xsi:type="dcterms:W3CDTF">2023-05-02T13:47:29Z</dcterms:created>
  <dcterms:modified xsi:type="dcterms:W3CDTF">2024-05-20T21:16:24Z</dcterms:modified>
</cp:coreProperties>
</file>