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82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0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5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2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4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8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8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9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5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8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2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on a black background&#10;&#10;Description automatically generated">
            <a:extLst>
              <a:ext uri="{FF2B5EF4-FFF2-40B4-BE49-F238E27FC236}">
                <a16:creationId xmlns:a16="http://schemas.microsoft.com/office/drawing/2014/main" id="{DE5EF39F-8DFF-DFC9-DEEB-956689C5E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09" b="2284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0CF62-F4C1-538D-4612-E3E8A8662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Django – Python – React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48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21BDA-A815-7E95-56AB-B630207B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Domain</a:t>
            </a:r>
          </a:p>
        </p:txBody>
      </p:sp>
      <p:pic>
        <p:nvPicPr>
          <p:cNvPr id="5" name="Picture 4" descr="Green glass bottles">
            <a:extLst>
              <a:ext uri="{FF2B5EF4-FFF2-40B4-BE49-F238E27FC236}">
                <a16:creationId xmlns:a16="http://schemas.microsoft.com/office/drawing/2014/main" id="{7CC93970-CC90-7447-F2D0-738F4598B7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228" r="26578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CE95F-2D76-AF5C-A94E-0DF5E683D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Manage different beers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7800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4947-95B0-A26F-A050-DFF2832F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Backend: Django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083D6-2409-73DA-CA76-BC886C109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Model, Validation, Swagger, Authorization, Tests</a:t>
            </a:r>
          </a:p>
        </p:txBody>
      </p:sp>
    </p:spTree>
    <p:extLst>
      <p:ext uri="{BB962C8B-B14F-4D97-AF65-F5344CB8AC3E}">
        <p14:creationId xmlns:p14="http://schemas.microsoft.com/office/powerpoint/2010/main" val="135700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C590-FFCE-9F90-FBAC-33695D72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TUI: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FFE42-5F1E-1BE0-0EFE-92D36671D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API-Usage, Tests</a:t>
            </a:r>
          </a:p>
        </p:txBody>
      </p:sp>
    </p:spTree>
    <p:extLst>
      <p:ext uri="{BB962C8B-B14F-4D97-AF65-F5344CB8AC3E}">
        <p14:creationId xmlns:p14="http://schemas.microsoft.com/office/powerpoint/2010/main" val="183492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A74E-D653-B35D-527C-ABC5C0AC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GUI: React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323B8-D894-C47B-FFB0-CCF2D664A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CRUD-Operations, Validation</a:t>
            </a:r>
          </a:p>
        </p:txBody>
      </p:sp>
    </p:spTree>
    <p:extLst>
      <p:ext uri="{BB962C8B-B14F-4D97-AF65-F5344CB8AC3E}">
        <p14:creationId xmlns:p14="http://schemas.microsoft.com/office/powerpoint/2010/main" val="400984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688D1-2841-3968-7D8A-095CE470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Final Remarks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183902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54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045BE-75E5-F8F4-58CE-AF6A2B5E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Thank you! Any questions?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183902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7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PowerPoint Presentation</vt:lpstr>
      <vt:lpstr>Domain</vt:lpstr>
      <vt:lpstr>Backend: Django</vt:lpstr>
      <vt:lpstr>TUI: Python</vt:lpstr>
      <vt:lpstr>GUI: React</vt:lpstr>
      <vt:lpstr>Final Remarks</vt:lpstr>
      <vt:lpstr>Thank you!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Kneidinger Tobias - s2310454027</dc:creator>
  <cp:lastModifiedBy>Kneidinger Tobias - s2310454027</cp:lastModifiedBy>
  <cp:revision>3</cp:revision>
  <dcterms:created xsi:type="dcterms:W3CDTF">2024-12-18T22:28:10Z</dcterms:created>
  <dcterms:modified xsi:type="dcterms:W3CDTF">2024-12-18T22:38:59Z</dcterms:modified>
</cp:coreProperties>
</file>